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2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256526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664520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158078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910390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53016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584919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504616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839588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591844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15709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54928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2110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9906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Simplex Method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Lecture 11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by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Dr. </a:t>
            </a:r>
            <a:r>
              <a:rPr lang="en-US" sz="2400" dirty="0" err="1" smtClean="0">
                <a:solidFill>
                  <a:schemeClr val="tx1"/>
                </a:solidFill>
              </a:rPr>
              <a:t>Arshad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zaheer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62175616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9787143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64984647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97109510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599</TotalTime>
  <Words>9</Words>
  <Application>Microsoft Office PowerPoint</Application>
  <PresentationFormat>On-screen Show (4:3)</PresentationFormat>
  <Paragraphs>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Simplex Method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Simplex Method</dc:title>
  <dc:creator>Administrator</dc:creator>
  <cp:lastModifiedBy>Administrator</cp:lastModifiedBy>
  <cp:revision>175</cp:revision>
  <dcterms:created xsi:type="dcterms:W3CDTF">2006-08-16T00:00:00Z</dcterms:created>
  <dcterms:modified xsi:type="dcterms:W3CDTF">2013-06-18T14:33:13Z</dcterms:modified>
</cp:coreProperties>
</file>