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8" r:id="rId3"/>
    <p:sldId id="290" r:id="rId4"/>
    <p:sldId id="289" r:id="rId5"/>
    <p:sldId id="291" r:id="rId6"/>
    <p:sldId id="292" r:id="rId7"/>
    <p:sldId id="293" r:id="rId8"/>
    <p:sldId id="294" r:id="rId9"/>
    <p:sldId id="295" r:id="rId10"/>
    <p:sldId id="28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851110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82971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13011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02789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419475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71329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20-Jun-13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04747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20-Jun-13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80850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20-Jun-13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117238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45724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55607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20-Jun-13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2784134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Transportation Problem</a:t>
            </a:r>
            <a:endParaRPr lang="en-US" sz="4400" b="1" dirty="0"/>
          </a:p>
        </p:txBody>
      </p:sp>
      <p:sp>
        <p:nvSpPr>
          <p:cNvPr id="3" name="Subtitle 2"/>
          <p:cNvSpPr>
            <a:spLocks noGrp="1"/>
          </p:cNvSpPr>
          <p:nvPr>
            <p:ph type="subTitle" idx="1"/>
          </p:nvPr>
        </p:nvSpPr>
        <p:spPr/>
        <p:txBody>
          <a:bodyPr/>
          <a:lstStyle/>
          <a:p>
            <a:r>
              <a:rPr lang="en-US" sz="2800" dirty="0" smtClean="0"/>
              <a:t>LECTURE 17</a:t>
            </a:r>
          </a:p>
          <a:p>
            <a:r>
              <a:rPr lang="en-US" sz="2800" b="0" dirty="0" smtClean="0"/>
              <a:t>By</a:t>
            </a:r>
          </a:p>
          <a:p>
            <a:r>
              <a:rPr lang="en-US" sz="3600" b="0" dirty="0" smtClean="0"/>
              <a:t>Dr </a:t>
            </a:r>
            <a:r>
              <a:rPr lang="en-US" sz="3600" b="0" dirty="0" err="1" smtClean="0"/>
              <a:t>Arshad</a:t>
            </a:r>
            <a:r>
              <a:rPr lang="en-US" sz="3600" b="0" dirty="0" smtClean="0"/>
              <a:t> </a:t>
            </a:r>
            <a:r>
              <a:rPr lang="en-US" sz="3600" b="0" dirty="0" err="1" smtClean="0"/>
              <a:t>Zaheer</a:t>
            </a:r>
            <a:endParaRPr lang="en-US" sz="3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67000"/>
            <a:ext cx="4107215"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Thank You</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a:solidFill>
            <a:schemeClr val="accent4">
              <a:lumMod val="40000"/>
              <a:lumOff val="60000"/>
            </a:schemeClr>
          </a:solidFill>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RECAP</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667000"/>
            <a:ext cx="8001000" cy="4191000"/>
          </a:xfrm>
        </p:spPr>
        <p:txBody>
          <a:bodyPr>
            <a:normAutofit/>
          </a:bodyPr>
          <a:lstStyle/>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What is transportation model</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Purpose of Transportation Model</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Real Life Application</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Explanation of Transportation model</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Formulating a transportation problem</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Finding the initial feasible solution</a:t>
            </a:r>
          </a:p>
          <a:p>
            <a:pPr lvl="1" algn="l">
              <a:buFont typeface="Wingdings" pitchFamily="2" charset="2"/>
              <a:buChar char="q"/>
            </a:pPr>
            <a:endParaRPr lang="en-US" b="1" dirty="0" smtClean="0">
              <a:latin typeface="Times New Roman" pitchFamily="18" charset="0"/>
              <a:cs typeface="Times New Roman" pitchFamily="18" charset="0"/>
            </a:endParaRPr>
          </a:p>
          <a:p>
            <a:pPr lvl="1" algn="l">
              <a:buFont typeface="Wingdings" pitchFamily="2" charset="2"/>
              <a:buChar char="q"/>
            </a:pPr>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2252370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a:solidFill>
            <a:schemeClr val="accent4">
              <a:lumMod val="40000"/>
              <a:lumOff val="60000"/>
            </a:schemeClr>
          </a:solidFill>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ILLUSTRATION-TRANSPORTATION METHOD</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1905000"/>
            <a:ext cx="8001000" cy="4419600"/>
          </a:xfrm>
        </p:spPr>
        <p:txBody>
          <a:bodyPr>
            <a:normAutofit fontScale="40000" lnSpcReduction="20000"/>
          </a:bodyPr>
          <a:lstStyle/>
          <a:p>
            <a:pPr lvl="1" algn="just"/>
            <a:r>
              <a:rPr lang="en-US" sz="5900" dirty="0" smtClean="0">
                <a:solidFill>
                  <a:schemeClr val="tx1"/>
                </a:solidFill>
                <a:latin typeface="Times New Roman" pitchFamily="18" charset="0"/>
                <a:cs typeface="Times New Roman" pitchFamily="18" charset="0"/>
              </a:rPr>
              <a:t>A company has two factories ‘A’ and ‘B’ at two different locations which produce batteries. Total supply capacity of factories ‘A’ and ‘B’ is 600 and 1200 batteries respectively. The company wants to supply their batteries to 3 destination towns ‘1’, ‘2’ and ‘3’ at different locations. The total demand of batteries in the three destination towns is 400, 800 and 600 respectively. Per unit cost of shipment from Factory ‘A’ to the three destination towns is $0.5, $3.5 and $2 respectively. Per unit cost of shipment from Factory ‘B’ to the three destination towns is $0.5, $2 and $1 respectively. Formulate optimum transportation plan for the company so that total cost of transportation is minimized.</a:t>
            </a:r>
          </a:p>
          <a:p>
            <a:pPr lvl="1" algn="l"/>
            <a:r>
              <a:rPr lang="en-US" sz="5900" b="1" dirty="0" smtClean="0">
                <a:solidFill>
                  <a:schemeClr val="tx1"/>
                </a:solidFill>
                <a:latin typeface="Times New Roman" pitchFamily="18" charset="0"/>
                <a:cs typeface="Times New Roman" pitchFamily="18" charset="0"/>
              </a:rPr>
              <a:t> </a:t>
            </a:r>
            <a:endParaRPr lang="en-US" sz="5900" b="1" dirty="0" smtClean="0">
              <a:latin typeface="Times New Roman" pitchFamily="18" charset="0"/>
              <a:cs typeface="Times New Roman" pitchFamily="18" charset="0"/>
            </a:endParaRPr>
          </a:p>
          <a:p>
            <a:pPr lvl="1" algn="l"/>
            <a:endParaRPr lang="en-US" sz="3200" b="1" dirty="0" smtClean="0">
              <a:solidFill>
                <a:schemeClr val="tx1"/>
              </a:solidFill>
              <a:latin typeface="Times New Roman" pitchFamily="18" charset="0"/>
              <a:cs typeface="Times New Roman" pitchFamily="18" charset="0"/>
            </a:endParaRPr>
          </a:p>
          <a:p>
            <a:pPr lvl="1" algn="l"/>
            <a:r>
              <a:rPr lang="en-US" sz="3200" b="1" dirty="0" smtClean="0">
                <a:solidFill>
                  <a:schemeClr val="tx1"/>
                </a:solidFill>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 xmlns:p14="http://schemas.microsoft.com/office/powerpoint/2010/main" val="425569063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469105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24973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625703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929908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375005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2223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TotalTime>
  <Words>194</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Transportation Problem</vt:lpstr>
      <vt:lpstr>RECAP</vt:lpstr>
      <vt:lpstr>ILLUSTRATION-TRANSPORTATION METHOD</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Problem</dc:title>
  <dc:creator>Administrator</dc:creator>
  <cp:lastModifiedBy>vcomsats</cp:lastModifiedBy>
  <cp:revision>97</cp:revision>
  <dcterms:created xsi:type="dcterms:W3CDTF">2006-08-16T00:00:00Z</dcterms:created>
  <dcterms:modified xsi:type="dcterms:W3CDTF">2013-06-20T14:49:14Z</dcterms:modified>
</cp:coreProperties>
</file>