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4" r:id="rId3"/>
    <p:sldId id="315" r:id="rId4"/>
    <p:sldId id="321" r:id="rId5"/>
    <p:sldId id="322" r:id="rId6"/>
    <p:sldId id="323" r:id="rId7"/>
    <p:sldId id="324" r:id="rId8"/>
    <p:sldId id="316" r:id="rId9"/>
    <p:sldId id="317" r:id="rId10"/>
    <p:sldId id="325" r:id="rId11"/>
    <p:sldId id="326" r:id="rId12"/>
    <p:sldId id="29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1678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090375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350099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396668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52274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2943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69356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683202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87761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23419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78958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28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Assignment Model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6700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 smtClean="0"/>
              <a:t>Lecture 22 </a:t>
            </a:r>
          </a:p>
          <a:p>
            <a:r>
              <a:rPr lang="en-US" sz="2800" dirty="0" smtClean="0"/>
              <a:t>By</a:t>
            </a:r>
          </a:p>
          <a:p>
            <a:r>
              <a:rPr lang="en-US" sz="3600" b="0" dirty="0" smtClean="0"/>
              <a:t>Dr </a:t>
            </a:r>
            <a:r>
              <a:rPr lang="en-US" sz="3600" b="0" dirty="0" err="1" smtClean="0"/>
              <a:t>Arshad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Zaheer</a:t>
            </a:r>
            <a:endParaRPr lang="en-US" sz="3600" b="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667000"/>
            <a:ext cx="4107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Thank You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72400" cy="1470025"/>
          </a:xfr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RECAP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667000"/>
            <a:ext cx="8001000" cy="3733800"/>
          </a:xfrm>
        </p:spPr>
        <p:txBody>
          <a:bodyPr>
            <a:normAutofit/>
          </a:bodyPr>
          <a:lstStyle/>
          <a:p>
            <a:pPr lvl="1" algn="l"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Assignment Model (Minimization)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Hungarian Method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Steps Involved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Illustrations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Optimal Assignment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>
              <a:buFont typeface="Wingdings" pitchFamily="2" charset="2"/>
              <a:buChar char="q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801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974848"/>
            <a:ext cx="8534400" cy="758952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Illustration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21081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2" y="1447800"/>
          <a:ext cx="8534396" cy="3208020"/>
        </p:xfrm>
        <a:graphic>
          <a:graphicData uri="http://schemas.openxmlformats.org/drawingml/2006/table">
            <a:tbl>
              <a:tblPr/>
              <a:tblGrid>
                <a:gridCol w="1706701"/>
                <a:gridCol w="1706701"/>
                <a:gridCol w="1706701"/>
                <a:gridCol w="1706701"/>
                <a:gridCol w="1707592"/>
              </a:tblGrid>
              <a:tr h="64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64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64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0292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Requirement:</a:t>
            </a:r>
          </a:p>
          <a:p>
            <a:r>
              <a:rPr lang="en-US" sz="2800" dirty="0" smtClean="0"/>
              <a:t>Which job is to assign to which machine to get the minimum cost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81629456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2454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895263"/>
              </p:ext>
            </p:extLst>
          </p:nvPr>
        </p:nvGraphicFramePr>
        <p:xfrm>
          <a:off x="304802" y="1447800"/>
          <a:ext cx="8534396" cy="3208020"/>
        </p:xfrm>
        <a:graphic>
          <a:graphicData uri="http://schemas.openxmlformats.org/drawingml/2006/table">
            <a:tbl>
              <a:tblPr/>
              <a:tblGrid>
                <a:gridCol w="1706701"/>
                <a:gridCol w="1706701"/>
                <a:gridCol w="1706701"/>
                <a:gridCol w="1706701"/>
                <a:gridCol w="1707592"/>
              </a:tblGrid>
              <a:tr h="64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64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64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49530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Requirement:</a:t>
            </a:r>
          </a:p>
          <a:p>
            <a:r>
              <a:rPr lang="en-US" sz="2800" dirty="0" smtClean="0"/>
              <a:t>Which job is to be assigned to which machine to get the minimum cost.?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26136259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7951024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1503</TotalTime>
  <Words>110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Assignment Model</vt:lpstr>
      <vt:lpstr>RECAP</vt:lpstr>
      <vt:lpstr>Illustration</vt:lpstr>
      <vt:lpstr>Problem</vt:lpstr>
      <vt:lpstr>Slide 5</vt:lpstr>
      <vt:lpstr>Slide 6</vt:lpstr>
      <vt:lpstr>Slide 7</vt:lpstr>
      <vt:lpstr>Jobs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Model</dc:title>
  <dc:creator>Administrator</dc:creator>
  <cp:lastModifiedBy>NTS</cp:lastModifiedBy>
  <cp:revision>98</cp:revision>
  <dcterms:created xsi:type="dcterms:W3CDTF">2006-08-16T00:00:00Z</dcterms:created>
  <dcterms:modified xsi:type="dcterms:W3CDTF">2013-06-22T08:36:00Z</dcterms:modified>
</cp:coreProperties>
</file>