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3" r:id="rId2"/>
    <p:sldId id="296" r:id="rId3"/>
    <p:sldId id="365" r:id="rId4"/>
    <p:sldId id="420" r:id="rId5"/>
    <p:sldId id="419" r:id="rId6"/>
    <p:sldId id="418" r:id="rId7"/>
    <p:sldId id="399" r:id="rId8"/>
    <p:sldId id="412" r:id="rId9"/>
    <p:sldId id="381" r:id="rId10"/>
    <p:sldId id="392" r:id="rId11"/>
    <p:sldId id="413" r:id="rId12"/>
    <p:sldId id="414" r:id="rId13"/>
    <p:sldId id="393" r:id="rId14"/>
    <p:sldId id="394" r:id="rId15"/>
    <p:sldId id="383" r:id="rId16"/>
    <p:sldId id="395" r:id="rId17"/>
    <p:sldId id="396" r:id="rId18"/>
    <p:sldId id="415" r:id="rId19"/>
    <p:sldId id="416" r:id="rId20"/>
    <p:sldId id="397" r:id="rId21"/>
    <p:sldId id="401" r:id="rId22"/>
    <p:sldId id="402" r:id="rId23"/>
    <p:sldId id="403" r:id="rId24"/>
    <p:sldId id="404" r:id="rId25"/>
    <p:sldId id="398" r:id="rId26"/>
    <p:sldId id="405" r:id="rId27"/>
    <p:sldId id="406" r:id="rId28"/>
    <p:sldId id="400" r:id="rId29"/>
    <p:sldId id="377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7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0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Theorem.</a:t>
            </a:r>
            <a:r>
              <a:rPr lang="en-US" b="1" dirty="0" smtClean="0"/>
              <a:t> </a:t>
            </a:r>
            <a:r>
              <a:rPr lang="en-US" sz="2400" dirty="0" smtClean="0"/>
              <a:t>Prove that compact subsets of metric spaces are closed</a:t>
            </a:r>
            <a:r>
              <a:rPr lang="en-US" b="1" dirty="0" smtClean="0"/>
              <a:t>.</a:t>
            </a:r>
            <a:endParaRPr lang="en-US" sz="2400" dirty="0"/>
          </a:p>
          <a:p>
            <a:r>
              <a:rPr lang="en-US" sz="2800" b="1" dirty="0" smtClean="0"/>
              <a:t>Proof.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10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 metric space</a:t>
                </a:r>
                <a:r>
                  <a:rPr lang="en-US" dirty="0" smtClean="0"/>
                  <a:t>. Prove that closed subsets of compact sets are compact.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630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1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9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9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3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9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n-US" b="1" dirty="0"/>
                  <a:t>Corollary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is closed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compact,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is compact.</a:t>
                </a:r>
              </a:p>
              <a:p>
                <a:r>
                  <a:rPr lang="en-US" dirty="0" smtClean="0"/>
                  <a:t>Proof.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926" t="-144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1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proved:</a:t>
                </a:r>
                <a:endParaRPr lang="en-US" sz="2400" dirty="0">
                  <a:latin typeface="Arial Black" pitchFamily="34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𝑚𝑒𝑡𝑟𝑖𝑐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𝑠𝑝𝑎𝑐𝑒𝑠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𝐶𝑙𝑜𝑠𝑒𝑑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/>
                  <a:t>Corollary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is closed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∩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compact.</a:t>
                </a:r>
                <a:endParaRPr lang="en-US" sz="2400" b="1" dirty="0"/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</a:t>
                </a:r>
                <a:r>
                  <a:rPr lang="en-US" sz="24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</a:t>
                </a:r>
                <a:r>
                  <a:rPr lang="en-US" sz="24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𝑚𝑒𝑡𝑟𝑖𝑐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𝑠𝑝𝑎𝑐𝑒𝑠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6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</a:t>
                </a:r>
                <a:r>
                  <a:rPr lang="en-US" sz="24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𝑚𝑒𝑡𝑟𝑖𝑐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𝑠𝑝𝑎𝑐𝑒𝑠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𝐶𝑙𝑜𝑠𝑒𝑑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351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 </a:t>
                </a:r>
                <a:r>
                  <a:rPr lang="en-US" sz="24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𝑚𝑒𝑡𝑟𝑖𝑐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𝑠𝑝𝑎𝑐𝑒𝑠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 smtClean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𝐶𝑙𝑜𝑠𝑒𝑑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𝑠𝑢𝑏𝑠𝑒𝑡𝑠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𝑎𝑟𝑒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𝑐𝑜𝑚𝑝𝑎𝑐𝑡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/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1" dirty="0"/>
                  <a:t>Corollary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400" dirty="0"/>
                  <a:t> is closed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r>
                      <a:rPr lang="en-US" sz="2400" i="1">
                        <a:latin typeface="Cambria Math"/>
                      </a:rPr>
                      <m:t>∩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is compact</a:t>
                </a:r>
                <a:r>
                  <a:rPr lang="en-US" sz="2400" dirty="0" smtClean="0"/>
                  <a:t>.</a:t>
                </a:r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41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Covering and Open Covering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Compact Set.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Every finite set is compact.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75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/>
                </a:r>
                <a:r>
                  <a:rPr lang="en-US" sz="2800" b="1" dirty="0" smtClean="0"/>
                  <a:t>Theorem</a:t>
                </a:r>
                <a:r>
                  <a:rPr lang="en-US" sz="2800" dirty="0"/>
                  <a:t>.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be a metric space and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⊂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if and only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is compact relative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963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60</Words>
  <Application>Microsoft Office PowerPoint</Application>
  <PresentationFormat>On-screen Show (4:3)</PresentationFormat>
  <Paragraphs>39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161</cp:revision>
  <dcterms:created xsi:type="dcterms:W3CDTF">2012-11-27T13:12:39Z</dcterms:created>
  <dcterms:modified xsi:type="dcterms:W3CDTF">2013-03-22T06:58:32Z</dcterms:modified>
</cp:coreProperties>
</file>