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3" r:id="rId2"/>
    <p:sldId id="296" r:id="rId3"/>
    <p:sldId id="365" r:id="rId4"/>
    <p:sldId id="381" r:id="rId5"/>
    <p:sldId id="417" r:id="rId6"/>
    <p:sldId id="418" r:id="rId7"/>
    <p:sldId id="435" r:id="rId8"/>
    <p:sldId id="436" r:id="rId9"/>
    <p:sldId id="437" r:id="rId10"/>
    <p:sldId id="438" r:id="rId11"/>
    <p:sldId id="439" r:id="rId12"/>
    <p:sldId id="392" r:id="rId13"/>
    <p:sldId id="411" r:id="rId14"/>
    <p:sldId id="416" r:id="rId15"/>
    <p:sldId id="419" r:id="rId16"/>
    <p:sldId id="420" r:id="rId17"/>
    <p:sldId id="440" r:id="rId18"/>
    <p:sldId id="441" r:id="rId19"/>
    <p:sldId id="421" r:id="rId20"/>
    <p:sldId id="433" r:id="rId21"/>
    <p:sldId id="442" r:id="rId22"/>
    <p:sldId id="443" r:id="rId23"/>
    <p:sldId id="430" r:id="rId24"/>
    <p:sldId id="431" r:id="rId25"/>
    <p:sldId id="377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26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68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</a:t>
                </a:r>
                <a:r>
                  <a:rPr lang="en-US" sz="2400" dirty="0" smtClean="0"/>
                  <a:t>A </a:t>
                </a:r>
                <a:r>
                  <a:rPr lang="en-US" sz="2400" dirty="0"/>
                  <a:t>mapping </a:t>
                </a:r>
                <a:r>
                  <a:rPr lang="en-US" sz="2400" b="1" dirty="0"/>
                  <a:t>f </a:t>
                </a:r>
                <a:r>
                  <a:rPr lang="en-US" sz="2400" dirty="0"/>
                  <a:t>of a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 is said to be bounded if there is a real number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𝐟</m:t>
                        </m:r>
                        <m:d>
                          <m:d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3"/>
                <a:stretch>
                  <a:fillRect l="-1259" t="-100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  <a:r>
                  <a:rPr lang="en-US" dirty="0" smtClean="0"/>
                  <a:t/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f</m:t>
                    </m:r>
                  </m:oMath>
                </a14:m>
                <a:r>
                  <a:rPr lang="en-US" sz="2400" dirty="0"/>
                  <a:t> is a continuous mapping of a compact metric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2400" dirty="0"/>
                  <a:t> into a metric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Y</m:t>
                    </m:r>
                    <m:r>
                      <a:rPr lang="en-US" sz="2400" i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is</m:t>
                    </m:r>
                    <m:r>
                      <a:rPr lang="en-US" sz="24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compact</m:t>
                    </m:r>
                    <m:r>
                      <a:rPr lang="en-US" sz="2400" i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58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11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0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  <a:r>
                  <a:rPr lang="en-US" b="1" dirty="0" smtClean="0"/>
                  <a:t/>
                </a:r>
                <a:r>
                  <a:rPr lang="en-US" sz="2400" i="1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a continuous </a:t>
                </a:r>
                <a:r>
                  <a:rPr lang="en-US" sz="2400" dirty="0" smtClean="0"/>
                  <a:t>1-1 mapping </a:t>
                </a:r>
                <a:r>
                  <a:rPr lang="en-US" sz="2400" dirty="0"/>
                  <a:t>of a compact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onto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. Then the inverse mapping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defined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by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                                       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i="1" dirty="0"/>
                  <a:t>is a continuous </a:t>
                </a:r>
                <a:r>
                  <a:rPr lang="en-US" sz="2400" i="1" dirty="0" smtClean="0"/>
                  <a:t>mapping </a:t>
                </a:r>
                <a:r>
                  <a:rPr lang="en-US" sz="2400" i="1" dirty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i="1" dirty="0"/>
                  <a:t> onto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Proof.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259" t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63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>
                <a:latin typeface="Arial Black" pitchFamily="34" charset="0"/>
              </a:rPr>
              <a:t># </a:t>
            </a:r>
            <a:r>
              <a:rPr lang="en-US" sz="2800" b="1" smtClean="0">
                <a:latin typeface="Arial Black" pitchFamily="34" charset="0"/>
              </a:rPr>
              <a:t>19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1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87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6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5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b="1" dirty="0" smtClean="0"/>
                  <a:t>We have proved:</a:t>
                </a:r>
                <a:endParaRPr lang="en-US" sz="2400" b="1" dirty="0"/>
              </a:p>
              <a:p>
                <a:pPr lv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continuous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if f and g are continuous on X.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en-US" sz="2400" dirty="0" smtClean="0"/>
                  <a:t>We have defined bounded mappings and uniform continuity: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We have proved: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2.	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</m:t>
                    </m:r>
                  </m:oMath>
                </a14:m>
                <a:r>
                  <a:rPr lang="en-US" sz="2400" dirty="0"/>
                  <a:t> is a continuous mapping of a compact metric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X</m:t>
                    </m:r>
                  </m:oMath>
                </a14:m>
                <a:r>
                  <a:rPr lang="en-US" sz="2400" dirty="0"/>
                  <a:t> into a metric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Y</m:t>
                    </m:r>
                    <m:r>
                      <a:rPr lang="en-US" sz="240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is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compact</m:t>
                    </m:r>
                    <m:r>
                      <a:rPr lang="en-US" sz="240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i="1" smtClean="0"/>
                  <a:t>3.	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a continuous </a:t>
                </a:r>
                <a:r>
                  <a:rPr lang="en-US" sz="2400" dirty="0"/>
                  <a:t>1-1mapping of a compact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onto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. Then the inverse mapping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defined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 by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                                       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i="1" dirty="0"/>
                  <a:t>is a continuous mapping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i="1" dirty="0"/>
                  <a:t> onto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itchFamily="34" charset="0"/>
                  <a:buAutoNum type="arabicPeriod"/>
                </a:pPr>
                <a:endParaRPr lang="en-US" sz="2400" dirty="0"/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Define: </a:t>
            </a:r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Continuity of a function.</a:t>
            </a:r>
          </a:p>
          <a:p>
            <a:pPr lvl="0">
              <a:buFont typeface="+mj-lt"/>
              <a:buAutoNum type="arabicPeriod"/>
            </a:pPr>
            <a:r>
              <a:rPr lang="en-US" sz="2000" dirty="0" smtClean="0"/>
              <a:t>Theorems on continuity of a function</a:t>
            </a:r>
            <a:endParaRPr lang="en-US" sz="2400" dirty="0"/>
          </a:p>
          <a:p>
            <a:pPr marL="0" lv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 </a:t>
                </a:r>
                <a:r>
                  <a:rPr lang="en-US" sz="2400" i="1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be complex continuous functions on a metric 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continuous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b="1" dirty="0" smtClean="0"/>
                  <a:t>Proof. 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4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4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03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6302</TotalTime>
  <Words>43</Words>
  <Application>Microsoft Office PowerPoint</Application>
  <PresentationFormat>On-screen Show (4:3)</PresentationFormat>
  <Paragraphs>26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184</cp:revision>
  <dcterms:created xsi:type="dcterms:W3CDTF">2012-11-27T13:12:39Z</dcterms:created>
  <dcterms:modified xsi:type="dcterms:W3CDTF">2013-04-04T06:53:58Z</dcterms:modified>
</cp:coreProperties>
</file>