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03" r:id="rId2"/>
    <p:sldId id="296" r:id="rId3"/>
    <p:sldId id="365" r:id="rId4"/>
    <p:sldId id="463" r:id="rId5"/>
    <p:sldId id="462" r:id="rId6"/>
    <p:sldId id="461" r:id="rId7"/>
    <p:sldId id="460" r:id="rId8"/>
    <p:sldId id="459" r:id="rId9"/>
    <p:sldId id="458" r:id="rId10"/>
    <p:sldId id="457" r:id="rId11"/>
    <p:sldId id="441" r:id="rId12"/>
    <p:sldId id="381" r:id="rId13"/>
    <p:sldId id="418" r:id="rId14"/>
    <p:sldId id="442" r:id="rId15"/>
    <p:sldId id="392" r:id="rId16"/>
    <p:sldId id="411" r:id="rId17"/>
    <p:sldId id="416" r:id="rId18"/>
    <p:sldId id="419" r:id="rId19"/>
    <p:sldId id="420" r:id="rId20"/>
    <p:sldId id="446" r:id="rId21"/>
    <p:sldId id="421" r:id="rId22"/>
    <p:sldId id="422" r:id="rId23"/>
    <p:sldId id="447" r:id="rId24"/>
    <p:sldId id="432" r:id="rId25"/>
    <p:sldId id="433" r:id="rId26"/>
    <p:sldId id="435" r:id="rId27"/>
    <p:sldId id="436" r:id="rId28"/>
    <p:sldId id="448" r:id="rId29"/>
    <p:sldId id="449" r:id="rId30"/>
    <p:sldId id="450" r:id="rId31"/>
    <p:sldId id="437" r:id="rId32"/>
    <p:sldId id="438" r:id="rId33"/>
    <p:sldId id="439" r:id="rId34"/>
    <p:sldId id="451" r:id="rId35"/>
    <p:sldId id="464" r:id="rId36"/>
    <p:sldId id="465" r:id="rId37"/>
    <p:sldId id="452" r:id="rId38"/>
    <p:sldId id="453" r:id="rId39"/>
    <p:sldId id="466" r:id="rId40"/>
    <p:sldId id="454" r:id="rId41"/>
    <p:sldId id="455" r:id="rId42"/>
    <p:sldId id="467" r:id="rId43"/>
    <p:sldId id="468" r:id="rId44"/>
    <p:sldId id="440" r:id="rId45"/>
    <p:sldId id="377" r:id="rId46"/>
    <p:sldId id="30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study: </a:t>
            </a:r>
          </a:p>
          <a:p>
            <a:r>
              <a:rPr lang="en-US" sz="2000" dirty="0" smtClean="0"/>
              <a:t>Discontinuity of a function.</a:t>
            </a:r>
          </a:p>
          <a:p>
            <a:r>
              <a:rPr lang="en-US" sz="2000" b="1" dirty="0"/>
              <a:t>We </a:t>
            </a:r>
            <a:r>
              <a:rPr lang="en-US" sz="2000" b="1" dirty="0" smtClean="0"/>
              <a:t>will define:</a:t>
            </a:r>
            <a:endParaRPr lang="en-US" sz="2000" b="1" dirty="0"/>
          </a:p>
          <a:p>
            <a:r>
              <a:rPr lang="en-US" sz="2000" b="1" dirty="0"/>
              <a:t>Left handed limit of a function at a point</a:t>
            </a:r>
          </a:p>
          <a:p>
            <a:r>
              <a:rPr lang="en-US" sz="2000" b="1" dirty="0"/>
              <a:t>Right handed limit of a function at a point</a:t>
            </a:r>
          </a:p>
          <a:p>
            <a:r>
              <a:rPr lang="en-US" sz="2000" b="1" dirty="0"/>
              <a:t>Discontinuity of first kind</a:t>
            </a:r>
          </a:p>
          <a:p>
            <a:r>
              <a:rPr lang="en-US" sz="2000" b="1" dirty="0"/>
              <a:t>Discontinuity of second </a:t>
            </a:r>
            <a:r>
              <a:rPr lang="en-US" sz="2000" b="1" dirty="0" smtClean="0"/>
              <a:t>kind</a:t>
            </a:r>
          </a:p>
          <a:p>
            <a:r>
              <a:rPr lang="en-US" sz="2000" b="1" dirty="0" smtClean="0"/>
              <a:t>And discuss</a:t>
            </a:r>
            <a:endParaRPr lang="en-US" sz="2000" b="1" dirty="0"/>
          </a:p>
          <a:p>
            <a:r>
              <a:rPr lang="en-US" sz="2000" b="1" dirty="0"/>
              <a:t>Some Examples on discontinuities of functions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6950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2800" b="1" dirty="0" smtClean="0"/>
              <a:t>Discontinuity of a function at a point: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9607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Definition. (</a:t>
                </a:r>
                <a:r>
                  <a:rPr lang="en-US" sz="2400" b="1" dirty="0" smtClean="0"/>
                  <a:t>Right Handed Limit of a Function at a point</a:t>
                </a:r>
                <a:r>
                  <a:rPr lang="en-US" sz="2800" b="1" dirty="0" smtClean="0"/>
                  <a:t>)</a:t>
                </a:r>
              </a:p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be defined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/>
                  <a:t> Consider any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/>
                  <a:t> we write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𝑞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)→</m:t>
                    </m:r>
                    <m:r>
                      <a:rPr lang="en-US" sz="2400" i="1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/>
                  <a:t> 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→∞,</m:t>
                    </m:r>
                  </m:oMath>
                </a14:m>
                <a:r>
                  <a:rPr lang="en-US" sz="2400" dirty="0"/>
                  <a:t> for all sequences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 smtClean="0"/>
                  <a:t/>
                </a:r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/>
                  <a:t/>
                </a:r>
                <a:endParaRPr lang="en-US" sz="2400" dirty="0" smtClean="0"/>
              </a:p>
              <a:p>
                <a:r>
                  <a:rPr lang="en-US" sz="2400" dirty="0" smtClean="0"/>
                  <a:t>i.e., </a:t>
                </a:r>
              </a:p>
              <a:p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088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Definition.</a:t>
                </a:r>
                <a:r>
                  <a:rPr lang="en-US" sz="3600" b="1" dirty="0"/>
                  <a:t/>
                </a:r>
                <a:r>
                  <a:rPr lang="en-US" sz="2400" b="1" dirty="0" smtClean="0"/>
                  <a:t>(Left </a:t>
                </a:r>
                <a:r>
                  <a:rPr lang="en-US" sz="2400" b="1" dirty="0"/>
                  <a:t>Handed Limit of a Function at a point)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be defined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Consider any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we write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)→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→∞,</m:t>
                    </m:r>
                  </m:oMath>
                </a14:m>
                <a:r>
                  <a:rPr lang="en-US" dirty="0"/>
                  <a:t> for all sequences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/>
                </a:r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63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320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dirty="0" smtClean="0"/>
                  <a:t>It </a:t>
                </a:r>
                <a:r>
                  <a:rPr lang="en-US" dirty="0"/>
                  <a:t>is clear that </a:t>
                </a:r>
                <a:r>
                  <a:rPr lang="en-US" dirty="0" smtClean="0"/>
                  <a:t>for any </a:t>
                </a:r>
                <a:r>
                  <a:rPr lang="en-US" dirty="0"/>
                  <a:t>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of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lim>
                    </m:limLow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exists if and only if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                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 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lim>
                    </m:limLow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63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950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</p:spPr>
            <p:txBody>
              <a:bodyPr/>
              <a:lstStyle/>
              <a:p>
                <a:r>
                  <a:rPr lang="en-US" sz="2800" b="1" dirty="0" smtClean="0"/>
                  <a:t>Definition. </a:t>
                </a:r>
                <a:r>
                  <a:rPr lang="en-US" sz="2400" b="1" dirty="0" smtClean="0"/>
                  <a:t/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be defined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/>
                  <a:t/>
                </a:r>
                <a:endParaRPr lang="en-US" sz="2400" dirty="0" smtClean="0"/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is discontinuous at a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> and </a:t>
                </a:r>
                <a:endParaRPr lang="en-US" sz="2400" dirty="0" smtClean="0"/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</m:e>
                    </m:d>
                  </m:oMath>
                </a14:m>
                <a:r>
                  <a:rPr lang="en-US" sz="2400" dirty="0"/>
                  <a:t> exist, </a:t>
                </a:r>
                <a:endParaRPr lang="en-US" sz="2400" dirty="0" smtClean="0"/>
              </a:p>
              <a:p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is said to have a discontinuity of the </a:t>
                </a:r>
                <a:r>
                  <a:rPr lang="en-US" sz="2400" i="1" dirty="0"/>
                  <a:t>first kind, or a simple discontinuity,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i="1" dirty="0"/>
                  <a:t>. </a:t>
                </a:r>
                <a:endParaRPr lang="en-US" sz="2400" i="1" dirty="0" smtClean="0"/>
              </a:p>
              <a:p>
                <a:r>
                  <a:rPr lang="en-US" sz="2400" dirty="0" smtClean="0"/>
                  <a:t>Otherwise </a:t>
                </a:r>
                <a:r>
                  <a:rPr lang="en-US" sz="2400" dirty="0"/>
                  <a:t>the discontinuity is said to be of the </a:t>
                </a:r>
                <a:r>
                  <a:rPr lang="en-US" sz="2400" i="1" dirty="0"/>
                  <a:t>second kind.</a:t>
                </a:r>
                <a:endParaRPr lang="en-US" sz="2400" dirty="0"/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  <a:blipFill rotWithShape="1">
                <a:blip r:embed="rId3"/>
                <a:stretch>
                  <a:fillRect l="-1259" t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634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dirty="0" smtClean="0"/>
                  <a:t>Note.</a:t>
                </a:r>
              </a:p>
              <a:p>
                <a:r>
                  <a:rPr lang="en-US" sz="2400" dirty="0"/>
                  <a:t>There are two ways in which a function can have a simple discontinuity: </a:t>
                </a:r>
                <a:endParaRPr lang="en-US" sz="2400" dirty="0" smtClean="0"/>
              </a:p>
              <a:p>
                <a:r>
                  <a:rPr lang="en-US" sz="2400" dirty="0" smtClean="0"/>
                  <a:t>either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+)≠ 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</m:e>
                    </m:d>
                  </m:oMath>
                </a14:m>
                <a:r>
                  <a:rPr lang="en-US" sz="2400" dirty="0"/>
                  <a:t/>
                </a:r>
                <a:endParaRPr lang="en-US" sz="2400" dirty="0" smtClean="0"/>
              </a:p>
              <a:p>
                <a:r>
                  <a:rPr lang="en-US" sz="2400" dirty="0" smtClean="0"/>
                  <a:t>[</a:t>
                </a:r>
                <a:r>
                  <a:rPr lang="en-US" sz="2400" dirty="0"/>
                  <a:t>in which case the value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is immaterial], </a:t>
                </a:r>
                <a:endParaRPr lang="en-US" sz="2400" dirty="0" smtClean="0"/>
              </a:p>
              <a:p>
                <a:r>
                  <a:rPr lang="en-US" sz="2400" dirty="0" smtClean="0"/>
                  <a:t>or </a:t>
                </a:r>
                <a:endParaRPr lang="en-US" sz="24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+)≠ 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≠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630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353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Examples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/>
                  <a:t/>
                </a:r>
                <a:r>
                  <a:rPr lang="en-US" sz="2400" dirty="0"/>
                  <a:t>Define </a:t>
                </a:r>
              </a:p>
              <a:p>
                <a:r>
                  <a:rPr lang="en-US" sz="2400" dirty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𝑟𝑎𝑡𝑖𝑜𝑛𝑎𝑙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0, 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𝑖𝑟𝑟𝑎𝑡𝑖𝑜𝑛𝑎𝑙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	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has a discontinuity of the second kind at every point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> since neither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+)</m:t>
                    </m:r>
                  </m:oMath>
                </a14:m>
                <a:r>
                  <a:rPr lang="en-US" sz="2400" dirty="0"/>
                  <a:t> nor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−)</m:t>
                    </m:r>
                  </m:oMath>
                </a14:m>
                <a:r>
                  <a:rPr lang="en-US" sz="2400" dirty="0"/>
                  <a:t> exists.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158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2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6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>
                <a:latin typeface="Arial Black" pitchFamily="34" charset="0"/>
              </a:rPr>
              <a:t># </a:t>
            </a:r>
            <a:r>
              <a:rPr lang="en-US" sz="2800" b="1" smtClean="0">
                <a:latin typeface="Arial Black" pitchFamily="34" charset="0"/>
              </a:rPr>
              <a:t>20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13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sz="2800" b="1" dirty="0" smtClean="0"/>
                  <a:t>Example.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/>
                </a:r>
                <a:r>
                  <a:rPr lang="en-US" sz="2400" dirty="0"/>
                  <a:t>Define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𝑟𝑎𝑡𝑖𝑜𝑛𝑎𝑙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𝑖𝑟𝑟𝑎𝑡𝑖𝑜𝑛𝑎𝑙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	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is continuous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 and has a discontinuity of the second kind at every other point.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259" t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163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81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5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0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sz="2800" b="1" dirty="0" smtClean="0"/>
                  <a:t>Example</a:t>
                </a:r>
                <a:r>
                  <a:rPr lang="en-US" dirty="0" smtClean="0"/>
                  <a:t>. </a:t>
                </a:r>
                <a:r>
                  <a:rPr lang="en-US" sz="2400" dirty="0"/>
                  <a:t>Define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+2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−3&lt;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&lt;−2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−2≤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&lt;0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+2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0≤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&lt;1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/>
                </a: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has a simple discontinuity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 and is continuous at every other point of </a:t>
                </a:r>
                <a:r>
                  <a:rPr lang="en-US" sz="2400" dirty="0" smtClean="0"/>
                  <a:t>  (-</a:t>
                </a:r>
                <a:r>
                  <a:rPr lang="en-US" sz="2400" dirty="0"/>
                  <a:t>3, 1).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259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631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47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56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08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84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study: </a:t>
            </a:r>
          </a:p>
          <a:p>
            <a:r>
              <a:rPr lang="en-US" sz="2000" dirty="0" smtClean="0"/>
              <a:t>Discontinuity of a function.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31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sz="2800" b="1" dirty="0" smtClean="0"/>
                  <a:t>Example</a:t>
                </a:r>
                <a:r>
                  <a:rPr lang="en-US" dirty="0" smtClean="0"/>
                  <a:t>. </a:t>
                </a:r>
                <a:r>
                  <a:rPr lang="en-US" sz="2400" dirty="0"/>
                  <a:t>Define</a:t>
                </a:r>
              </a:p>
              <a:p>
                <a:r>
                  <a:rPr lang="en-US" sz="2400" dirty="0"/>
                  <a:t/>
                </a:r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func>
                            </m: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≠0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/>
                </a:r>
                <a:r>
                  <a:rPr lang="en-US" sz="2400" dirty="0" smtClean="0"/>
                  <a:t>Neither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(0+)</m:t>
                    </m:r>
                  </m:oMath>
                </a14:m>
                <a:r>
                  <a:rPr lang="en-US" sz="2400" dirty="0"/>
                  <a:t> nor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(0−)</m:t>
                    </m:r>
                  </m:oMath>
                </a14:m>
                <a:r>
                  <a:rPr lang="en-US" sz="2400" dirty="0"/>
                  <a:t> exists,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has a discontinuity of the second kind </a:t>
                </a:r>
                <a:r>
                  <a:rPr lang="en-US" sz="2400" dirty="0" smtClean="0"/>
                  <a:t>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=0.</m:t>
                    </m:r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/>
                  <a:t> is continuous at every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≠0.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Solution.</a:t>
                </a:r>
              </a:p>
              <a:p>
                <a:r>
                  <a:rPr lang="en-US" sz="2400" dirty="0" smtClean="0"/>
                  <a:t>Let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={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 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={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type m:val="skw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sz="24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/>
                  <a:t/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259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214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09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68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Example. </a:t>
                </a:r>
                <a:r>
                  <a:rPr lang="en-US" sz="2400" dirty="0" smtClean="0"/>
                  <a:t>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78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73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13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Example.</a:t>
                </a:r>
                <a:r>
                  <a:rPr lang="en-US" sz="3600" b="1" dirty="0"/>
                  <a:t/>
                </a:r>
                <a:r>
                  <a:rPr lang="en-US" sz="2400" dirty="0"/>
                  <a:t>Find </a:t>
                </a:r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1+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1−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is the largest integer less then or equal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422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40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56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study: </a:t>
            </a:r>
          </a:p>
          <a:p>
            <a:r>
              <a:rPr lang="en-US" sz="2000" dirty="0" smtClean="0"/>
              <a:t>Discontinuity of a function.</a:t>
            </a:r>
          </a:p>
          <a:p>
            <a:r>
              <a:rPr lang="en-US" sz="2000" b="1" dirty="0"/>
              <a:t>We </a:t>
            </a:r>
            <a:r>
              <a:rPr lang="en-US" sz="2000" b="1" dirty="0" smtClean="0"/>
              <a:t>will define: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9967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Example:</a:t>
                </a:r>
                <a:r>
                  <a:rPr lang="en-US" dirty="0" smtClean="0"/>
                  <a:t/>
                </a:r>
                <a:r>
                  <a:rPr lang="en-US" sz="2400" dirty="0" smtClean="0"/>
                  <a:t>Examine the continuity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 :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0,4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→ 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400" dirty="0" smtClean="0"/>
                  <a:t> defined by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+1                ;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𝑓𝑜𝑟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0≤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≤1</m:t>
                            </m:r>
                          </m: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−3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; 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𝑓𝑜𝑟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 1&lt;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≤3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                 ;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𝑓𝑜𝑟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 3&lt;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≤4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259" t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901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15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69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61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Uniform continuous function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is said to be </a:t>
                </a:r>
                <a:r>
                  <a:rPr lang="en-US" dirty="0" err="1" smtClean="0"/>
                  <a:t>uniformaly</a:t>
                </a:r>
                <a:r>
                  <a:rPr lang="en-US" dirty="0" smtClean="0"/>
                  <a:t> continuous if, for each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∈&gt;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there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&lt;∈</m:t>
                    </m:r>
                  </m:oMath>
                </a14:m>
                <a:r>
                  <a:rPr lang="en-US" dirty="0" smtClean="0"/>
                  <a:t> whenever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630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522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Black" pitchFamily="34" charset="0"/>
              </a:rPr>
              <a:t>Lecture summery:</a:t>
            </a:r>
            <a:endParaRPr lang="en-US" sz="2800" dirty="0">
              <a:latin typeface="Arial Black" pitchFamily="34" charset="0"/>
            </a:endParaRPr>
          </a:p>
          <a:p>
            <a:r>
              <a:rPr lang="en-US" sz="2400" b="1" dirty="0" smtClean="0"/>
              <a:t>We have defined:</a:t>
            </a:r>
          </a:p>
          <a:p>
            <a:r>
              <a:rPr lang="en-US" sz="2400" b="1" dirty="0" smtClean="0"/>
              <a:t>Left handed limit of a function at a point</a:t>
            </a:r>
          </a:p>
          <a:p>
            <a:r>
              <a:rPr lang="en-US" sz="2400" b="1" dirty="0" smtClean="0"/>
              <a:t>Right handed limit of a function at a point</a:t>
            </a:r>
          </a:p>
          <a:p>
            <a:r>
              <a:rPr lang="en-US" sz="2400" b="1" dirty="0" smtClean="0"/>
              <a:t>Discontinuity of first kind</a:t>
            </a:r>
          </a:p>
          <a:p>
            <a:r>
              <a:rPr lang="en-US" sz="2400" b="1" dirty="0" smtClean="0"/>
              <a:t>Discontinuity of second kind</a:t>
            </a:r>
          </a:p>
          <a:p>
            <a:r>
              <a:rPr lang="en-US" sz="2400" b="1" dirty="0" smtClean="0"/>
              <a:t>Some Examples on discontinuities of functions.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eriod" startAt="2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study: </a:t>
            </a:r>
          </a:p>
          <a:p>
            <a:r>
              <a:rPr lang="en-US" sz="2000" dirty="0" smtClean="0"/>
              <a:t>Discontinuity of a function.</a:t>
            </a:r>
          </a:p>
          <a:p>
            <a:r>
              <a:rPr lang="en-US" sz="2000" b="1" dirty="0"/>
              <a:t>We </a:t>
            </a:r>
            <a:r>
              <a:rPr lang="en-US" sz="2000" b="1" dirty="0" smtClean="0"/>
              <a:t>will define:</a:t>
            </a:r>
            <a:endParaRPr lang="en-US" sz="2000" b="1" dirty="0"/>
          </a:p>
          <a:p>
            <a:r>
              <a:rPr lang="en-US" sz="2000" b="1" dirty="0"/>
              <a:t>Left handed limit of a function at a </a:t>
            </a:r>
            <a:r>
              <a:rPr lang="en-US" sz="2000" b="1" dirty="0" smtClean="0"/>
              <a:t>point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72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study: </a:t>
            </a:r>
          </a:p>
          <a:p>
            <a:r>
              <a:rPr lang="en-US" sz="2000" dirty="0" smtClean="0"/>
              <a:t>Discontinuity of a function.</a:t>
            </a:r>
          </a:p>
          <a:p>
            <a:r>
              <a:rPr lang="en-US" sz="2000" b="1" dirty="0"/>
              <a:t>We </a:t>
            </a:r>
            <a:r>
              <a:rPr lang="en-US" sz="2000" b="1" dirty="0" smtClean="0"/>
              <a:t>will define:</a:t>
            </a:r>
            <a:endParaRPr lang="en-US" sz="2000" b="1" dirty="0"/>
          </a:p>
          <a:p>
            <a:r>
              <a:rPr lang="en-US" sz="2000" b="1" dirty="0"/>
              <a:t>Left handed limit of a function at a point</a:t>
            </a:r>
          </a:p>
          <a:p>
            <a:r>
              <a:rPr lang="en-US" sz="2000" b="1" dirty="0"/>
              <a:t>Right handed limit of a function at a </a:t>
            </a:r>
            <a:r>
              <a:rPr lang="en-US" sz="2000" b="1" dirty="0" smtClean="0"/>
              <a:t>point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2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study: </a:t>
            </a:r>
          </a:p>
          <a:p>
            <a:r>
              <a:rPr lang="en-US" sz="2000" dirty="0" smtClean="0"/>
              <a:t>Discontinuity of a function.</a:t>
            </a:r>
          </a:p>
          <a:p>
            <a:r>
              <a:rPr lang="en-US" sz="2000" b="1" dirty="0"/>
              <a:t>We </a:t>
            </a:r>
            <a:r>
              <a:rPr lang="en-US" sz="2000" b="1" dirty="0" smtClean="0"/>
              <a:t>will define:</a:t>
            </a:r>
            <a:endParaRPr lang="en-US" sz="2000" b="1" dirty="0"/>
          </a:p>
          <a:p>
            <a:r>
              <a:rPr lang="en-US" sz="2000" b="1" dirty="0"/>
              <a:t>Left handed limit of a function at a point</a:t>
            </a:r>
          </a:p>
          <a:p>
            <a:r>
              <a:rPr lang="en-US" sz="2000" b="1" dirty="0"/>
              <a:t>Right handed limit of a function at a point</a:t>
            </a:r>
          </a:p>
          <a:p>
            <a:r>
              <a:rPr lang="en-US" sz="2000" b="1" dirty="0"/>
              <a:t>Discontinuity of first </a:t>
            </a:r>
            <a:r>
              <a:rPr lang="en-US" sz="2000" b="1" dirty="0" smtClean="0"/>
              <a:t>kind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1034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study: </a:t>
            </a:r>
          </a:p>
          <a:p>
            <a:r>
              <a:rPr lang="en-US" sz="2000" dirty="0" smtClean="0"/>
              <a:t>Discontinuity of a function.</a:t>
            </a:r>
          </a:p>
          <a:p>
            <a:r>
              <a:rPr lang="en-US" sz="2000" b="1" dirty="0"/>
              <a:t>We </a:t>
            </a:r>
            <a:r>
              <a:rPr lang="en-US" sz="2000" b="1" dirty="0" smtClean="0"/>
              <a:t>will define:</a:t>
            </a:r>
            <a:endParaRPr lang="en-US" sz="2000" b="1" dirty="0"/>
          </a:p>
          <a:p>
            <a:r>
              <a:rPr lang="en-US" sz="2000" b="1" dirty="0"/>
              <a:t>Left handed limit of a function at a point</a:t>
            </a:r>
          </a:p>
          <a:p>
            <a:r>
              <a:rPr lang="en-US" sz="2000" b="1" dirty="0"/>
              <a:t>Right handed limit of a function at a point</a:t>
            </a:r>
          </a:p>
          <a:p>
            <a:r>
              <a:rPr lang="en-US" sz="2000" b="1" dirty="0"/>
              <a:t>Discontinuity of first kind</a:t>
            </a:r>
          </a:p>
          <a:p>
            <a:r>
              <a:rPr lang="en-US" sz="2000" b="1" dirty="0"/>
              <a:t>Discontinuity of second </a:t>
            </a:r>
            <a:r>
              <a:rPr lang="en-US" sz="2000" b="1" dirty="0" smtClean="0"/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xmlns="" val="22002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study: </a:t>
            </a:r>
          </a:p>
          <a:p>
            <a:r>
              <a:rPr lang="en-US" sz="2000" dirty="0" smtClean="0"/>
              <a:t>Discontinuity of a function.</a:t>
            </a:r>
          </a:p>
          <a:p>
            <a:r>
              <a:rPr lang="en-US" sz="2000" b="1" dirty="0"/>
              <a:t>We </a:t>
            </a:r>
            <a:r>
              <a:rPr lang="en-US" sz="2000" b="1" dirty="0" smtClean="0"/>
              <a:t>will define:</a:t>
            </a:r>
            <a:endParaRPr lang="en-US" sz="2000" b="1" dirty="0"/>
          </a:p>
          <a:p>
            <a:r>
              <a:rPr lang="en-US" sz="2000" b="1" dirty="0"/>
              <a:t>Left handed limit of a function at a point</a:t>
            </a:r>
          </a:p>
          <a:p>
            <a:r>
              <a:rPr lang="en-US" sz="2000" b="1" dirty="0"/>
              <a:t>Right handed limit of a function at a point</a:t>
            </a:r>
          </a:p>
          <a:p>
            <a:r>
              <a:rPr lang="en-US" sz="2000" b="1" dirty="0"/>
              <a:t>Discontinuity of first kind</a:t>
            </a:r>
          </a:p>
          <a:p>
            <a:r>
              <a:rPr lang="en-US" sz="2000" b="1" dirty="0"/>
              <a:t>Discontinuity of second </a:t>
            </a:r>
            <a:r>
              <a:rPr lang="en-US" sz="2000" b="1" dirty="0" smtClean="0"/>
              <a:t>kind</a:t>
            </a:r>
          </a:p>
          <a:p>
            <a:r>
              <a:rPr lang="en-US" sz="2000" b="1" dirty="0" smtClean="0"/>
              <a:t>And discuss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0697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6927</TotalTime>
  <Words>348</Words>
  <Application>Microsoft Office PowerPoint</Application>
  <PresentationFormat>On-screen Show (4:3)</PresentationFormat>
  <Paragraphs>90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Slide 1</vt:lpstr>
      <vt:lpstr>Slide 2</vt:lpstr>
      <vt:lpstr>Lecture Outline</vt:lpstr>
      <vt:lpstr>Lecture Outline</vt:lpstr>
      <vt:lpstr>Lecture Outline</vt:lpstr>
      <vt:lpstr>Lecture Outline</vt:lpstr>
      <vt:lpstr>Lecture Outline</vt:lpstr>
      <vt:lpstr>Lecture Outline</vt:lpstr>
      <vt:lpstr>Lecture Outline</vt:lpstr>
      <vt:lpstr>Lecture Outline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200</cp:revision>
  <dcterms:created xsi:type="dcterms:W3CDTF">2012-11-27T13:12:39Z</dcterms:created>
  <dcterms:modified xsi:type="dcterms:W3CDTF">2013-04-05T05:47:16Z</dcterms:modified>
</cp:coreProperties>
</file>