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96" r:id="rId3"/>
    <p:sldId id="365" r:id="rId4"/>
    <p:sldId id="381" r:id="rId5"/>
    <p:sldId id="417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19" r:id="rId14"/>
    <p:sldId id="420" r:id="rId15"/>
    <p:sldId id="422" r:id="rId16"/>
    <p:sldId id="432" r:id="rId17"/>
    <p:sldId id="435" r:id="rId18"/>
    <p:sldId id="436" r:id="rId19"/>
    <p:sldId id="438" r:id="rId20"/>
    <p:sldId id="439" r:id="rId21"/>
    <p:sldId id="450" r:id="rId22"/>
    <p:sldId id="451" r:id="rId23"/>
    <p:sldId id="452" r:id="rId24"/>
    <p:sldId id="453" r:id="rId25"/>
    <p:sldId id="454" r:id="rId26"/>
    <p:sldId id="377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8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b="1" dirty="0" smtClean="0"/>
                  <a:t>Definition.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a real </a:t>
                </a:r>
                <a:r>
                  <a:rPr lang="en-US" dirty="0" smtClean="0"/>
                  <a:t>valued function </a:t>
                </a:r>
                <a:r>
                  <a:rPr lang="en-US" dirty="0"/>
                  <a:t>defined on a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i="1" dirty="0"/>
                  <a:t>local maximum at 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endParaRPr lang="en-US" i="1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 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 cstate="print"/>
                <a:stretch>
                  <a:fillRect l="-1630" t="-129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847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592763"/>
              </a:xfrm>
            </p:spPr>
            <p:txBody>
              <a:bodyPr/>
              <a:lstStyle/>
              <a:p>
                <a:r>
                  <a:rPr lang="en-US" b="1" dirty="0" smtClean="0"/>
                  <a:t>Definition.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a real </a:t>
                </a:r>
                <a:r>
                  <a:rPr lang="en-US" dirty="0" smtClean="0"/>
                  <a:t>valued function </a:t>
                </a:r>
                <a:r>
                  <a:rPr lang="en-US" dirty="0"/>
                  <a:t>defined on a metric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i="1" dirty="0"/>
                  <a:t>local </a:t>
                </a:r>
                <a:r>
                  <a:rPr lang="en-US" i="1" dirty="0" smtClean="0"/>
                  <a:t>minima </a:t>
                </a:r>
                <a:r>
                  <a:rPr lang="en-US" i="1" dirty="0"/>
                  <a:t>at a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i="1" dirty="0"/>
                  <a:t> </a:t>
                </a:r>
                <a:endParaRPr lang="en-US" i="1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there exists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)≤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 </m:t>
                    </m:r>
                    <m:r>
                      <a:rPr lang="en-US" i="1">
                        <a:latin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592763"/>
              </a:xfrm>
              <a:blipFill rotWithShape="1">
                <a:blip r:embed="rId3" cstate="print"/>
                <a:stretch>
                  <a:fillRect l="-1630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</a:t>
                </a:r>
                <a:r>
                  <a:rPr lang="en-US" dirty="0" smtClean="0"/>
                  <a:t>. </a:t>
                </a:r>
                <a:r>
                  <a:rPr lang="en-US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i="1" dirty="0"/>
                  <a:t>be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;</m:t>
                    </m:r>
                  </m:oMath>
                </a14:m>
                <a:r>
                  <a:rPr lang="en-US" sz="2400" i="1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has a local maximum at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exists,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=0.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547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9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22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1" dirty="0" smtClean="0"/>
                  <a:t>Theorem. </a:t>
                </a:r>
                <a:r>
                  <a:rPr lang="en-US" sz="2400" b="1" dirty="0" smtClean="0"/>
                  <a:t>I</a:t>
                </a:r>
                <a:r>
                  <a:rPr lang="en-US" sz="2400" i="1" dirty="0" smtClean="0"/>
                  <a:t>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continuous real </a:t>
                </a:r>
                <a:r>
                  <a:rPr lang="en-US" sz="2400" i="1" dirty="0" smtClean="0"/>
                  <a:t>valued functions </a:t>
                </a:r>
                <a:r>
                  <a:rPr lang="en-US" sz="2400" i="1" dirty="0"/>
                  <a:t>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 which are differentiable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then there is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∈(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 at which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dirty="0"/>
                  <a:t>Note that differentiability is not required at the endpoints.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 cstate="print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14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7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40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4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2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Lecture summery:</a:t>
            </a:r>
            <a:endParaRPr lang="en-US" sz="2800" dirty="0">
              <a:latin typeface="Arial Black" pitchFamily="34" charset="0"/>
            </a:endParaRPr>
          </a:p>
          <a:p>
            <a:r>
              <a:rPr lang="en-US" sz="2400" b="1" dirty="0" smtClean="0"/>
              <a:t>We have discussed discontinuity of functions in two example.</a:t>
            </a:r>
          </a:p>
          <a:p>
            <a:r>
              <a:rPr lang="en-US" sz="2400" b="1" dirty="0" smtClean="0"/>
              <a:t>We have defined local maxima and local minima of functions</a:t>
            </a:r>
          </a:p>
          <a:p>
            <a:r>
              <a:rPr lang="en-US" sz="2400" b="1" dirty="0" smtClean="0"/>
              <a:t>Two theorems on local maxima and local minima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 startAt="2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</a:t>
            </a:r>
            <a:r>
              <a:rPr lang="en-US" sz="2400" b="1" dirty="0" err="1" smtClean="0"/>
              <a:t>will</a:t>
            </a:r>
            <a:r>
              <a:rPr lang="en-US" sz="2400" b="1" dirty="0" smtClean="0"/>
              <a:t> discuss two examples prove theorems on minima and maxima: </a:t>
            </a:r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dirty="0" smtClean="0"/>
                  <a:t>Example.</a:t>
                </a:r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be defined </a:t>
                </a:r>
                <a:r>
                  <a:rPr lang="en-US" sz="2800" dirty="0" smtClean="0"/>
                  <a:t>by</a:t>
                </a:r>
              </a:p>
              <a:p>
                <a:r>
                  <a:rPr lang="en-US" sz="28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</m: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8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r>
                  <a:rPr lang="en-US" dirty="0" smtClean="0"/>
                  <a:t>Example.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be defined by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func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≠0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 cstate="print"/>
                <a:stretch>
                  <a:fillRect l="-1630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80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2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5925</TotalTime>
  <Words>72</Words>
  <Application>Microsoft Office PowerPoint</Application>
  <PresentationFormat>On-screen Show (4:3)</PresentationFormat>
  <Paragraphs>30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Administrator</cp:lastModifiedBy>
  <cp:revision>189</cp:revision>
  <dcterms:created xsi:type="dcterms:W3CDTF">2012-11-27T13:12:39Z</dcterms:created>
  <dcterms:modified xsi:type="dcterms:W3CDTF">2013-04-10T07:01:50Z</dcterms:modified>
</cp:coreProperties>
</file>