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96" r:id="rId3"/>
    <p:sldId id="36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44" r:id="rId13"/>
    <p:sldId id="445" r:id="rId14"/>
    <p:sldId id="446" r:id="rId15"/>
    <p:sldId id="419" r:id="rId16"/>
    <p:sldId id="422" r:id="rId17"/>
    <p:sldId id="432" r:id="rId18"/>
    <p:sldId id="436" r:id="rId19"/>
    <p:sldId id="438" r:id="rId20"/>
    <p:sldId id="451" r:id="rId21"/>
    <p:sldId id="452" r:id="rId22"/>
    <p:sldId id="453" r:id="rId23"/>
    <p:sldId id="454" r:id="rId24"/>
    <p:sldId id="455" r:id="rId25"/>
    <p:sldId id="377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32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differentiable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(a)  </a:t>
                </a:r>
                <a:r>
                  <a:rPr lang="en-US" sz="2400" i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)≥0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monotonically increasing.</a:t>
                </a:r>
                <a:endParaRPr lang="en-US" sz="2400" dirty="0"/>
              </a:p>
              <a:p>
                <a:r>
                  <a:rPr lang="en-US" sz="2400" i="1" dirty="0"/>
                  <a:t>(b)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constant.</a:t>
                </a:r>
                <a:endParaRPr lang="en-US" sz="2400" dirty="0"/>
              </a:p>
              <a:p>
                <a:r>
                  <a:rPr lang="en-US" sz="2400" i="1" dirty="0"/>
                  <a:t>©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)≤0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monotonically decreasing.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259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74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8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23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real differentiable function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and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Then there is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similar result holds of course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b="1" dirty="0" smtClean="0"/>
                  <a:t>Proof.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630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7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1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9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/>
                  <a:t>In this Lecture we </a:t>
                </a:r>
                <a:r>
                  <a:rPr lang="en-US" sz="2400" dirty="0" smtClean="0"/>
                  <a:t>have defined</a:t>
                </a:r>
                <a:endParaRPr lang="en-US" sz="2400" dirty="0"/>
              </a:p>
              <a:p>
                <a:r>
                  <a:rPr lang="en-US" sz="2400" dirty="0"/>
                  <a:t>Monotonically increasing function</a:t>
                </a:r>
              </a:p>
              <a:p>
                <a:r>
                  <a:rPr lang="en-US" sz="2400" dirty="0"/>
                  <a:t>Monotonically decreasing function</a:t>
                </a:r>
              </a:p>
              <a:p>
                <a:r>
                  <a:rPr lang="en-US" sz="2400"/>
                  <a:t>We </a:t>
                </a:r>
                <a:r>
                  <a:rPr lang="en-US" sz="2400" smtClean="0"/>
                  <a:t>have proved</a:t>
                </a:r>
                <a:endParaRPr lang="en-US" sz="2400" dirty="0"/>
              </a:p>
              <a:p>
                <a:r>
                  <a:rPr lang="en-US" sz="2400" dirty="0"/>
                  <a:t>First mean value theorem</a:t>
                </a:r>
              </a:p>
              <a:p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differentiable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(a)  </a:t>
                </a:r>
                <a:r>
                  <a:rPr lang="en-US" sz="2400" i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)≥0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monotonically increasing.</a:t>
                </a:r>
                <a:endParaRPr lang="en-US" sz="2400" dirty="0"/>
              </a:p>
              <a:p>
                <a:r>
                  <a:rPr lang="en-US" sz="2400" i="1" dirty="0"/>
                  <a:t>(b)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constant.</a:t>
                </a:r>
                <a:endParaRPr lang="en-US" sz="2400" dirty="0"/>
              </a:p>
              <a:p>
                <a:r>
                  <a:rPr lang="en-US" sz="2400" i="1" dirty="0"/>
                  <a:t>©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)≤0</m:t>
                    </m:r>
                  </m:oMath>
                </a14:m>
                <a:r>
                  <a:rPr lang="en-US" sz="2400" i="1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monotonically decreasing.</a:t>
                </a:r>
              </a:p>
              <a:p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real differentiable function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and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Then there is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800" b="1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11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In this Lecture we will define</a:t>
                </a:r>
              </a:p>
              <a:p>
                <a:r>
                  <a:rPr lang="en-US" sz="2000" dirty="0" smtClean="0"/>
                  <a:t>Monotonically increasing function</a:t>
                </a:r>
              </a:p>
              <a:p>
                <a:r>
                  <a:rPr lang="en-US" sz="2000" dirty="0" smtClean="0"/>
                  <a:t>Monotonically decreasing function</a:t>
                </a:r>
              </a:p>
              <a:p>
                <a:r>
                  <a:rPr lang="en-US" sz="2000" dirty="0" smtClean="0"/>
                  <a:t>We will prove</a:t>
                </a:r>
              </a:p>
              <a:p>
                <a:r>
                  <a:rPr lang="en-US" sz="2000" dirty="0" smtClean="0"/>
                  <a:t>First mean value theorem</a:t>
                </a:r>
              </a:p>
              <a:p>
                <a:r>
                  <a:rPr lang="en-US" sz="2000" i="1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differentiable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(a)  </a:t>
                </a:r>
                <a:r>
                  <a:rPr lang="en-US" sz="2000" i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)≥0</m:t>
                    </m:r>
                  </m:oMath>
                </a14:m>
                <a:r>
                  <a:rPr lang="en-US" sz="2000" i="1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monotonically increasing.</a:t>
                </a:r>
                <a:endParaRPr lang="en-US" sz="2000" dirty="0"/>
              </a:p>
              <a:p>
                <a:r>
                  <a:rPr lang="en-US" sz="2000" i="1" dirty="0"/>
                  <a:t>(b)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i="1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constant.</a:t>
                </a:r>
                <a:endParaRPr lang="en-US" sz="2000" dirty="0"/>
              </a:p>
              <a:p>
                <a:r>
                  <a:rPr lang="en-US" sz="2000" i="1" dirty="0"/>
                  <a:t>©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)≤0</m:t>
                    </m:r>
                  </m:oMath>
                </a14:m>
                <a:r>
                  <a:rPr lang="en-US" sz="2000" i="1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monotonically decreasing</a:t>
                </a:r>
                <a:r>
                  <a:rPr lang="en-US" sz="2000" i="1" dirty="0" smtClean="0"/>
                  <a:t>.</a:t>
                </a:r>
              </a:p>
              <a:p>
                <a:r>
                  <a:rPr lang="en-US" sz="2000" i="1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real differentiable function on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[</m:t>
                    </m:r>
                    <m:r>
                      <a:rPr lang="en-US" sz="2000" b="0" i="1">
                        <a:latin typeface="Cambria Math"/>
                      </a:rPr>
                      <m:t>𝑎</m:t>
                    </m:r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</a:rPr>
                      <m:t>𝑏</m:t>
                    </m:r>
                    <m:r>
                      <a:rPr lang="en-US" sz="2000" b="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i="1" dirty="0"/>
                  <a:t/>
                </a:r>
                <a:r>
                  <a:rPr lang="en-US" sz="2000" dirty="0"/>
                  <a:t>and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&lt;</m:t>
                    </m:r>
                    <m:r>
                      <a:rPr lang="en-US" sz="2000" b="0" i="1">
                        <a:latin typeface="Cambria Math"/>
                      </a:rPr>
                      <m:t>𝜆</m:t>
                    </m:r>
                    <m:r>
                      <a:rPr lang="en-US" sz="2000" b="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/>
                  <a:t/>
                </a:r>
                <a:r>
                  <a:rPr lang="en-US" sz="2000" i="1" dirty="0"/>
                  <a:t>Then there is a point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∈(</m:t>
                    </m:r>
                    <m:r>
                      <a:rPr lang="en-US" sz="2000" b="0" i="1">
                        <a:latin typeface="Cambria Math"/>
                      </a:rPr>
                      <m:t>𝑎</m:t>
                    </m:r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</a:rPr>
                      <m:t>𝑏</m:t>
                    </m:r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i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>
                        <a:latin typeface="Cambria Math"/>
                      </a:rPr>
                      <m:t>= </m:t>
                    </m:r>
                    <m:r>
                      <a:rPr lang="en-US" sz="2000" b="0" i="1">
                        <a:latin typeface="Cambria Math"/>
                      </a:rPr>
                      <m:t>𝜆</m:t>
                    </m:r>
                    <m:r>
                      <a:rPr lang="en-US" sz="2000" b="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/>
                <a:stretch>
                  <a:fillRect l="-593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Monotonically Increasing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8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z="2800" b="1" dirty="0"/>
              <a:t>Monotonically </a:t>
            </a:r>
            <a:r>
              <a:rPr lang="en-US" sz="2800" b="1" dirty="0" smtClean="0"/>
              <a:t>decreasing </a:t>
            </a:r>
            <a:r>
              <a:rPr lang="en-US" sz="2800" b="1" dirty="0"/>
              <a:t>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2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400" dirty="0" smtClean="0"/>
                  <a:t>First mean value theorem or </a:t>
                </a:r>
                <a:r>
                  <a:rPr lang="en-US" sz="2400" dirty="0" err="1" smtClean="0"/>
                  <a:t>Lagranges</a:t>
                </a:r>
                <a:r>
                  <a:rPr lang="en-US" sz="2400" dirty="0" smtClean="0"/>
                  <a:t> mean value theorem</a:t>
                </a:r>
                <a:r>
                  <a:rPr lang="en-US" sz="2400" b="1" dirty="0" smtClean="0"/>
                  <a:t>.</a:t>
                </a:r>
              </a:p>
              <a:p>
                <a:r>
                  <a:rPr lang="en-US" sz="2800" b="1" dirty="0" smtClean="0"/>
                  <a:t>Theorem.</a:t>
                </a:r>
                <a:r>
                  <a:rPr lang="en-US" sz="2400" b="1" dirty="0" smtClean="0"/>
                  <a:t/>
                </a:r>
                <a:r>
                  <a:rPr lang="en-US" sz="2400" dirty="0" smtClean="0"/>
                  <a:t>If f is real valued continuous function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which is differentiable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, then there is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at which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  (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64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33</Words>
  <Application>Microsoft Office PowerPoint</Application>
  <PresentationFormat>On-screen Show (4:3)</PresentationFormat>
  <Paragraphs>25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195</cp:revision>
  <dcterms:created xsi:type="dcterms:W3CDTF">2012-11-27T13:12:39Z</dcterms:created>
  <dcterms:modified xsi:type="dcterms:W3CDTF">2013-04-12T05:47:06Z</dcterms:modified>
</cp:coreProperties>
</file>