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96" r:id="rId3"/>
    <p:sldId id="365" r:id="rId4"/>
    <p:sldId id="477" r:id="rId5"/>
    <p:sldId id="476" r:id="rId6"/>
    <p:sldId id="475" r:id="rId7"/>
    <p:sldId id="474" r:id="rId8"/>
    <p:sldId id="473" r:id="rId9"/>
    <p:sldId id="451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71" r:id="rId18"/>
    <p:sldId id="472" r:id="rId19"/>
    <p:sldId id="466" r:id="rId20"/>
    <p:sldId id="467" r:id="rId21"/>
    <p:sldId id="468" r:id="rId22"/>
    <p:sldId id="469" r:id="rId23"/>
    <p:sldId id="470" r:id="rId24"/>
    <p:sldId id="456" r:id="rId25"/>
    <p:sldId id="457" r:id="rId26"/>
    <p:sldId id="458" r:id="rId27"/>
    <p:sldId id="377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28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1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Show that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{1+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0                 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          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   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  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i</a:t>
                </a:r>
                <a:r>
                  <a:rPr lang="en-US" sz="2400" dirty="0" smtClean="0"/>
                  <a:t>s </a:t>
                </a:r>
                <a:r>
                  <a:rPr lang="en-US" sz="2400" dirty="0" smtClean="0"/>
                  <a:t>continuous </a:t>
                </a:r>
                <a:r>
                  <a:rPr lang="en-US" sz="2400" dirty="0" smtClean="0"/>
                  <a:t>every where </a:t>
                </a:r>
                <a:r>
                  <a:rPr lang="en-US" sz="2400" dirty="0" smtClean="0"/>
                  <a:t>and monotonic but has no differential coefficient at 0.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14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9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9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0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4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Verify the first mean value theorem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;   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3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25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6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Determine whether mean value theorem is applicable to the function for the interval in which it is defined: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−10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−8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 smtClean="0"/>
                  <a:t>,          for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185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6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/>
                  <a:t>Determine whether mean value theorem is applicable to the function for the interval in which it is defined: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𝒔𝒊𝒏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800" b="1" i="1" smtClean="0">
                                <a:latin typeface="Cambria Math"/>
                              </a:rPr>
                              <m:t>   ;  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den>
                            </m:f>
                          </m:e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         ;   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 smtClean="0">
                  <a:ea typeface="Cambria Math"/>
                </a:endParaRPr>
              </a:p>
              <a:p>
                <a:endParaRPr lang="en-US" sz="2800" b="1" dirty="0" smtClean="0">
                  <a:ea typeface="Cambria Math"/>
                </a:endParaRPr>
              </a:p>
              <a:p>
                <a:endParaRPr lang="en-US" sz="28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3"/>
                <a:stretch>
                  <a:fillRect l="-1259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51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/>
                  <a:t>In this Lecture we </a:t>
                </a:r>
                <a:r>
                  <a:rPr lang="en-US" sz="2400" b="1" dirty="0" smtClean="0"/>
                  <a:t>have discussed </a:t>
                </a:r>
                <a:r>
                  <a:rPr lang="en-US" sz="2400" b="1" dirty="0"/>
                  <a:t>following examples: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Then 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does not exist.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defined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0                  , 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,   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Is continuous everywhere and monotonic but has no differential coefficient at 0.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Verified </a:t>
                </a:r>
                <a:r>
                  <a:rPr lang="en-US" sz="2400" dirty="0"/>
                  <a:t>the first mean value theorem for </a:t>
                </a: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;   0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Determined </a:t>
                </a:r>
                <a:r>
                  <a:rPr lang="en-US" sz="2400" dirty="0"/>
                  <a:t>whether mean value theorem is applicable to the function for the interval in which it is defined: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−10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−8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,          for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en-US" sz="2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𝒔𝒊𝒏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/>
                              </a:rPr>
                              <m:t>   ;  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       ;   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b="1" dirty="0">
                  <a:ea typeface="Cambria Math"/>
                </a:endParaRP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963" t="-20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discuss following examples:</a:t>
            </a:r>
          </a:p>
          <a:p>
            <a:pPr marL="0" lv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discuss following examples: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1800" dirty="0"/>
                  <a:t> does not exist.</a:t>
                </a:r>
              </a:p>
              <a:p>
                <a:endParaRPr lang="en-US" sz="1800" b="1" dirty="0">
                  <a:ea typeface="Cambria Math"/>
                </a:endParaRPr>
              </a:p>
              <a:p>
                <a:pPr marL="0" lv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5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discuss following examples: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1800" dirty="0"/>
                  <a:t> does not exist.</a:t>
                </a:r>
              </a:p>
              <a:p>
                <a:r>
                  <a:rPr lang="en-US" sz="1800" dirty="0"/>
                  <a:t>Show that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defined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0                  , 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/>
                      </a:rPr>
                      <m:t>,   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Is continuous everywhere and monotonic but has no differential coefficient at 0.</a:t>
                </a:r>
              </a:p>
              <a:p>
                <a:pPr marL="0" lv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297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discuss following examples: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1800" dirty="0"/>
                  <a:t> does not exist.</a:t>
                </a:r>
              </a:p>
              <a:p>
                <a:r>
                  <a:rPr lang="en-US" sz="1800" dirty="0"/>
                  <a:t>Show that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defined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0                  , 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/>
                      </a:rPr>
                      <m:t>,   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Is continuous everywhere and monotonic but has no differential coefficient at 0.</a:t>
                </a:r>
              </a:p>
              <a:p>
                <a:pPr marL="0" indent="0">
                  <a:buNone/>
                </a:pPr>
                <a:r>
                  <a:rPr lang="en-US" sz="1800" dirty="0"/>
                  <a:t>Verify the first mean value theorem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;   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lv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29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discuss following examples: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1800" dirty="0"/>
                  <a:t> does not exist.</a:t>
                </a:r>
              </a:p>
              <a:p>
                <a:r>
                  <a:rPr lang="en-US" sz="1800" dirty="0"/>
                  <a:t>Show that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defined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0                  , 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/>
                      </a:rPr>
                      <m:t>,   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Is continuous everywhere and monotonic but has no differential coefficient at 0.</a:t>
                </a:r>
              </a:p>
              <a:p>
                <a:pPr marL="0" indent="0">
                  <a:buNone/>
                </a:pPr>
                <a:r>
                  <a:rPr lang="en-US" sz="1800" dirty="0"/>
                  <a:t>Verify the first mean value theorem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;   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Determine whether mean value theorem is applicable to the function for the interval in which it is defined: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−10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−8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800" dirty="0"/>
                  <a:t>,          for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en-US" sz="1800" dirty="0"/>
              </a:p>
              <a:p>
                <a:pPr marL="0" lv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41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discuss following examples: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1800" dirty="0"/>
                  <a:t> does not exist.</a:t>
                </a:r>
              </a:p>
              <a:p>
                <a:r>
                  <a:rPr lang="en-US" sz="1800" dirty="0"/>
                  <a:t>Show that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defined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𝑙𝑜𝑔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0                  , 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/>
                      </a:rPr>
                      <m:t>,   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Is continuous everywhere and monotonic but has no differential coefficient at 0.</a:t>
                </a:r>
              </a:p>
              <a:p>
                <a:pPr marL="0" indent="0">
                  <a:buNone/>
                </a:pPr>
                <a:r>
                  <a:rPr lang="en-US" sz="1800" dirty="0"/>
                  <a:t>Verify the first mean value theorem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;   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Determine whether mean value theorem is applicable to the function for the interval in which it is defined: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−10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−8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800" dirty="0"/>
                  <a:t>,          for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en-US" sz="18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𝒔𝒊𝒏</m:t>
                            </m:r>
                            <m:f>
                              <m:f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/>
                              </a:rPr>
                              <m:t>   ; 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1800" b="1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1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1800" b="1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1800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den>
                            </m:f>
                          </m:e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         ;  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𝒇𝒐𝒓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1800" b="1" dirty="0">
                  <a:ea typeface="Cambria Math"/>
                </a:endParaRPr>
              </a:p>
              <a:p>
                <a:pPr marL="0" lv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47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→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be defined by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       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∈[0,1)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−1, 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∈[1,∞)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 smtClean="0"/>
                  <a:t> does not exist.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259" t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7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44</Words>
  <Application>Microsoft Office PowerPoint</Application>
  <PresentationFormat>On-screen Show (4:3)</PresentationFormat>
  <Paragraphs>35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226</cp:revision>
  <dcterms:created xsi:type="dcterms:W3CDTF">2012-11-27T13:12:39Z</dcterms:created>
  <dcterms:modified xsi:type="dcterms:W3CDTF">2013-04-15T05:37:11Z</dcterms:modified>
</cp:coreProperties>
</file>