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96" r:id="rId3"/>
    <p:sldId id="365" r:id="rId4"/>
    <p:sldId id="457" r:id="rId5"/>
    <p:sldId id="458" r:id="rId6"/>
    <p:sldId id="459" r:id="rId7"/>
    <p:sldId id="455" r:id="rId8"/>
    <p:sldId id="456" r:id="rId9"/>
    <p:sldId id="460" r:id="rId10"/>
    <p:sldId id="461" r:id="rId11"/>
    <p:sldId id="419" r:id="rId12"/>
    <p:sldId id="438" r:id="rId13"/>
    <p:sldId id="439" r:id="rId14"/>
    <p:sldId id="453" r:id="rId15"/>
    <p:sldId id="454" r:id="rId16"/>
    <p:sldId id="462" r:id="rId17"/>
    <p:sldId id="463" r:id="rId18"/>
    <p:sldId id="464" r:id="rId19"/>
    <p:sldId id="465" r:id="rId20"/>
    <p:sldId id="377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2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And finally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𝑓𝑑𝑥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400" dirty="0"/>
                  <a:t/>
                </a:r>
                <a:r>
                  <a:rPr lang="en-US" sz="2400" dirty="0" err="1"/>
                  <a:t>inf</a:t>
                </a:r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𝑓𝑑𝑥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400" dirty="0"/>
                  <a:t> sup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963" t="-8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the upper and lower integrals are equal, we say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Riemann integral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we write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ℛ</m:t>
                    </m:r>
                  </m:oMath>
                </a14:m>
                <a:r>
                  <a:rPr lang="en-US" sz="2400" dirty="0"/>
                  <a:t> (that is,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ℛ</m:t>
                    </m:r>
                  </m:oMath>
                </a14:m>
                <a:r>
                  <a:rPr lang="en-US" sz="2400" dirty="0"/>
                  <a:t> denote the set of Riemann integrable functions), and we denote the common value of (1) and (2) by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𝑓𝑑𝑥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Or by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This is the </a:t>
                </a:r>
                <a:r>
                  <a:rPr lang="en-US" sz="2400" i="1" dirty="0"/>
                  <a:t>Riemann integral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90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bounded, there exist two numbers,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)≤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Hence,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partition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/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6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4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65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66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3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5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26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summery:</a:t>
            </a:r>
            <a:endParaRPr lang="en-US" sz="2800" dirty="0"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en-US" sz="2400" b="1" dirty="0"/>
              <a:t>In this Lecture we </a:t>
            </a:r>
            <a:r>
              <a:rPr lang="en-US" sz="2400" b="1" dirty="0" smtClean="0"/>
              <a:t>have discussed </a:t>
            </a:r>
            <a:r>
              <a:rPr lang="en-US" sz="2400" b="1" dirty="0"/>
              <a:t>Riemann Integration</a:t>
            </a:r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In this Lecture we will Riemann Integration</a:t>
            </a:r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Riemann Integration</a:t>
            </a:r>
          </a:p>
          <a:p>
            <a:endParaRPr lang="en-US" dirty="0"/>
          </a:p>
          <a:p>
            <a:r>
              <a:rPr lang="en-US" dirty="0"/>
              <a:t>The integral as the area of a region under a curve.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1"/>
            <a:ext cx="563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0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00250"/>
            <a:ext cx="7543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0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00250"/>
            <a:ext cx="5314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7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Definition</a:t>
                </a:r>
                <a:r>
                  <a:rPr lang="en-US" b="1" dirty="0" smtClean="0"/>
                  <a:t>.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be a given interval. By a </a:t>
                </a:r>
                <a:r>
                  <a:rPr lang="en-US" sz="2400" i="1" dirty="0"/>
                  <a:t>partition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i="1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i="1" dirty="0"/>
                  <a:t/>
                </a:r>
                <a:r>
                  <a:rPr lang="en-US" sz="2400" dirty="0"/>
                  <a:t>we mean a finite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         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≤…≤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We write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      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=(1,…,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3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Now 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a bounded real function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Corresponding to each partition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 we 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sup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err="1"/>
                  <a:t>inf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6199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24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6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6634</TotalTime>
  <Words>57</Words>
  <Application>Microsoft Office PowerPoint</Application>
  <PresentationFormat>On-screen Show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217</cp:revision>
  <dcterms:created xsi:type="dcterms:W3CDTF">2012-11-27T13:12:39Z</dcterms:created>
  <dcterms:modified xsi:type="dcterms:W3CDTF">2013-04-15T07:00:27Z</dcterms:modified>
</cp:coreProperties>
</file>