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96" r:id="rId3"/>
    <p:sldId id="365" r:id="rId4"/>
    <p:sldId id="453" r:id="rId5"/>
    <p:sldId id="454" r:id="rId6"/>
    <p:sldId id="455" r:id="rId7"/>
    <p:sldId id="476" r:id="rId8"/>
    <p:sldId id="456" r:id="rId9"/>
    <p:sldId id="457" r:id="rId10"/>
    <p:sldId id="458" r:id="rId11"/>
    <p:sldId id="471" r:id="rId12"/>
    <p:sldId id="459" r:id="rId13"/>
    <p:sldId id="460" r:id="rId14"/>
    <p:sldId id="461" r:id="rId15"/>
    <p:sldId id="462" r:id="rId16"/>
    <p:sldId id="463" r:id="rId17"/>
    <p:sldId id="477" r:id="rId18"/>
    <p:sldId id="478" r:id="rId19"/>
    <p:sldId id="472" r:id="rId20"/>
    <p:sldId id="377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15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r>
                  <a:rPr lang="en-US" sz="2800" b="1" dirty="0" smtClean="0"/>
                  <a:t>Refinement of partition</a:t>
                </a:r>
                <a:r>
                  <a:rPr lang="en-US" dirty="0" smtClean="0"/>
                  <a:t>.</a:t>
                </a:r>
              </a:p>
              <a:p>
                <a:r>
                  <a:rPr lang="en-US" sz="2800" b="1" dirty="0" smtClean="0"/>
                  <a:t>Definition.</a:t>
                </a:r>
                <a:r>
                  <a:rPr lang="en-US" b="1" dirty="0" smtClean="0"/>
                  <a:t/>
                </a:r>
                <a:r>
                  <a:rPr lang="en-US" sz="2400" dirty="0"/>
                  <a:t>we say that the </a:t>
                </a:r>
                <a:endParaRPr lang="en-US" sz="2400" dirty="0" smtClean="0"/>
              </a:p>
              <a:p>
                <a:r>
                  <a:rPr lang="en-US" sz="2400" dirty="0" smtClean="0"/>
                  <a:t>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𝑃</m:t>
                        </m:r>
                      </m:e>
                      <m:sup>
                        <m:r>
                          <a:rPr lang="en-US" sz="2400" i="1"/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a </a:t>
                </a:r>
                <a:r>
                  <a:rPr lang="en-US" sz="2400" i="1" dirty="0"/>
                  <a:t>refinement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/>
                      <m:t>𝑃</m:t>
                    </m:r>
                  </m:oMath>
                </a14:m>
                <a:r>
                  <a:rPr lang="en-US" sz="2400" dirty="0"/>
                  <a:t/>
                </a:r>
                <a:endParaRPr lang="en-US" sz="2400" dirty="0" smtClean="0"/>
              </a:p>
              <a:p>
                <a:r>
                  <a:rPr lang="en-US" sz="2400" i="1" dirty="0" smtClean="0"/>
                  <a:t/>
                </a:r>
                <a:r>
                  <a:rPr lang="en-US" sz="2400" i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𝑃</m:t>
                        </m:r>
                      </m:e>
                      <m:sup>
                        <m:r>
                          <a:rPr lang="en-US" sz="2400" i="1"/>
                          <m:t>∗</m:t>
                        </m:r>
                      </m:sup>
                    </m:sSup>
                    <m:r>
                      <a:rPr lang="en-US" sz="2400" i="1"/>
                      <m:t>⊃</m:t>
                    </m:r>
                    <m:r>
                      <a:rPr lang="en-US" sz="2400" i="1"/>
                      <m:t>𝑃</m:t>
                    </m:r>
                  </m:oMath>
                </a14:m>
                <a:r>
                  <a:rPr lang="en-US" sz="2400" i="1" dirty="0"/>
                  <a:t/>
                </a:r>
                <a:endParaRPr lang="en-US" sz="2400" i="1" dirty="0" smtClean="0"/>
              </a:p>
              <a:p>
                <a:r>
                  <a:rPr lang="en-US" sz="2400" dirty="0" smtClean="0"/>
                  <a:t>(</a:t>
                </a:r>
                <a:r>
                  <a:rPr lang="en-US" sz="2400" dirty="0"/>
                  <a:t>that is, if every point of </a:t>
                </a:r>
                <a14:m>
                  <m:oMath xmlns:m="http://schemas.openxmlformats.org/officeDocument/2006/math">
                    <m:r>
                      <a:rPr lang="en-US" sz="2400" i="1"/>
                      <m:t>𝑃</m:t>
                    </m:r>
                  </m:oMath>
                </a14:m>
                <a:r>
                  <a:rPr lang="en-US" sz="2400" dirty="0"/>
                  <a:t> is a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𝑃</m:t>
                        </m:r>
                      </m:e>
                      <m:sup>
                        <m:r>
                          <a:rPr lang="en-US" sz="2400" i="1"/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).</a:t>
                </a:r>
                <a:endParaRPr lang="en-US" sz="2400" dirty="0" smtClean="0"/>
              </a:p>
              <a:p>
                <a:r>
                  <a:rPr lang="en-US" sz="2400" dirty="0"/>
                  <a:t> Given two partition,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𝑃</m:t>
                        </m:r>
                      </m:e>
                      <m:sub>
                        <m:r>
                          <a:rPr lang="en-US" sz="2400" i="1"/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𝑃</m:t>
                        </m:r>
                      </m:e>
                      <m:sub>
                        <m:r>
                          <a:rPr lang="en-US" sz="2400" i="1"/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we say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𝑃</m:t>
                        </m:r>
                      </m:e>
                      <m:sup>
                        <m:r>
                          <a:rPr lang="en-US" sz="2400" i="1"/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their </a:t>
                </a:r>
                <a:r>
                  <a:rPr lang="en-US" sz="2400" i="1" dirty="0"/>
                  <a:t>common refinement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𝑃</m:t>
                        </m:r>
                      </m:e>
                      <m:sup>
                        <m:r>
                          <a:rPr lang="en-US" sz="2400" i="1"/>
                          <m:t>∗</m:t>
                        </m:r>
                      </m:sup>
                    </m:sSup>
                    <m:r>
                      <a:rPr lang="en-US" sz="2400" i="1"/>
                      <m:t>=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𝑃</m:t>
                        </m:r>
                      </m:e>
                      <m:sub>
                        <m:r>
                          <a:rPr lang="en-US" sz="2400" i="1"/>
                          <m:t>1</m:t>
                        </m:r>
                      </m:sub>
                    </m:sSub>
                    <m:r>
                      <a:rPr lang="en-US" sz="2400" i="1"/>
                      <m:t>∪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𝑃</m:t>
                        </m:r>
                      </m:e>
                      <m:sub>
                        <m:r>
                          <a:rPr lang="en-US" sz="2400" i="1"/>
                          <m:t>2</m:t>
                        </m:r>
                      </m:sub>
                    </m:sSub>
                    <m:r>
                      <a:rPr lang="en-US" sz="2400" i="1"/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259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492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is a refinement of p, then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534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9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39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35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7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   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ba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259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735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7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27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𝐾𝑑𝑥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a refinement of p, then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</a:t>
                </a:r>
                <a:r>
                  <a:rPr lang="en-US" sz="2400" dirty="0"/>
                  <a:t>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   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bar>
                      </m:sup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4</a:t>
                </a:r>
                <a:r>
                  <a:rPr lang="en-US" sz="2400" dirty="0"/>
                  <a:t>.Calculate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</a:t>
                </a:r>
                <a:r>
                  <a:rPr lang="en-US" sz="2400" b="1" dirty="0" smtClean="0"/>
                  <a:t>study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𝐾𝑑𝑥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𝐾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a refinement of p, then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3</a:t>
                </a:r>
                <a:r>
                  <a:rPr lang="en-US" sz="2400" dirty="0" smtClean="0"/>
                  <a:t>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   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bar>
                      </m:sup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4</a:t>
                </a:r>
                <a:r>
                  <a:rPr lang="en-US" sz="2400" dirty="0" smtClean="0"/>
                  <a:t>.Calculate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  :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is defined as: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/>
                                  </a:rPr>
                                  <m:t>    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𝑟𝑎𝑡𝑖𝑜𝑛𝑎𝑙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𝑖𝑟𝑟𝑎𝑡𝑖𝑜𝑛𝑎𝑙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0" lv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2"/>
                <a:stretch>
                  <a:fillRect l="-1111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4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2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8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85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Example.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𝐾𝑑𝑥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883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25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25</Words>
  <Application>Microsoft Office PowerPoint</Application>
  <PresentationFormat>On-screen Show (4:3)</PresentationFormat>
  <Paragraphs>24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224</cp:revision>
  <dcterms:created xsi:type="dcterms:W3CDTF">2012-11-27T13:12:39Z</dcterms:created>
  <dcterms:modified xsi:type="dcterms:W3CDTF">2013-04-16T05:56:59Z</dcterms:modified>
</cp:coreProperties>
</file>