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3" r:id="rId2"/>
    <p:sldId id="296" r:id="rId3"/>
    <p:sldId id="365" r:id="rId4"/>
    <p:sldId id="484" r:id="rId5"/>
    <p:sldId id="483" r:id="rId6"/>
    <p:sldId id="482" r:id="rId7"/>
    <p:sldId id="481" r:id="rId8"/>
    <p:sldId id="456" r:id="rId9"/>
    <p:sldId id="457" r:id="rId10"/>
    <p:sldId id="459" r:id="rId11"/>
    <p:sldId id="458" r:id="rId12"/>
    <p:sldId id="460" r:id="rId13"/>
    <p:sldId id="461" r:id="rId14"/>
    <p:sldId id="477" r:id="rId15"/>
    <p:sldId id="462" r:id="rId16"/>
    <p:sldId id="463" r:id="rId17"/>
    <p:sldId id="464" r:id="rId18"/>
    <p:sldId id="478" r:id="rId19"/>
    <p:sldId id="479" r:id="rId20"/>
    <p:sldId id="465" r:id="rId21"/>
    <p:sldId id="467" r:id="rId22"/>
    <p:sldId id="471" r:id="rId23"/>
    <p:sldId id="472" r:id="rId24"/>
    <p:sldId id="474" r:id="rId25"/>
    <p:sldId id="377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</a:p>
              <a:p>
                <a:r>
                  <a:rPr lang="en-US" sz="2400" dirty="0" smtClean="0"/>
                  <a:t>A bounded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is integrable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if and only if,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∈&gt;0</m:t>
                    </m:r>
                  </m:oMath>
                </a14:m>
                <a:r>
                  <a:rPr lang="en-US" sz="2400" dirty="0" smtClean="0"/>
                  <a:t>, there is a partition p of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[</m:t>
                    </m:r>
                    <m:r>
                      <a:rPr lang="en-US" sz="2400" b="0" i="1">
                        <a:latin typeface="Cambria Math"/>
                      </a:rPr>
                      <m:t>𝑎</m:t>
                    </m:r>
                    <m:r>
                      <a:rPr lang="en-US" sz="2400" b="0" i="1">
                        <a:latin typeface="Cambria Math"/>
                      </a:rPr>
                      <m:t>,</m:t>
                    </m:r>
                    <m:r>
                      <a:rPr lang="en-US" sz="2400" b="0" i="1">
                        <a:latin typeface="Cambria Math"/>
                      </a:rPr>
                      <m:t>𝑏</m:t>
                    </m:r>
                    <m:r>
                      <a:rPr lang="en-US" sz="2400" b="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dirty="0" smtClean="0"/>
                  <a:t>such that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𝐿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)&lt;∈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039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1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1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90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1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Example.</a:t>
                </a:r>
              </a:p>
              <a:p>
                <a:r>
                  <a:rPr lang="en-US" sz="2400" dirty="0" smtClean="0"/>
                  <a:t>Prove that the bracket function is integrable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6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46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1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07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5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44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29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be a bounded function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;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𝑐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/>
                  <a:t> is a partition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&lt;0,</m:t>
                    </m:r>
                  </m:oMath>
                </a14:m>
                <a:r>
                  <a:rPr lang="en-US" sz="2400" dirty="0" smtClean="0"/>
                  <a:t> then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𝑐𝑓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𝑐𝑈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𝑐𝑓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𝑐𝐿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3"/>
                <a:stretch>
                  <a:fillRect l="-1259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01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7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52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8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 bounded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is integrable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if and only if,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∈&gt;0</m:t>
                    </m:r>
                  </m:oMath>
                </a14:m>
                <a:r>
                  <a:rPr lang="en-US" sz="2400" dirty="0"/>
                  <a:t>, there is a partition p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𝐿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latin typeface="Cambria Math"/>
                        </a:rPr>
                        <m:t>)&lt;∈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Proved </a:t>
                </a:r>
                <a:r>
                  <a:rPr lang="en-US" sz="2400" dirty="0"/>
                  <a:t>that the bracket function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a bounded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𝑐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is a partition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&lt;0,</m:t>
                    </m:r>
                  </m:oMath>
                </a14:m>
                <a:r>
                  <a:rPr lang="en-US" sz="2400" dirty="0"/>
                  <a:t> then </a:t>
                </a:r>
                <a:r>
                  <a:rPr lang="en-US" sz="2400" dirty="0" smtClean="0"/>
                  <a:t>it is </a:t>
                </a:r>
                <a:r>
                  <a:rPr lang="en-US" sz="2400" smtClean="0"/>
                  <a:t>proved that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𝑐𝑓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𝑐𝑈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𝑐𝑓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𝑐𝐿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800" dirty="0">
                  <a:latin typeface="Arial Black" pitchFamily="34" charset="0"/>
                </a:endParaRPr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06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1800" b="1" dirty="0" smtClean="0"/>
                  <a:t>In this Lecture we will state and prove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A bounded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is integrable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if and only if,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∈&gt;0</m:t>
                    </m:r>
                  </m:oMath>
                </a14:m>
                <a:r>
                  <a:rPr lang="en-US" sz="2400" dirty="0"/>
                  <a:t>, there is a partition p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𝐿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latin typeface="Cambria Math"/>
                        </a:rPr>
                        <m:t>)&lt;∈</m:t>
                      </m:r>
                    </m:oMath>
                  </m:oMathPara>
                </a14:m>
                <a:endParaRPr lang="en-US" sz="2400" dirty="0"/>
              </a:p>
              <a:p>
                <a:endParaRPr lang="en-US" sz="1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2"/>
                <a:stretch>
                  <a:fillRect l="-1111" t="-564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1800" b="1" dirty="0" smtClean="0"/>
                  <a:t>In this Lecture we will state and prove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A bounded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is integrable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if and only if,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∈&gt;0</m:t>
                    </m:r>
                  </m:oMath>
                </a14:m>
                <a:r>
                  <a:rPr lang="en-US" sz="2400" dirty="0"/>
                  <a:t>, there is a partition p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𝐿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latin typeface="Cambria Math"/>
                        </a:rPr>
                        <m:t>)&lt;∈</m:t>
                      </m:r>
                    </m:oMath>
                  </m:oMathPara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Prove that the bracket function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:endParaRPr lang="en-US" sz="1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2"/>
                <a:stretch>
                  <a:fillRect l="-1111" t="-564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220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1800" b="1" dirty="0" smtClean="0"/>
                  <a:t>In this Lecture we will state and prove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A bounded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is integrable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if and only if,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∈&gt;0</m:t>
                    </m:r>
                  </m:oMath>
                </a14:m>
                <a:r>
                  <a:rPr lang="en-US" sz="2400" dirty="0"/>
                  <a:t>, there is a partition p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𝐿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latin typeface="Cambria Math"/>
                        </a:rPr>
                        <m:t>)&lt;∈</m:t>
                      </m:r>
                    </m:oMath>
                  </m:oMathPara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Prove that the bracket function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a bounded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𝑐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is a partition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&lt;0,</m:t>
                    </m:r>
                  </m:oMath>
                </a14:m>
                <a:r>
                  <a:rPr lang="en-US" sz="2400" dirty="0"/>
                  <a:t> then </a:t>
                </a:r>
              </a:p>
              <a:p>
                <a:endParaRPr lang="en-US" sz="1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2"/>
                <a:stretch>
                  <a:fillRect l="-1111" t="-564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791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1800" b="1" dirty="0" smtClean="0"/>
                  <a:t>In this Lecture we will state and prove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A bounded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is integrable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if and only if,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∈&gt;0</m:t>
                    </m:r>
                  </m:oMath>
                </a14:m>
                <a:r>
                  <a:rPr lang="en-US" sz="2400" dirty="0"/>
                  <a:t>, there is a partition p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𝐿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latin typeface="Cambria Math"/>
                        </a:rPr>
                        <m:t>)&lt;∈</m:t>
                      </m:r>
                    </m:oMath>
                  </m:oMathPara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Prove that the bracket function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a bounded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𝑐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is a partition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&lt;0,</m:t>
                    </m:r>
                  </m:oMath>
                </a14:m>
                <a:r>
                  <a:rPr lang="en-US" sz="2400" dirty="0"/>
                  <a:t> then 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𝑐𝑓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𝑐𝑈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1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2"/>
                <a:stretch>
                  <a:fillRect l="-1111" t="-564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846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1800" b="1" dirty="0" smtClean="0"/>
                  <a:t>In this Lecture we will state and prove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A bounded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is integrable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if and only if,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∈&gt;0</m:t>
                    </m:r>
                  </m:oMath>
                </a14:m>
                <a:r>
                  <a:rPr lang="en-US" sz="2400" dirty="0"/>
                  <a:t>, there is a partition p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𝐿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latin typeface="Cambria Math"/>
                        </a:rPr>
                        <m:t>)&lt;∈</m:t>
                      </m:r>
                    </m:oMath>
                  </m:oMathPara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Prove that the bracket function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a bounded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𝑐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is a partition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&lt;0,</m:t>
                    </m:r>
                  </m:oMath>
                </a14:m>
                <a:r>
                  <a:rPr lang="en-US" sz="2400" dirty="0"/>
                  <a:t> then 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𝑐𝑓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𝑐𝑈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𝑐𝑓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𝑐𝐿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1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2"/>
                <a:stretch>
                  <a:fillRect l="-1111" t="-564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697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Short 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12099</TotalTime>
  <Words>35</Words>
  <Application>Microsoft Office PowerPoint</Application>
  <PresentationFormat>On-screen Show (4:3)</PresentationFormat>
  <Paragraphs>32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Lecture Outline</vt:lpstr>
      <vt:lpstr>Lecture Outline</vt:lpstr>
      <vt:lpstr>Lecture Outline</vt:lpstr>
      <vt:lpstr>Lecture Outline</vt:lpstr>
      <vt:lpstr>Lecture Outline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224</cp:revision>
  <dcterms:created xsi:type="dcterms:W3CDTF">2012-11-27T13:12:39Z</dcterms:created>
  <dcterms:modified xsi:type="dcterms:W3CDTF">2013-04-23T05:47:16Z</dcterms:modified>
</cp:coreProperties>
</file>