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296" r:id="rId3"/>
    <p:sldId id="365" r:id="rId4"/>
    <p:sldId id="420" r:id="rId5"/>
    <p:sldId id="419" r:id="rId6"/>
    <p:sldId id="418" r:id="rId7"/>
    <p:sldId id="417" r:id="rId8"/>
    <p:sldId id="404" r:id="rId9"/>
    <p:sldId id="405" r:id="rId10"/>
    <p:sldId id="402" r:id="rId11"/>
    <p:sldId id="406" r:id="rId12"/>
    <p:sldId id="407" r:id="rId13"/>
    <p:sldId id="408" r:id="rId14"/>
    <p:sldId id="409" r:id="rId15"/>
    <p:sldId id="403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386" r:id="rId24"/>
    <p:sldId id="424" r:id="rId25"/>
    <p:sldId id="423" r:id="rId26"/>
    <p:sldId id="422" r:id="rId27"/>
    <p:sldId id="421" r:id="rId28"/>
    <p:sldId id="387" r:id="rId29"/>
    <p:sldId id="427" r:id="rId30"/>
    <p:sldId id="426" r:id="rId31"/>
    <p:sldId id="425" r:id="rId32"/>
    <p:sldId id="377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/>
                </a:r>
                <a:r>
                  <a:rPr lang="en-US" sz="2400" dirty="0" smtClean="0"/>
                  <a:t>Prove that there </a:t>
                </a:r>
                <a:r>
                  <a:rPr lang="en-US" sz="2400" dirty="0"/>
                  <a:t>is no rational number p for which 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Proof.</a:t>
                </a:r>
                <a:endParaRPr lang="en-US" sz="24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02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6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3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/>
                      </a:rPr>
                      <m:t>A</m:t>
                    </m:r>
                    <m:r>
                      <a:rPr lang="en-US" sz="2400" b="0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&gt;0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/>
                        <a:ea typeface="Cambria Math"/>
                      </a:rPr>
                      <m:t> &lt;2</m:t>
                    </m:r>
                    <m:r>
                      <a:rPr lang="en-US" sz="2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, show that A contains no largest member.</a:t>
                </a:r>
              </a:p>
              <a:p>
                <a:r>
                  <a:rPr lang="en-US" sz="2800" b="1" dirty="0" smtClean="0"/>
                  <a:t>Proof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481" t="-2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2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44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1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8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03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z="2800" b="1" dirty="0" smtClean="0"/>
              <a:t>Problem</a:t>
            </a:r>
            <a:r>
              <a:rPr lang="en-US" dirty="0" smtClean="0"/>
              <a:t>. </a:t>
            </a:r>
            <a:r>
              <a:rPr lang="en-US" sz="2400" dirty="0" smtClean="0"/>
              <a:t>Show that between any two rational numbers there exists an other rational number.</a:t>
            </a:r>
          </a:p>
          <a:p>
            <a:r>
              <a:rPr lang="en-US" sz="2400" b="1" dirty="0" smtClean="0"/>
              <a:t>Solution.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76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9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b="1" dirty="0" smtClean="0"/>
              <a:t>Ordered Set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Definition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7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r>
                  <a:rPr lang="en-US" b="1" dirty="0" smtClean="0"/>
                  <a:t>Ordered Set</a:t>
                </a:r>
                <a:r>
                  <a:rPr lang="en-US" dirty="0" smtClean="0"/>
                  <a:t>:</a:t>
                </a:r>
              </a:p>
              <a:p>
                <a:r>
                  <a:rPr lang="en-US" b="1" dirty="0" smtClean="0"/>
                  <a:t>Definition</a:t>
                </a:r>
                <a:r>
                  <a:rPr lang="en-US" dirty="0" smtClean="0"/>
                  <a:t>:  Let S be a set. An order on S is a relation,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with the following two properties</a:t>
                </a:r>
                <a:r>
                  <a:rPr lang="en-US" dirty="0" smtClean="0"/>
                  <a:t>: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630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86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r>
                  <a:rPr lang="en-US" b="1" dirty="0" smtClean="0"/>
                  <a:t>Ordered Set</a:t>
                </a:r>
                <a:r>
                  <a:rPr lang="en-US" dirty="0" smtClean="0"/>
                  <a:t>:</a:t>
                </a:r>
              </a:p>
              <a:p>
                <a:r>
                  <a:rPr lang="en-US" b="1" dirty="0" smtClean="0"/>
                  <a:t>Definition</a:t>
                </a:r>
                <a:r>
                  <a:rPr lang="en-US" dirty="0" smtClean="0"/>
                  <a:t>:  Let S be a set. An order on S is a relation,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with the following two properties: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then one and only one of the statements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926" t="-134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4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r>
                  <a:rPr lang="en-US" b="1" dirty="0" smtClean="0"/>
                  <a:t>Ordered Set</a:t>
                </a:r>
                <a:r>
                  <a:rPr lang="en-US" dirty="0" smtClean="0"/>
                  <a:t>:</a:t>
                </a:r>
              </a:p>
              <a:p>
                <a:r>
                  <a:rPr lang="en-US" b="1" dirty="0" smtClean="0"/>
                  <a:t>Definition</a:t>
                </a:r>
                <a:r>
                  <a:rPr lang="en-US" dirty="0" smtClean="0"/>
                  <a:t>:  Let S be a set. An order on S is a relation,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with the following two properties: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then one and only one of the statements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 is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926" t="-134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153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r>
                  <a:rPr lang="en-US" b="1" dirty="0" smtClean="0"/>
                  <a:t>Ordered Set</a:t>
                </a:r>
                <a:r>
                  <a:rPr lang="en-US" dirty="0" smtClean="0"/>
                  <a:t>:</a:t>
                </a:r>
              </a:p>
              <a:p>
                <a:r>
                  <a:rPr lang="en-US" b="1" dirty="0" smtClean="0"/>
                  <a:t>Definition</a:t>
                </a:r>
                <a:r>
                  <a:rPr lang="en-US" dirty="0" smtClean="0"/>
                  <a:t>:  Let S be a set. An order on S is a relation,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with the following two properties: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then one and only one of the statements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 is 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ii.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then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926" t="-134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965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Note That:</a:t>
            </a:r>
          </a:p>
        </p:txBody>
      </p:sp>
    </p:spTree>
    <p:extLst>
      <p:ext uri="{BB962C8B-B14F-4D97-AF65-F5344CB8AC3E}">
        <p14:creationId xmlns:p14="http://schemas.microsoft.com/office/powerpoint/2010/main" xmlns="" val="1675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Note That:</a:t>
            </a:r>
          </a:p>
          <a:p>
            <a:r>
              <a:rPr lang="en-US" dirty="0" smtClean="0"/>
              <a:t>An ordered set is a set S in which an order is defined.</a:t>
            </a:r>
          </a:p>
        </p:txBody>
      </p:sp>
    </p:spTree>
    <p:extLst>
      <p:ext uri="{BB962C8B-B14F-4D97-AF65-F5344CB8AC3E}">
        <p14:creationId xmlns:p14="http://schemas.microsoft.com/office/powerpoint/2010/main" xmlns="" val="33565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prove and Define: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b="1" dirty="0" smtClean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Note That:</a:t>
            </a:r>
          </a:p>
          <a:p>
            <a:r>
              <a:rPr lang="en-US" dirty="0" smtClean="0"/>
              <a:t>An ordered set is a set S in which an order is defined.</a:t>
            </a:r>
          </a:p>
          <a:p>
            <a:r>
              <a:rPr lang="en-US" dirty="0" smtClean="0"/>
              <a:t>Q is an ordered set.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3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Note That:</a:t>
            </a:r>
          </a:p>
          <a:p>
            <a:r>
              <a:rPr lang="en-US" dirty="0" smtClean="0"/>
              <a:t>An ordered set is a set S in which an order is defined.</a:t>
            </a:r>
          </a:p>
          <a:p>
            <a:r>
              <a:rPr lang="en-US" dirty="0" smtClean="0"/>
              <a:t>Q is an ordered set. </a:t>
            </a:r>
          </a:p>
          <a:p>
            <a:endParaRPr lang="en-US" dirty="0"/>
          </a:p>
          <a:p>
            <a:r>
              <a:rPr lang="en-US" dirty="0" smtClean="0"/>
              <a:t>Every ordered set with least upper bound property also has greatest lower bound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 three results:</a:t>
                </a:r>
              </a:p>
              <a:p>
                <a:r>
                  <a:rPr lang="en-US" sz="2400" dirty="0"/>
                  <a:t>There 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/>
                      </a:rPr>
                      <m:t>A</m:t>
                    </m:r>
                    <m:r>
                      <a:rPr lang="en-US" sz="2400" b="0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&gt;0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/>
                        <a:ea typeface="Cambria Math"/>
                      </a:rPr>
                      <m:t> &lt;2</m:t>
                    </m:r>
                    <m:r>
                      <a:rPr lang="en-US" sz="2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, show that A contains no largest member.</a:t>
                </a:r>
              </a:p>
              <a:p>
                <a:r>
                  <a:rPr lang="en-US" sz="2400" smtClean="0"/>
                  <a:t>Between </a:t>
                </a:r>
                <a:r>
                  <a:rPr lang="en-US" sz="2400" dirty="0"/>
                  <a:t>any two rational numbers there exists an other rational number.</a:t>
                </a:r>
              </a:p>
              <a:p>
                <a:r>
                  <a:rPr lang="en-US" sz="2400" dirty="0"/>
                  <a:t>Ordered Set:</a:t>
                </a:r>
              </a:p>
              <a:p>
                <a:endParaRPr lang="en-US" sz="2400" dirty="0"/>
              </a:p>
              <a:p>
                <a:endParaRPr lang="en-US" sz="2400" dirty="0">
                  <a:latin typeface="Arial Black" pitchFamily="34" charset="0"/>
                </a:endParaRPr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and Define:</a:t>
                </a:r>
              </a:p>
              <a:p>
                <a:r>
                  <a:rPr lang="en-US" sz="2400" dirty="0" smtClean="0"/>
                  <a:t>There </a:t>
                </a:r>
                <a:r>
                  <a:rPr lang="en-US" sz="2400" dirty="0"/>
                  <a:t>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39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and Define:</a:t>
                </a:r>
              </a:p>
              <a:p>
                <a:r>
                  <a:rPr lang="en-US" sz="2400" dirty="0" smtClean="0"/>
                  <a:t>There </a:t>
                </a:r>
                <a:r>
                  <a:rPr lang="en-US" sz="2400" dirty="0"/>
                  <a:t>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/>
                      </a:rPr>
                      <m:t>A</m:t>
                    </m:r>
                    <m:r>
                      <a:rPr lang="en-US" sz="2400" b="0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&gt;0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/>
                        <a:ea typeface="Cambria Math"/>
                      </a:rPr>
                      <m:t> &lt;2</m:t>
                    </m:r>
                    <m:r>
                      <a:rPr lang="en-US" sz="2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, show that A contains no largest member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19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and Define:</a:t>
                </a:r>
              </a:p>
              <a:p>
                <a:r>
                  <a:rPr lang="en-US" sz="2400" dirty="0" smtClean="0"/>
                  <a:t>There </a:t>
                </a:r>
                <a:r>
                  <a:rPr lang="en-US" sz="2400" dirty="0"/>
                  <a:t>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/>
                      </a:rPr>
                      <m:t>A</m:t>
                    </m:r>
                    <m:r>
                      <a:rPr lang="en-US" sz="2400" b="0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&gt;0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/>
                        <a:ea typeface="Cambria Math"/>
                      </a:rPr>
                      <m:t> &lt;2</m:t>
                    </m:r>
                    <m:r>
                      <a:rPr lang="en-US" sz="2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, show that A contains no largest member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Show that between any two rational numbers there exists an other rational number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83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and Define:</a:t>
                </a:r>
              </a:p>
              <a:p>
                <a:r>
                  <a:rPr lang="en-US" sz="2400" dirty="0" smtClean="0"/>
                  <a:t>There </a:t>
                </a:r>
                <a:r>
                  <a:rPr lang="en-US" sz="2400" dirty="0"/>
                  <a:t>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/>
                      </a:rPr>
                      <m:t>A</m:t>
                    </m:r>
                    <m:r>
                      <a:rPr lang="en-US" sz="2400" b="0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&gt;0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/>
                        <a:ea typeface="Cambria Math"/>
                      </a:rPr>
                      <m:t> &lt;2</m:t>
                    </m:r>
                    <m:r>
                      <a:rPr lang="en-US" sz="24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, show that A contains no largest member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Show that between any two rational numbers there exists an other rational number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Ordered Set: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724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Revision: Rational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3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150</Words>
  <Application>Microsoft Office PowerPoint</Application>
  <PresentationFormat>On-screen Show (4:3)</PresentationFormat>
  <Paragraphs>53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164</cp:revision>
  <dcterms:created xsi:type="dcterms:W3CDTF">2012-11-27T13:12:39Z</dcterms:created>
  <dcterms:modified xsi:type="dcterms:W3CDTF">2013-03-19T05:22:15Z</dcterms:modified>
</cp:coreProperties>
</file>