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296" r:id="rId3"/>
    <p:sldId id="365" r:id="rId4"/>
    <p:sldId id="456" r:id="rId5"/>
    <p:sldId id="457" r:id="rId6"/>
    <p:sldId id="459" r:id="rId7"/>
    <p:sldId id="458" r:id="rId8"/>
    <p:sldId id="460" r:id="rId9"/>
    <p:sldId id="461" r:id="rId10"/>
    <p:sldId id="477" r:id="rId11"/>
    <p:sldId id="463" r:id="rId12"/>
    <p:sldId id="464" r:id="rId13"/>
    <p:sldId id="478" r:id="rId14"/>
    <p:sldId id="47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1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65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4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30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/>
                  <a:t>In this Lecture we will state and prove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/>
                  <a:t> are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)]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endParaRPr lang="en-US" sz="2400" dirty="0">
                  <a:latin typeface="Arial Black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b="1" dirty="0"/>
                  <a:t>.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is a real number,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𝑘𝑓</m:t>
                    </m:r>
                  </m:oMath>
                </a14:m>
                <a:r>
                  <a:rPr lang="en-US" sz="2400" dirty="0"/>
                  <a:t> is integrable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[</m:t>
                    </m:r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𝑘𝑓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𝑘</m:t>
                    </m:r>
                    <m:nary>
                      <m:naryPr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400" i="1">
                        <a:latin typeface="Cambria Math"/>
                      </a:rPr>
                      <m:t>𝑑𝑥</m:t>
                    </m:r>
                  </m:oMath>
                </a14:m>
                <a:endParaRPr lang="en-US" sz="2400" dirty="0">
                  <a:latin typeface="Arial Black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dirty="0" smtClean="0"/>
              </a:p>
              <a:p>
                <a:endParaRPr lang="en-US" sz="18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410200"/>
              </a:xfrm>
              <a:blipFill rotWithShape="1">
                <a:blip r:embed="rId3"/>
                <a:stretch>
                  <a:fillRect l="-1111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1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 </a:t>
                </a:r>
                <a:r>
                  <a:rPr lang="en-US" sz="2800" dirty="0"/>
                  <a:t>I</a:t>
                </a:r>
                <a:r>
                  <a:rPr lang="en-US" sz="2800" dirty="0" smtClean="0"/>
                  <a:t>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 are integrable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2800" dirty="0" smtClean="0"/>
                  <a:t> is integrable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[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[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)]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𝑑𝑥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𝑑𝑥</m:t>
                    </m:r>
                    <m:r>
                      <a:rPr lang="en-US" sz="2800" b="0" i="0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𝑑𝑥</m:t>
                    </m:r>
                  </m:oMath>
                </a14:m>
                <a:endParaRPr lang="en-US" sz="2800" dirty="0" smtClean="0"/>
              </a:p>
              <a:p>
                <a:r>
                  <a:rPr lang="en-US" sz="2800" b="1" dirty="0" smtClean="0"/>
                  <a:t>Proof.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39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1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61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90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15025</TotalTime>
  <Words>25</Words>
  <Application>Microsoft Office PowerPoint</Application>
  <PresentationFormat>On-screen Show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Lecture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224</cp:revision>
  <dcterms:created xsi:type="dcterms:W3CDTF">2012-11-27T13:12:39Z</dcterms:created>
  <dcterms:modified xsi:type="dcterms:W3CDTF">2013-04-24T05:30:43Z</dcterms:modified>
</cp:coreProperties>
</file>