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3" r:id="rId2"/>
    <p:sldId id="296" r:id="rId3"/>
    <p:sldId id="365" r:id="rId4"/>
    <p:sldId id="456" r:id="rId5"/>
    <p:sldId id="457" r:id="rId6"/>
    <p:sldId id="458" r:id="rId7"/>
    <p:sldId id="460" r:id="rId8"/>
    <p:sldId id="461" r:id="rId9"/>
    <p:sldId id="477" r:id="rId10"/>
    <p:sldId id="463" r:id="rId11"/>
    <p:sldId id="464" r:id="rId12"/>
    <p:sldId id="467" r:id="rId13"/>
    <p:sldId id="471" r:id="rId14"/>
    <p:sldId id="472" r:id="rId15"/>
    <p:sldId id="474" r:id="rId16"/>
    <p:sldId id="478" r:id="rId17"/>
    <p:sldId id="479" r:id="rId18"/>
    <p:sldId id="480" r:id="rId19"/>
    <p:sldId id="377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1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07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77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52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8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9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795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04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35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</a:p>
              <a:p>
                <a:pPr marL="514350" indent="-514350">
                  <a:buAutoNum type="arabicPeriod" startAt="2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 is integrable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[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a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 is integrable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[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[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 and  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i="1">
                          <a:latin typeface="Cambria Math"/>
                        </a:rPr>
                        <m:t>𝑑𝑥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i="1">
                          <a:latin typeface="Cambria Math"/>
                        </a:rPr>
                        <m:t>𝑑𝑥</m:t>
                      </m:r>
                      <m:r>
                        <a:rPr lang="en-US" sz="2800" i="1">
                          <a:latin typeface="Cambria Math"/>
                        </a:rPr>
                        <m:t>+ 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800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>
                  <a:latin typeface="Arial Black" pitchFamily="34" charset="0"/>
                </a:endParaRPr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481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32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/>
                  <a:t>In this Lecture we will state and prove</a:t>
                </a:r>
              </a:p>
              <a:p>
                <a:pPr marL="514350" indent="-514350">
                  <a:buAutoNum type="arabicPeriod" startAt="2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a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and 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𝑑𝑥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𝑑𝑥</m:t>
                      </m:r>
                      <m:r>
                        <a:rPr lang="en-US" sz="2400" i="1">
                          <a:latin typeface="Cambria Math"/>
                        </a:rPr>
                        <m:t>+ </m:t>
                      </m:r>
                      <m:nary>
                        <m:naryPr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b="1" dirty="0" smtClean="0"/>
              </a:p>
              <a:p>
                <a:endParaRPr lang="en-US" sz="1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Theorem.</a:t>
                </a:r>
                <a:r>
                  <a:rPr lang="en-US" dirty="0" smtClean="0"/>
                  <a:t/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a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and  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𝑑𝑥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𝑑𝑥</m:t>
                      </m:r>
                      <m:r>
                        <a:rPr lang="en-US" sz="2400" i="1">
                          <a:latin typeface="Cambria Math"/>
                        </a:rPr>
                        <m:t>+ </m:t>
                      </m:r>
                      <m:nary>
                        <m:naryPr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481" t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51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1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1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90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1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15032</TotalTime>
  <Words>25</Words>
  <Application>Microsoft Office PowerPoint</Application>
  <PresentationFormat>On-screen Show (4:3)</PresentationFormat>
  <Paragraphs>21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Lecture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vcomsats</cp:lastModifiedBy>
  <cp:revision>222</cp:revision>
  <dcterms:created xsi:type="dcterms:W3CDTF">2012-11-27T13:12:39Z</dcterms:created>
  <dcterms:modified xsi:type="dcterms:W3CDTF">2013-04-25T06:41:40Z</dcterms:modified>
</cp:coreProperties>
</file>