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1" r:id="rId2"/>
    <p:sldId id="296" r:id="rId3"/>
    <p:sldId id="365" r:id="rId4"/>
    <p:sldId id="392" r:id="rId5"/>
    <p:sldId id="391" r:id="rId6"/>
    <p:sldId id="379" r:id="rId7"/>
    <p:sldId id="380" r:id="rId8"/>
    <p:sldId id="381" r:id="rId9"/>
    <p:sldId id="382" r:id="rId10"/>
    <p:sldId id="383" r:id="rId11"/>
    <p:sldId id="384" r:id="rId12"/>
    <p:sldId id="378" r:id="rId13"/>
    <p:sldId id="385" r:id="rId14"/>
    <p:sldId id="386" r:id="rId15"/>
    <p:sldId id="387" r:id="rId16"/>
    <p:sldId id="388" r:id="rId17"/>
    <p:sldId id="389" r:id="rId18"/>
    <p:sldId id="390" r:id="rId19"/>
    <p:sldId id="377" r:id="rId20"/>
    <p:sldId id="3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 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5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67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Theorem.  </a:t>
                </a:r>
                <a:r>
                  <a:rPr lang="en-US" sz="2400" dirty="0" smtClean="0"/>
                  <a:t>Suppose S is an ordered set with the least-upper bound property.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</a:rPr>
                      <m:t> 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, B is not empty, and B is bounded below. Let L be the set of </a:t>
                </a:r>
                <a:r>
                  <a:rPr lang="en-US" sz="2400" b="1" dirty="0" smtClean="0"/>
                  <a:t>all</a:t>
                </a:r>
                <a:r>
                  <a:rPr lang="en-US" sz="2400" dirty="0" smtClean="0"/>
                  <a:t> lower bounds of B. Then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𝑆𝑢𝑝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sz="2400" dirty="0" smtClean="0"/>
                  <a:t>exists in S,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𝐼𝑛𝑓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n-US" sz="2800" b="1" dirty="0" smtClean="0"/>
                  <a:t>Proof.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955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312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59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09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51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02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58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26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latin typeface="Arial Black" pitchFamily="34" charset="0"/>
                  </a:rPr>
                  <a:t>Lecture summery:</a:t>
                </a:r>
              </a:p>
              <a:p>
                <a:endParaRPr lang="en-US" sz="2800" dirty="0">
                  <a:latin typeface="Arial Black" pitchFamily="34" charset="0"/>
                </a:endParaRPr>
              </a:p>
              <a:p>
                <a:r>
                  <a:rPr lang="en-US" sz="2400" dirty="0" smtClean="0">
                    <a:latin typeface="Arial Black" pitchFamily="34" charset="0"/>
                  </a:rPr>
                  <a:t>In this lecture we have proved two results:</a:t>
                </a:r>
              </a:p>
              <a:p>
                <a:r>
                  <a:rPr lang="en-US" sz="2400" dirty="0"/>
                  <a:t>The set of Rational numbers Q does not have least upper bound property.</a:t>
                </a:r>
              </a:p>
              <a:p>
                <a:r>
                  <a:rPr lang="en-US" sz="2800" b="1" dirty="0"/>
                  <a:t>.  </a:t>
                </a:r>
                <a:r>
                  <a:rPr lang="en-US" sz="2400" b="1" dirty="0"/>
                  <a:t>Suppose S is an ordered set with the least-upper bound property.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𝑩</m:t>
                    </m:r>
                    <m:r>
                      <a:rPr lang="en-US" sz="2400" b="1" i="1">
                        <a:latin typeface="Cambria Math"/>
                      </a:rPr>
                      <m:t> ⊆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𝑺</m:t>
                    </m:r>
                  </m:oMath>
                </a14:m>
                <a:r>
                  <a:rPr lang="en-US" sz="2400" b="1" dirty="0"/>
                  <a:t>, B is not empty, and B is bounded below. Let L be the set of all lower bounds of B. Then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𝑺𝒖𝒑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𝑳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b="1" dirty="0"/>
              </a:p>
              <a:p>
                <a:r>
                  <a:rPr lang="en-US" sz="2400" b="1" dirty="0"/>
                  <a:t>exists in S,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𝑰𝒏𝒇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b="1" dirty="0"/>
              </a:p>
              <a:p>
                <a:endParaRPr lang="en-US" sz="2400" dirty="0"/>
              </a:p>
              <a:p>
                <a:endParaRPr lang="en-US" sz="2400" dirty="0">
                  <a:latin typeface="Arial Black" pitchFamily="34" charset="0"/>
                </a:endParaRPr>
              </a:p>
              <a:p>
                <a:endParaRPr lang="en-US" sz="2400" dirty="0" smtClean="0"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259" t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04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prove two theorems: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b="1" dirty="0" smtClean="0"/>
          </a:p>
          <a:p>
            <a:pPr marL="742950" indent="-742950">
              <a:buFont typeface="+mj-lt"/>
              <a:buAutoNum type="arabicPeriod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prove two theorems: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set of Rational numbers Q does not have least upper bound property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b="1" dirty="0" smtClean="0"/>
          </a:p>
          <a:p>
            <a:pPr marL="742950" indent="-742950">
              <a:buFont typeface="+mj-lt"/>
              <a:buAutoNum type="arabicPeriod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006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prove two theorems: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The set of Rational numbers Q does not have least upper bound property</a:t>
                </a:r>
                <a:r>
                  <a:rPr lang="en-US" sz="2400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1" dirty="0"/>
                  <a:t>Suppose S is an ordered set with the least-upper bound property.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𝑩</m:t>
                    </m:r>
                    <m:r>
                      <a:rPr lang="en-US" sz="2400" b="1" i="1">
                        <a:latin typeface="Cambria Math"/>
                      </a:rPr>
                      <m:t> ⊆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𝑺</m:t>
                    </m:r>
                  </m:oMath>
                </a14:m>
                <a:r>
                  <a:rPr lang="en-US" sz="2400" b="1" dirty="0"/>
                  <a:t>, B is not empty, and B is bounded below. Let L be the set of all lower bounds of B. Then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𝑺𝒖𝒑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𝑳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b="1" dirty="0"/>
              </a:p>
              <a:p>
                <a:r>
                  <a:rPr lang="en-US" sz="2400" b="1" dirty="0"/>
                  <a:t>exists in S,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𝑰𝒏𝒇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𝑩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b="1" dirty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b="1" dirty="0" smtClean="0"/>
              </a:p>
              <a:p>
                <a:pPr marL="742950" indent="-742950">
                  <a:buFont typeface="+mj-lt"/>
                  <a:buAutoNum type="arabicPeriod"/>
                </a:pP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  <a:blipFill rotWithShape="1">
                <a:blip r:embed="rId2"/>
                <a:stretch>
                  <a:fillRect l="-1111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52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Proposition</a:t>
                </a:r>
                <a:r>
                  <a:rPr lang="en-US" dirty="0" smtClean="0"/>
                  <a:t>:  </a:t>
                </a:r>
                <a:r>
                  <a:rPr lang="en-US" sz="2400" dirty="0" smtClean="0"/>
                  <a:t>The set of Rational numbers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ℚ</m:t>
                    </m:r>
                  </m:oMath>
                </a14:m>
                <a:r>
                  <a:rPr lang="en-US" sz="2400" dirty="0" smtClean="0"/>
                  <a:t/>
                </a:r>
                <a:r>
                  <a:rPr lang="en-US" sz="2400" dirty="0" smtClean="0"/>
                  <a:t>does not have least upper bound property</a:t>
                </a:r>
                <a:r>
                  <a:rPr lang="en-US" dirty="0" smtClean="0"/>
                  <a:t>.</a:t>
                </a:r>
              </a:p>
              <a:p>
                <a:r>
                  <a:rPr lang="en-US" sz="2800" b="1" dirty="0" smtClean="0"/>
                  <a:t>Proof.</a:t>
                </a:r>
                <a:endParaRPr lang="en-US" sz="2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1380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032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53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91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19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3900</TotalTime>
  <Words>61</Words>
  <Application>Microsoft Office PowerPoint</Application>
  <PresentationFormat>On-screen Show (4:3)</PresentationFormat>
  <Paragraphs>31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Lecture Outline</vt:lpstr>
      <vt:lpstr>Lecture Outline</vt:lpstr>
      <vt:lpstr>Lecture Outline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163</cp:revision>
  <dcterms:created xsi:type="dcterms:W3CDTF">2012-11-27T13:12:39Z</dcterms:created>
  <dcterms:modified xsi:type="dcterms:W3CDTF">2013-03-19T06:59:20Z</dcterms:modified>
</cp:coreProperties>
</file>