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3" r:id="rId2"/>
    <p:sldId id="296" r:id="rId3"/>
    <p:sldId id="365" r:id="rId4"/>
    <p:sldId id="406" r:id="rId5"/>
    <p:sldId id="405" r:id="rId6"/>
    <p:sldId id="404" r:id="rId7"/>
    <p:sldId id="403" r:id="rId8"/>
    <p:sldId id="402" r:id="rId9"/>
    <p:sldId id="401" r:id="rId10"/>
    <p:sldId id="388" r:id="rId11"/>
    <p:sldId id="389" r:id="rId12"/>
    <p:sldId id="390" r:id="rId13"/>
    <p:sldId id="379" r:id="rId14"/>
    <p:sldId id="380" r:id="rId15"/>
    <p:sldId id="381" r:id="rId16"/>
    <p:sldId id="392" r:id="rId17"/>
    <p:sldId id="393" r:id="rId18"/>
    <p:sldId id="394" r:id="rId19"/>
    <p:sldId id="382" r:id="rId20"/>
    <p:sldId id="395" r:id="rId21"/>
    <p:sldId id="396" r:id="rId22"/>
    <p:sldId id="397" r:id="rId23"/>
    <p:sldId id="398" r:id="rId24"/>
    <p:sldId id="399" r:id="rId25"/>
    <p:sldId id="377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Definition. </a:t>
                </a:r>
                <a:r>
                  <a:rPr lang="en-US" b="1" dirty="0"/>
                  <a:t>Let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metric space. </a:t>
                </a:r>
                <a:r>
                  <a:rPr lang="en-US" dirty="0" smtClean="0"/>
                  <a:t>A </a:t>
                </a:r>
                <a:r>
                  <a:rPr lang="en-US" dirty="0"/>
                  <a:t>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an interior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if there is a neighborhood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</m:oMath>
                </a14:m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63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412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Definition. </a:t>
                </a:r>
                <a:r>
                  <a:rPr lang="en-US" b="1" dirty="0"/>
                  <a:t>Let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metric space.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is open if every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is an interior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The complement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(denoted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set of all points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630" t="-1274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731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Definition. </a:t>
                </a:r>
                <a:r>
                  <a:rPr lang="en-US" b="1" dirty="0"/>
                  <a:t>Let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metric space.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is Perfect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is closed and if every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is a limit point 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63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93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Definition. </a:t>
                </a:r>
                <a:r>
                  <a:rPr lang="en-US" b="1" dirty="0"/>
                  <a:t>Let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metric space.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is bounded if there is a real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and a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 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630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283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Definition. </a:t>
                </a:r>
                <a:r>
                  <a:rPr lang="en-US" b="1" dirty="0"/>
                  <a:t>Let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metric space. </a:t>
                </a:r>
                <a:r>
                  <a:rPr lang="en-US" dirty="0" smtClean="0"/>
                  <a:t>E </a:t>
                </a:r>
                <a:r>
                  <a:rPr lang="en-US" dirty="0"/>
                  <a:t>is dense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if every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is a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or a </a:t>
                </a:r>
                <a:r>
                  <a:rPr lang="en-US" dirty="0" smtClean="0"/>
                  <a:t>limit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</m:oMath>
                </a14:m>
                <a:r>
                  <a:rPr lang="en-US" dirty="0"/>
                  <a:t>or both).</a:t>
                </a:r>
              </a:p>
              <a:p>
                <a:r>
                  <a:rPr lang="en-US" dirty="0"/>
                  <a:t/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63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585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sz="2800" b="1" dirty="0" smtClean="0"/>
              <a:t>Theorem. </a:t>
            </a:r>
            <a:r>
              <a:rPr lang="en-US" sz="2400" b="1" dirty="0" smtClean="0"/>
              <a:t>In a metric space, prove that every neighbourhood is an open set. </a:t>
            </a:r>
          </a:p>
          <a:p>
            <a:r>
              <a:rPr lang="en-US" sz="2400" b="1" dirty="0" smtClean="0"/>
              <a:t>Proof.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5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</a:t>
                </a:r>
                <a:r>
                  <a:rPr lang="en-US" dirty="0" smtClean="0"/>
                  <a:t>. </a:t>
                </a:r>
                <a:r>
                  <a:rPr lang="en-US" sz="2400" dirty="0" smtClean="0"/>
                  <a:t>Let (X,d) be a metric space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 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. If p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 smtClean="0"/>
                  <a:t>, then every neighbourhood of p contains infinitely many points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 smtClean="0"/>
                  <a:t>Proof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481" t="-138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778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06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8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902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4797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049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0916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dirty="0" smtClean="0">
                    <a:latin typeface="Arial Black" pitchFamily="34" charset="0"/>
                  </a:rPr>
                  <a:t>In this lecture we have studied</a:t>
                </a:r>
                <a:r>
                  <a:rPr lang="en-US" sz="2400" dirty="0" smtClean="0">
                    <a:latin typeface="Arial Black" pitchFamily="34" charset="0"/>
                  </a:rPr>
                  <a:t>:</a:t>
                </a:r>
                <a:endParaRPr lang="en-US" sz="2400" b="1" dirty="0" smtClean="0"/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 smtClean="0"/>
                  <a:t>Closed set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 smtClean="0"/>
                  <a:t>Interior of a set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 smtClean="0"/>
                  <a:t>Open set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 smtClean="0"/>
                  <a:t>Perfect set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Proved </a:t>
                </a:r>
                <a:r>
                  <a:rPr lang="en-US" sz="2400" b="1" dirty="0" smtClean="0"/>
                  <a:t>two</a:t>
                </a:r>
                <a:r>
                  <a:rPr lang="en-US" sz="2400" b="1" dirty="0" smtClean="0"/>
                  <a:t> theorems:</a:t>
                </a:r>
                <a:endParaRPr lang="en-US" sz="2400" b="1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/>
                  <a:t>. </a:t>
                </a:r>
                <a:r>
                  <a:rPr lang="en-US" sz="2400" b="1" dirty="0" smtClean="0"/>
                  <a:t>In a metric space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𝐞</m:t>
                    </m:r>
                    <m:r>
                      <a:rPr lang="en-US" sz="2400" i="1">
                        <a:latin typeface="Cambria Math"/>
                      </a:rPr>
                      <m:t>𝑣𝑒𝑟𝑦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𝑛𝑒𝑖𝑔h𝑏𝑜𝑟h𝑜𝑜𝑑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𝑜𝑝𝑒𝑛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𝑠𝑒𝑡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Let (X,d) be a metric space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. If p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, then every neighbourhood of p contains infinitely many points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endParaRPr lang="en-US" sz="2400" dirty="0" smtClean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recall: </a:t>
            </a:r>
          </a:p>
          <a:p>
            <a:r>
              <a:rPr lang="en-US" sz="2400" b="1" dirty="0" smtClean="0"/>
              <a:t>Few Definitions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Closed set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recall: </a:t>
            </a:r>
          </a:p>
          <a:p>
            <a:r>
              <a:rPr lang="en-US" sz="2400" b="1" dirty="0" smtClean="0"/>
              <a:t>Few Definitions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Closed set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Interior of a set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736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recall: </a:t>
            </a:r>
          </a:p>
          <a:p>
            <a:r>
              <a:rPr lang="en-US" sz="2400" b="1" dirty="0" smtClean="0"/>
              <a:t>Few Definitions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Closed set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Interior of a set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Open set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643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recall: </a:t>
            </a:r>
          </a:p>
          <a:p>
            <a:r>
              <a:rPr lang="en-US" sz="2400" b="1" dirty="0" smtClean="0"/>
              <a:t>Few Definitions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Closed set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Interior of a set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Open set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Perfect set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557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recall: </a:t>
            </a:r>
          </a:p>
          <a:p>
            <a:r>
              <a:rPr lang="en-US" sz="2400" b="1" dirty="0" smtClean="0"/>
              <a:t>Few Definitions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Closed set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Interior of a set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Open set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b="1" dirty="0"/>
              <a:t>Perfect set</a:t>
            </a:r>
          </a:p>
          <a:p>
            <a:pPr marL="0" indent="0">
              <a:buNone/>
            </a:pPr>
            <a:r>
              <a:rPr lang="en-US" sz="2400" b="1" dirty="0" smtClean="0"/>
              <a:t>Prove </a:t>
            </a:r>
            <a:r>
              <a:rPr lang="en-US" sz="2400" b="1" dirty="0"/>
              <a:t>two </a:t>
            </a:r>
            <a:r>
              <a:rPr lang="en-US" sz="2400" b="1" dirty="0" smtClean="0"/>
              <a:t>theorems:</a:t>
            </a:r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066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recall: </a:t>
                </a:r>
              </a:p>
              <a:p>
                <a:r>
                  <a:rPr lang="en-US" sz="2400" b="1" dirty="0" smtClean="0"/>
                  <a:t>Few </a:t>
                </a:r>
                <a:r>
                  <a:rPr lang="en-US" sz="2400" b="1" dirty="0" smtClean="0"/>
                  <a:t>Definitions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Closed set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Interior of a set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Open set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Perfect set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Prove </a:t>
                </a:r>
                <a:r>
                  <a:rPr lang="en-US" sz="2400" b="1" dirty="0"/>
                  <a:t>two </a:t>
                </a:r>
                <a:r>
                  <a:rPr lang="en-US" sz="2400" b="1" dirty="0" smtClean="0"/>
                  <a:t>theorems:</a:t>
                </a:r>
                <a:endParaRPr lang="en-US" sz="2400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/>
                  <a:t>. </a:t>
                </a:r>
                <a:r>
                  <a:rPr lang="en-US" sz="2400" b="1" dirty="0"/>
                  <a:t>In a metric space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𝐞</m:t>
                    </m:r>
                    <m:r>
                      <a:rPr lang="en-US" sz="2400" i="1">
                        <a:latin typeface="Cambria Math"/>
                      </a:rPr>
                      <m:t>𝑣𝑒𝑟𝑦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𝑛𝑒𝑖𝑔h𝑏𝑜𝑟h𝑜𝑜𝑑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𝑜𝑝𝑒𝑛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𝑠𝑒𝑡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/>
              </a:p>
              <a:p>
                <a:endParaRPr lang="en-US" sz="2400" b="1" dirty="0" smtClean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l="-1111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472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recall: </a:t>
                </a:r>
              </a:p>
              <a:p>
                <a:r>
                  <a:rPr lang="en-US" sz="2400" b="1" dirty="0" smtClean="0"/>
                  <a:t>Few </a:t>
                </a:r>
                <a:r>
                  <a:rPr lang="en-US" sz="2400" b="1" dirty="0" smtClean="0"/>
                  <a:t>Definitions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Closed set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Interior of a set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Open set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Perfect set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Prove </a:t>
                </a:r>
                <a:r>
                  <a:rPr lang="en-US" sz="2400" b="1" dirty="0"/>
                  <a:t>two </a:t>
                </a:r>
                <a:r>
                  <a:rPr lang="en-US" sz="2400" b="1" dirty="0" smtClean="0"/>
                  <a:t>theorems:</a:t>
                </a:r>
                <a:endParaRPr lang="en-US" sz="2400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/>
                  <a:t>. </a:t>
                </a:r>
                <a:r>
                  <a:rPr lang="en-US" sz="2400" b="1" dirty="0"/>
                  <a:t>In a metric space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𝐞</m:t>
                    </m:r>
                    <m:r>
                      <a:rPr lang="en-US" sz="2400" i="1">
                        <a:latin typeface="Cambria Math"/>
                      </a:rPr>
                      <m:t>𝑣𝑒𝑟𝑦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𝑛𝑒𝑖𝑔h𝑏𝑜𝑟h𝑜𝑜𝑑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𝑜𝑝𝑒𝑛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𝑠𝑒𝑡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Let (X,d) be a metric space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. If p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, then every neighbourhood of p contains infinitely many points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b="1" dirty="0" smtClean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l="-1111" t="-1010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369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136</Words>
  <Application>Microsoft Office PowerPoint</Application>
  <PresentationFormat>On-screen Show (4:3)</PresentationFormat>
  <Paragraphs>60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Lecture Outline</vt:lpstr>
      <vt:lpstr>Lecture Outline</vt:lpstr>
      <vt:lpstr>Lecture Outline</vt:lpstr>
      <vt:lpstr>Lecture Outline</vt:lpstr>
      <vt:lpstr>Lecture Outline</vt:lpstr>
      <vt:lpstr>Lecture Outline</vt:lpstr>
      <vt:lpstr>Lecture Outline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154</cp:revision>
  <dcterms:created xsi:type="dcterms:W3CDTF">2012-11-27T13:12:39Z</dcterms:created>
  <dcterms:modified xsi:type="dcterms:W3CDTF">2013-03-20T06:30:49Z</dcterms:modified>
</cp:coreProperties>
</file>