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3" r:id="rId3"/>
    <p:sldId id="296" r:id="rId4"/>
    <p:sldId id="365" r:id="rId5"/>
    <p:sldId id="410" r:id="rId6"/>
    <p:sldId id="411" r:id="rId7"/>
    <p:sldId id="412" r:id="rId8"/>
    <p:sldId id="413" r:id="rId9"/>
    <p:sldId id="414" r:id="rId10"/>
    <p:sldId id="415" r:id="rId11"/>
    <p:sldId id="382" r:id="rId12"/>
    <p:sldId id="383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7" r:id="rId21"/>
    <p:sldId id="408" r:id="rId22"/>
    <p:sldId id="409" r:id="rId23"/>
    <p:sldId id="402" r:id="rId24"/>
    <p:sldId id="403" r:id="rId25"/>
    <p:sldId id="404" r:id="rId26"/>
    <p:sldId id="405" r:id="rId27"/>
    <p:sldId id="377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7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Corollary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𝑓𝑖𝑛𝑖𝑡𝑒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𝑝𝑜𝑖𝑛𝑡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𝑠𝑒𝑡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h𝑎𝑠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𝑛𝑜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𝑙𝑖𝑚𝑖𝑡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𝑝𝑜𝑖𝑛𝑡𝑠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852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7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Theorem.</a:t>
            </a:r>
            <a:r>
              <a:rPr lang="en-US" b="1" dirty="0" smtClean="0"/>
              <a:t> </a:t>
            </a:r>
            <a:r>
              <a:rPr lang="en-US" sz="2400" dirty="0" smtClean="0"/>
              <a:t>In a metric space (X, d) , a set E is open if and only if its complement is closed.</a:t>
            </a:r>
          </a:p>
          <a:p>
            <a:r>
              <a:rPr lang="en-US" sz="2800" b="1" dirty="0" smtClean="0"/>
              <a:t>Proof.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/>
                  <a:t>Corollary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𝑠𝑒𝑡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𝑐𝑙𝑜𝑠𝑒𝑑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𝑜𝑛𝑙𝑦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𝑖𝑓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𝑖𝑡𝑠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𝑐𝑜𝑚𝑝𝑙𝑒𝑚𝑒𝑛𝑡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𝑜𝑝𝑒𝑛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037" t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65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</a:t>
                </a:r>
                <a:r>
                  <a:rPr lang="en-US" b="1" dirty="0" smtClean="0"/>
                  <a:t>.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 b="0" i="1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be a metric space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then </a:t>
                </a:r>
                <a:r>
                  <a:rPr lang="en-US" sz="2400" smtClean="0"/>
                  <a:t>prove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𝑐𝑙𝑜𝑠𝑒𝑑</m:t>
                    </m:r>
                  </m:oMath>
                </a14:m>
                <a:r>
                  <a:rPr lang="en-US" sz="2400" dirty="0" smtClean="0"/>
                  <a:t> subset of X.</a:t>
                </a:r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761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7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8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8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5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6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09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1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0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proved:</a:t>
                </a:r>
                <a:endParaRPr lang="en-US" sz="2400" dirty="0">
                  <a:latin typeface="Arial Black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. Let (X,d) 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b="1" i="1" dirty="0" smtClean="0"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𝐴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𝑠𝑒𝑡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𝐸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𝑜𝑝𝑒𝑛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𝑖𝑓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𝑜𝑛𝑙𝑦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𝑖𝑓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𝑖𝑡𝑠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𝑐𝑜𝑚𝑝𝑙𝑒𝑚𝑒𝑛𝑡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𝑖𝑠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𝑐𝑙𝑜𝑠𝑒𝑑</m:t>
                    </m:r>
                    <m:r>
                      <a:rPr lang="en-US" sz="2400" b="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</a:t>
                </a:r>
                <a:r>
                  <a:rPr lang="en-US" sz="2400" dirty="0" smtClean="0"/>
                  <a:t>.	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𝑖𝑓𝑋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𝑎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𝑚𝑒𝑡𝑟𝑖𝑐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𝑠𝑝𝑎𝑐𝑒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𝑎𝑛𝑑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𝐸</m:t>
                    </m:r>
                    <m:r>
                      <a:rPr lang="en-US" sz="2400" b="0" i="1">
                        <a:latin typeface="Cambria Math"/>
                      </a:rPr>
                      <m:t>⊂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𝑋</m:t>
                    </m:r>
                    <m:r>
                      <a:rPr lang="en-US" sz="24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𝑖𝑠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𝑐𝑙𝑜𝑠𝑒𝑑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>
                <a:latin typeface="Arial Black" pitchFamily="34" charset="0"/>
              </a:rPr>
              <a:t># </a:t>
            </a:r>
            <a:r>
              <a:rPr lang="en-US" sz="2800" b="1" smtClean="0">
                <a:latin typeface="Arial Black" pitchFamily="34" charset="0"/>
              </a:rPr>
              <a:t>07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. Let (X,d) be a metric space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i="1" dirty="0" smtClean="0"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𝑠𝑒𝑡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𝑜𝑝𝑒𝑛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𝑜𝑛𝑙𝑦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𝑖𝑓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𝑖𝑡𝑠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𝑐𝑜𝑚𝑝𝑙𝑒𝑚𝑒𝑛𝑡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closed.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𝑚𝑒𝑡𝑟𝑖𝑐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𝑠𝑝𝑎𝑐𝑒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𝑎𝑛𝑑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⊂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/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𝑖𝑠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𝑐𝑙𝑜𝑠𝑒𝑑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b="1" dirty="0" smtClean="0"/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078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</a:t>
                </a:r>
                <a:r>
                  <a:rPr lang="en-US" dirty="0" smtClean="0"/>
                  <a:t>. </a:t>
                </a:r>
                <a:r>
                  <a:rPr lang="en-US" sz="2400" dirty="0" smtClean="0"/>
                  <a:t>Let (X,d) be a metric space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 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400" dirty="0" smtClean="0"/>
                  <a:t>. If p is a limit point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, then every neighbourhood of p contains infinitely many points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 smtClean="0"/>
                  <a:t>Proof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481" t="-138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11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4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3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1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8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61</Words>
  <Application>Microsoft Office PowerPoint</Application>
  <PresentationFormat>On-screen Show (4:3)</PresentationFormat>
  <Paragraphs>30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Lecture Outline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163</cp:revision>
  <dcterms:created xsi:type="dcterms:W3CDTF">2012-11-27T13:12:39Z</dcterms:created>
  <dcterms:modified xsi:type="dcterms:W3CDTF">2013-03-21T05:32:32Z</dcterms:modified>
</cp:coreProperties>
</file>