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296" r:id="rId4"/>
    <p:sldId id="365" r:id="rId5"/>
    <p:sldId id="399" r:id="rId6"/>
    <p:sldId id="401" r:id="rId7"/>
    <p:sldId id="402" r:id="rId8"/>
    <p:sldId id="403" r:id="rId9"/>
    <p:sldId id="404" r:id="rId10"/>
    <p:sldId id="405" r:id="rId11"/>
    <p:sldId id="400" r:id="rId12"/>
    <p:sldId id="406" r:id="rId13"/>
    <p:sldId id="407" r:id="rId14"/>
    <p:sldId id="408" r:id="rId15"/>
    <p:sldId id="409" r:id="rId16"/>
    <p:sldId id="381" r:id="rId17"/>
    <p:sldId id="392" r:id="rId18"/>
    <p:sldId id="393" r:id="rId19"/>
    <p:sldId id="394" r:id="rId20"/>
    <p:sldId id="396" r:id="rId21"/>
    <p:sldId id="377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5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/>
                  <a:t>Theorem</a:t>
                </a:r>
                <a:r>
                  <a:rPr lang="en-US" b="1" dirty="0"/>
                  <a:t>.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/>
                  <a:t>for every closed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51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/>
                </a: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. Let (X, d ) be a metric space and E be a nonempty set of real numbers which is bounded above. 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up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𝐻𝑒𝑛𝑐𝑒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E is closed</a:t>
                </a:r>
                <a:r>
                  <a:rPr lang="en-US" sz="2400" dirty="0"/>
                  <a:t>.</a:t>
                </a:r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proved:</a:t>
                </a:r>
                <a:endParaRPr lang="en-US" sz="2400" dirty="0">
                  <a:latin typeface="Arial Black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</a:t>
                </a:r>
                <a:r>
                  <a:rPr lang="en-US" sz="2400" dirty="0"/>
                  <a:t/>
                </a:r>
              </a:p>
              <a:p>
                <a:pPr marL="0" indent="0">
                  <a:buNone/>
                </a:pPr>
                <a:r>
                  <a:rPr lang="en-US" sz="2400" dirty="0"/>
                  <a:t/>
                </a:r>
                <a:r>
                  <a:rPr lang="en-US" sz="2400" dirty="0"/>
                  <a:t>a)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𝑜𝑛𝑙𝑦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</m:oMath>
                </a14:m>
                <a:r>
                  <a:rPr lang="en-US" sz="2400" dirty="0"/>
                  <a:t/>
                </a:r>
              </a:p>
              <a:p>
                <a:pPr marL="0" lvl="0" indent="0">
                  <a:buNone/>
                </a:pPr>
                <a:r>
                  <a:rPr lang="en-US" sz="2400" b="1" dirty="0"/>
                  <a:t/>
                </a:r>
                <a:r>
                  <a:rPr lang="en-US" sz="2400" dirty="0"/>
                  <a:t>b)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for every closed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  <a:endParaRPr lang="en-US" sz="2400" i="1" dirty="0"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en-US" sz="2400" dirty="0"/>
                  <a:t>2.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𝐿𝑒𝑡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𝑛𝑜𝑛𝑒𝑚𝑝𝑡𝑦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𝑟𝑒𝑎𝑙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𝑛𝑢𝑚𝑏𝑒𝑟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which is 	bounded </a:t>
                </a:r>
                <a:r>
                  <a:rPr lang="en-US" sz="2400" dirty="0" err="1"/>
                  <a:t>above.Let</a:t>
                </a:r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sup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𝑇h𝑒𝑛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𝐻𝑒𝑛𝑐𝑒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</m:oMath>
                </a14:m>
                <a:r>
                  <a:rPr lang="en-US" sz="2400" dirty="0"/>
                  <a:t> is closed.</a:t>
                </a:r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106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08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/>
                  <a:t>then </a:t>
                </a:r>
                <a:r>
                  <a:rPr lang="en-US" sz="2400" dirty="0" smtClean="0"/>
                  <a:t/>
                </a:r>
              </a:p>
              <a:p>
                <a:pPr marL="0" indent="0">
                  <a:buNone/>
                </a:pPr>
                <a:r>
                  <a:rPr lang="en-US" sz="2400" dirty="0"/>
                  <a:t/>
                </a:r>
                <a:r>
                  <a:rPr lang="en-US" sz="2400" dirty="0" smtClean="0"/>
                  <a:t>a)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𝑜𝑛𝑙𝑦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b="1" dirty="0" smtClean="0"/>
                  <a:t/>
                </a:r>
                <a:r>
                  <a:rPr lang="en-US" sz="2400" dirty="0" smtClean="0"/>
                  <a:t>b)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/>
                  <a:t>for every closed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en-US" sz="2400" dirty="0" smtClean="0"/>
                  <a:t>2.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𝐿𝑒𝑡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𝑛𝑜𝑛𝑒𝑚𝑝𝑡𝑦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𝑟𝑒𝑎𝑙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𝑛𝑢𝑚𝑏𝑒𝑟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which is </a:t>
                </a:r>
                <a:r>
                  <a:rPr lang="en-US" sz="2400" dirty="0" smtClean="0"/>
                  <a:t>	bounded </a:t>
                </a:r>
                <a:r>
                  <a:rPr lang="en-US" sz="2400" dirty="0" err="1" smtClean="0"/>
                  <a:t>above.Let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sup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𝑇h𝑒𝑛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𝐻𝑒𝑛𝑐𝑒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</m:oMath>
                </a14:m>
                <a:r>
                  <a:rPr lang="en-US" sz="2400" dirty="0" smtClean="0"/>
                  <a:t> is closed.</a:t>
                </a: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/>
                  <a:t>Theorem.</a:t>
                </a:r>
                <a:r>
                  <a:rPr lang="en-US" b="1" dirty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/>
                  <a:t>then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𝑜𝑛𝑙𝑦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42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9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2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33</Words>
  <Application>Microsoft Office PowerPoint</Application>
  <PresentationFormat>On-screen Show (4:3)</PresentationFormat>
  <Paragraphs>27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Lecture Outline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158</cp:revision>
  <dcterms:created xsi:type="dcterms:W3CDTF">2012-11-27T13:12:39Z</dcterms:created>
  <dcterms:modified xsi:type="dcterms:W3CDTF">2013-03-21T06:37:46Z</dcterms:modified>
</cp:coreProperties>
</file>