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9" r:id="rId18"/>
    <p:sldId id="273" r:id="rId19"/>
    <p:sldId id="274" r:id="rId20"/>
    <p:sldId id="275" r:id="rId21"/>
    <p:sldId id="276" r:id="rId22"/>
    <p:sldId id="277"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2" d="100"/>
          <a:sy n="62" d="100"/>
        </p:scale>
        <p:origin x="-151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Adventures of Tom Sawyer</a:t>
            </a:r>
            <a:endParaRPr lang="en-US" dirty="0"/>
          </a:p>
        </p:txBody>
      </p:sp>
      <p:sp>
        <p:nvSpPr>
          <p:cNvPr id="3" name="Subtitle 2"/>
          <p:cNvSpPr>
            <a:spLocks noGrp="1"/>
          </p:cNvSpPr>
          <p:nvPr>
            <p:ph type="subTitle" idx="1"/>
          </p:nvPr>
        </p:nvSpPr>
        <p:spPr/>
        <p:txBody>
          <a:bodyPr/>
          <a:lstStyle/>
          <a:p>
            <a:r>
              <a:rPr lang="en-US" dirty="0" smtClean="0"/>
              <a:t>Mark Twain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A faint wind moaned through the trees, and Tom feared it might be the spirits of the dead, complaining at being disturbed. The boys talked little, and only under their breath, for the time and the place and the pervading solemnity and silence oppressed their spirits.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They found the sharp new heap they were seeking, and ensconced themselves within the protection of three great elms that grew in a bunch within a few feet of the grave.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Then they waited in silence for what seemed a long time. The hooting of a distant owl was all the sound that troubled the dead stillness. Tom's reflections grew oppressive. He must force some talk. So he said in a whisper:</a:t>
            </a:r>
          </a:p>
          <a:p>
            <a:r>
              <a:rPr lang="en-US" dirty="0" smtClean="0"/>
              <a:t>"</a:t>
            </a:r>
            <a:r>
              <a:rPr lang="en-US" dirty="0" err="1" smtClean="0"/>
              <a:t>Hucky</a:t>
            </a:r>
            <a:r>
              <a:rPr lang="en-US" dirty="0" smtClean="0"/>
              <a:t>, do you believe the dead people like it for us to be here?"</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Huckleberry whispered:</a:t>
            </a:r>
          </a:p>
          <a:p>
            <a:r>
              <a:rPr lang="en-US" dirty="0" smtClean="0"/>
              <a:t>"I </a:t>
            </a:r>
            <a:r>
              <a:rPr lang="en-US" dirty="0" err="1" smtClean="0"/>
              <a:t>wisht</a:t>
            </a:r>
            <a:r>
              <a:rPr lang="en-US" dirty="0" smtClean="0"/>
              <a:t> I </a:t>
            </a:r>
            <a:r>
              <a:rPr lang="en-US" dirty="0" err="1" smtClean="0"/>
              <a:t>knowed</a:t>
            </a:r>
            <a:r>
              <a:rPr lang="en-US" dirty="0" smtClean="0"/>
              <a:t>. It's awful solemn like, </a:t>
            </a:r>
            <a:r>
              <a:rPr lang="en-US" i="1" dirty="0" err="1" smtClean="0"/>
              <a:t>ain't</a:t>
            </a:r>
            <a:r>
              <a:rPr lang="en-US" dirty="0" smtClean="0"/>
              <a:t> it?"</a:t>
            </a:r>
          </a:p>
          <a:p>
            <a:r>
              <a:rPr lang="en-US" dirty="0" smtClean="0"/>
              <a:t>"I bet it is."</a:t>
            </a:r>
          </a:p>
          <a:p>
            <a:r>
              <a:rPr lang="en-US" dirty="0" smtClean="0"/>
              <a:t>There was a considerable pause, while the boys canvassed this matter inwardly. Then Tom whispered:</a:t>
            </a:r>
          </a:p>
          <a:p>
            <a:r>
              <a:rPr lang="en-US" dirty="0" smtClean="0"/>
              <a:t>"Say, </a:t>
            </a:r>
            <a:r>
              <a:rPr lang="en-US" dirty="0" err="1" smtClean="0"/>
              <a:t>Hucky</a:t>
            </a:r>
            <a:r>
              <a:rPr lang="en-US" dirty="0" smtClean="0"/>
              <a:t>—do you reckon </a:t>
            </a:r>
            <a:r>
              <a:rPr lang="en-US" dirty="0" err="1" smtClean="0"/>
              <a:t>Hoss</a:t>
            </a:r>
            <a:r>
              <a:rPr lang="en-US" dirty="0" smtClean="0"/>
              <a:t> Williams hears us talking?"</a:t>
            </a:r>
          </a:p>
          <a:p>
            <a:r>
              <a:rPr lang="en-US" dirty="0" smtClean="0"/>
              <a:t>"O' course he does. Least his </a:t>
            </a:r>
            <a:r>
              <a:rPr lang="en-US" dirty="0" err="1" smtClean="0"/>
              <a:t>sperrit</a:t>
            </a:r>
            <a:r>
              <a:rPr lang="en-US" dirty="0" smtClean="0"/>
              <a:t> does."</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Tom, after a pause:</a:t>
            </a:r>
          </a:p>
          <a:p>
            <a:r>
              <a:rPr lang="en-US" dirty="0" smtClean="0"/>
              <a:t>"I wish I'd said Mister Williams. But I never meant any harm. Everybody calls him </a:t>
            </a:r>
            <a:r>
              <a:rPr lang="en-US" dirty="0" err="1" smtClean="0"/>
              <a:t>Hoss</a:t>
            </a:r>
            <a:r>
              <a:rPr lang="en-US" dirty="0" smtClean="0"/>
              <a:t>."</a:t>
            </a:r>
          </a:p>
          <a:p>
            <a:r>
              <a:rPr lang="en-US" dirty="0" smtClean="0"/>
              <a:t>"A body can't be too </a:t>
            </a:r>
            <a:r>
              <a:rPr lang="en-US" dirty="0" err="1" smtClean="0"/>
              <a:t>partic'lar</a:t>
            </a:r>
            <a:r>
              <a:rPr lang="en-US" dirty="0" smtClean="0"/>
              <a:t> how they talk 'bout these-</a:t>
            </a:r>
            <a:r>
              <a:rPr lang="en-US" dirty="0" err="1" smtClean="0"/>
              <a:t>yer</a:t>
            </a:r>
            <a:r>
              <a:rPr lang="en-US" dirty="0" smtClean="0"/>
              <a:t> dead people, Tom."</a:t>
            </a:r>
          </a:p>
          <a:p>
            <a:r>
              <a:rPr lang="en-US" dirty="0" smtClean="0"/>
              <a:t>This was a damper, and conversation died again.</a:t>
            </a:r>
          </a:p>
          <a:p>
            <a:r>
              <a:rPr lang="en-US" dirty="0" smtClean="0"/>
              <a:t>Presently Tom seized his comrade's arm and said:</a:t>
            </a:r>
          </a:p>
          <a:p>
            <a:r>
              <a:rPr lang="en-US" dirty="0" smtClean="0"/>
              <a:t>"</a:t>
            </a:r>
            <a:r>
              <a:rPr lang="en-US" dirty="0" err="1" smtClean="0"/>
              <a:t>Sh</a:t>
            </a:r>
            <a:r>
              <a:rPr lang="en-US" dirty="0" smtClean="0"/>
              <a:t>!"</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"What is it, Tom?" And the two clung together with beating hearts.</a:t>
            </a:r>
          </a:p>
          <a:p>
            <a:r>
              <a:rPr lang="en-US" dirty="0" smtClean="0"/>
              <a:t>"</a:t>
            </a:r>
            <a:r>
              <a:rPr lang="en-US" dirty="0" err="1" smtClean="0"/>
              <a:t>Sh</a:t>
            </a:r>
            <a:r>
              <a:rPr lang="en-US" dirty="0" smtClean="0"/>
              <a:t>! There 'tis again! Didn't you hear it?"</a:t>
            </a:r>
          </a:p>
          <a:p>
            <a:r>
              <a:rPr lang="en-US" dirty="0" smtClean="0"/>
              <a:t>"I—"</a:t>
            </a:r>
          </a:p>
          <a:p>
            <a:r>
              <a:rPr lang="en-US" dirty="0" smtClean="0"/>
              <a:t>"There! Now you hear it."</a:t>
            </a:r>
          </a:p>
          <a:p>
            <a:r>
              <a:rPr lang="en-US" dirty="0" smtClean="0"/>
              <a:t>"Lord, Tom, they're coming! They're coming, sure. What'll we do?"</a:t>
            </a:r>
          </a:p>
          <a:p>
            <a:r>
              <a:rPr lang="en-US" dirty="0" smtClean="0"/>
              <a:t>"I </a:t>
            </a:r>
            <a:r>
              <a:rPr lang="en-US" dirty="0" err="1" smtClean="0"/>
              <a:t>dono</a:t>
            </a:r>
            <a:r>
              <a:rPr lang="en-US" dirty="0" smtClean="0"/>
              <a:t>. Think they'll see us?"</a:t>
            </a:r>
          </a:p>
          <a:p>
            <a:r>
              <a:rPr lang="en-US" dirty="0" smtClean="0"/>
              <a:t>"Oh, Tom, they can see in the dark, same as cats. I </a:t>
            </a:r>
            <a:r>
              <a:rPr lang="en-US" dirty="0" err="1" smtClean="0"/>
              <a:t>wisht</a:t>
            </a:r>
            <a:r>
              <a:rPr lang="en-US" dirty="0" smtClean="0"/>
              <a:t> I hadn't come."</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"Oh, don't be afeard. I don't believe they'll bother us. We </a:t>
            </a:r>
            <a:r>
              <a:rPr lang="en-US" dirty="0" err="1" smtClean="0"/>
              <a:t>ain't</a:t>
            </a:r>
            <a:r>
              <a:rPr lang="en-US" dirty="0" smtClean="0"/>
              <a:t> doing any harm. If we keep perfectly still, maybe they won't notice us at all."</a:t>
            </a:r>
          </a:p>
          <a:p>
            <a:r>
              <a:rPr lang="en-US" dirty="0" smtClean="0"/>
              <a:t>"I'll try to, Tom, but, Lord, I'm all of a shiver."</a:t>
            </a:r>
          </a:p>
          <a:p>
            <a:r>
              <a:rPr lang="en-US" dirty="0" smtClean="0"/>
              <a:t>"Listen!"</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boys bent their heads together and scarcely breathed. A muffled sound of voices floated up from the far end of the graveyard.</a:t>
            </a:r>
          </a:p>
          <a:p>
            <a:r>
              <a:rPr lang="en-US" dirty="0" smtClean="0"/>
              <a:t>"Look! See there!" whispered Tom. "What is it?"</a:t>
            </a:r>
          </a:p>
          <a:p>
            <a:r>
              <a:rPr lang="en-US" dirty="0" smtClean="0"/>
              <a:t>"It's devil-fire. Oh, Tom, this is awful."</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Some vague figures approached through the gloom, swinging an old-fashioned tin lantern that freckled the ground with innumerable little spangles of light. Presently Huckleberry whispered with a shudder:</a:t>
            </a:r>
          </a:p>
          <a:p>
            <a:r>
              <a:rPr lang="en-US" dirty="0" smtClean="0"/>
              <a:t>"It's the devils sure enough. Three of '</a:t>
            </a:r>
            <a:r>
              <a:rPr lang="en-US" dirty="0" err="1" smtClean="0"/>
              <a:t>em</a:t>
            </a:r>
            <a:r>
              <a:rPr lang="en-US" dirty="0" smtClean="0"/>
              <a:t>! </a:t>
            </a:r>
            <a:r>
              <a:rPr lang="en-US" dirty="0" err="1" smtClean="0"/>
              <a:t>Lordy</a:t>
            </a:r>
            <a:r>
              <a:rPr lang="en-US" dirty="0" smtClean="0"/>
              <a:t>, Tom, we're goners! Can you pray?"</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"I'll try, but don't you be afeard. They </a:t>
            </a:r>
            <a:r>
              <a:rPr lang="en-US" dirty="0" err="1" smtClean="0"/>
              <a:t>ain't</a:t>
            </a:r>
            <a:r>
              <a:rPr lang="en-US" dirty="0" smtClean="0"/>
              <a:t> going to hurt us. 'Now I lay me down to sleep, I—'"</a:t>
            </a:r>
          </a:p>
          <a:p>
            <a:r>
              <a:rPr lang="en-US" dirty="0" smtClean="0"/>
              <a:t>"</a:t>
            </a:r>
            <a:r>
              <a:rPr lang="en-US" dirty="0" err="1" smtClean="0"/>
              <a:t>Sh</a:t>
            </a:r>
            <a:r>
              <a:rPr lang="en-US" dirty="0" smtClean="0"/>
              <a:t>!"</a:t>
            </a:r>
          </a:p>
          <a:p>
            <a:r>
              <a:rPr lang="en-US" dirty="0" smtClean="0"/>
              <a:t>"What is it, Huck?"</a:t>
            </a:r>
          </a:p>
          <a:p>
            <a:r>
              <a:rPr lang="en-US" dirty="0" smtClean="0"/>
              <a:t>"They're </a:t>
            </a:r>
            <a:r>
              <a:rPr lang="en-US" i="1" dirty="0" smtClean="0"/>
              <a:t>humans</a:t>
            </a:r>
            <a:r>
              <a:rPr lang="en-US" dirty="0" smtClean="0"/>
              <a:t>! One of '</a:t>
            </a:r>
            <a:r>
              <a:rPr lang="en-US" dirty="0" err="1" smtClean="0"/>
              <a:t>em</a:t>
            </a:r>
            <a:r>
              <a:rPr lang="en-US" dirty="0" smtClean="0"/>
              <a:t> is, anyway. One of '</a:t>
            </a:r>
            <a:r>
              <a:rPr lang="en-US" dirty="0" err="1" smtClean="0"/>
              <a:t>em's</a:t>
            </a:r>
            <a:r>
              <a:rPr lang="en-US" dirty="0" smtClean="0"/>
              <a:t> old Muff Potter's voice."</a:t>
            </a:r>
          </a:p>
          <a:p>
            <a:r>
              <a:rPr lang="en-US" dirty="0" smtClean="0"/>
              <a:t>"No—'</a:t>
            </a:r>
            <a:r>
              <a:rPr lang="en-US" dirty="0" err="1" smtClean="0"/>
              <a:t>tain't</a:t>
            </a:r>
            <a:r>
              <a:rPr lang="en-US" dirty="0" smtClean="0"/>
              <a:t> so, is it?"</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CHAPTER IX</a:t>
            </a:r>
            <a:endParaRPr lang="en-US" dirty="0"/>
          </a:p>
        </p:txBody>
      </p:sp>
      <p:sp>
        <p:nvSpPr>
          <p:cNvPr id="3" name="Content Placeholder 2"/>
          <p:cNvSpPr>
            <a:spLocks noGrp="1"/>
          </p:cNvSpPr>
          <p:nvPr>
            <p:ph idx="1"/>
          </p:nvPr>
        </p:nvSpPr>
        <p:spPr/>
        <p:txBody>
          <a:bodyPr/>
          <a:lstStyle/>
          <a:p>
            <a:r>
              <a:rPr lang="en-US" dirty="0" smtClean="0"/>
              <a:t>AT half-past nine, that night, Tom and Sid were sent to bed, as usual. They said their prayers, and Sid was soon asleep. Tom lay awake and waited, in restless impatience. When it seemed to him that it must be nearly daylight, he heard the clock strike ten! This was despair.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 bet I know it. Don't you stir nor budge. He </a:t>
            </a:r>
            <a:r>
              <a:rPr lang="en-US" dirty="0" err="1" smtClean="0"/>
              <a:t>ain't</a:t>
            </a:r>
            <a:r>
              <a:rPr lang="en-US" dirty="0" smtClean="0"/>
              <a:t> sharp enough to notice us. Drunk, the same as usual, likely—blamed old rip!"</a:t>
            </a:r>
          </a:p>
          <a:p>
            <a:r>
              <a:rPr lang="en-US" dirty="0" smtClean="0"/>
              <a:t>"All right, I'll keep still. Now they're stuck. Can't find it. Here they come again. Now they're hot. Cold again. Hot again. Red hot! They're </a:t>
            </a:r>
            <a:r>
              <a:rPr lang="en-US" dirty="0" err="1" smtClean="0"/>
              <a:t>p'inted</a:t>
            </a:r>
            <a:r>
              <a:rPr lang="en-US" dirty="0" smtClean="0"/>
              <a:t> right, this time. Say, Huck, I know another o' them voices; it's Injun Joe."</a:t>
            </a: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"That's so—that </a:t>
            </a:r>
            <a:r>
              <a:rPr lang="en-US" dirty="0" err="1" smtClean="0"/>
              <a:t>murderin</a:t>
            </a:r>
            <a:r>
              <a:rPr lang="en-US" dirty="0" smtClean="0"/>
              <a:t>' half-breed! I'd </a:t>
            </a:r>
            <a:r>
              <a:rPr lang="en-US" dirty="0" err="1" smtClean="0"/>
              <a:t>druther</a:t>
            </a:r>
            <a:r>
              <a:rPr lang="en-US" dirty="0" smtClean="0"/>
              <a:t> they was devils a </a:t>
            </a:r>
            <a:r>
              <a:rPr lang="en-US" dirty="0" err="1" smtClean="0"/>
              <a:t>dern</a:t>
            </a:r>
            <a:r>
              <a:rPr lang="en-US" dirty="0" smtClean="0"/>
              <a:t> sight. What kin they be up to?"</a:t>
            </a:r>
          </a:p>
          <a:p>
            <a:r>
              <a:rPr lang="en-US" dirty="0" smtClean="0"/>
              <a:t>The whisper died wholly out, now, for the three men had reached the grave and stood within a few feet of the boys' hiding-place.</a:t>
            </a:r>
          </a:p>
          <a:p>
            <a:r>
              <a:rPr lang="en-US" dirty="0" smtClean="0"/>
              <a:t>"Here it is," said the third voice; and the owner of it held the lantern up and revealed the face of young Doctor Robinson.</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Potter and Injun Joe were carrying a handbarrow with a rope and a couple of shovels on it. They cast down their load and began to open the grave. The doctor put the lantern at the head of the grave and came and sat down with his back against one of the elm trees. He was so close the boys could have touched him.</a:t>
            </a:r>
          </a:p>
          <a:p>
            <a:r>
              <a:rPr lang="en-US" dirty="0" smtClean="0"/>
              <a:t>"Hurry, men!" he said, in a low voice; "the moon might come out at any moment."</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They growled a response and went on digging. For some time there was no noise but the grating sound of the spades discharging their freight of mould and gravel. It was very monotonous. Finally a spade struck upon the coffin with a dull woody accent, and within another minute or two the men had hoisted it out on the ground.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They pried off the lid with their shovels, got out the body and dumped it rudely on the ground. The moon drifted from behind the clouds and exposed the pallid face. The barrow was got ready and the corpse placed on it, covered with a blanket, and bound to its place with the rope. </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Potter took out a large spring-knife and cut off the dangling end of the rope and then said:</a:t>
            </a:r>
          </a:p>
          <a:p>
            <a:r>
              <a:rPr lang="en-US" dirty="0" smtClean="0"/>
              <a:t>"Now the cussed thing's ready, Sawbones, and you'll just out with another five, or here she stays."</a:t>
            </a:r>
          </a:p>
          <a:p>
            <a:r>
              <a:rPr lang="en-US" dirty="0" smtClean="0"/>
              <a:t>"That's the talk!" said Injun Joe.</a:t>
            </a:r>
          </a:p>
          <a:p>
            <a:r>
              <a:rPr lang="en-US" dirty="0" smtClean="0"/>
              <a:t>"Look here, what does this mean?" said the doctor. "You required your pay in advance, and I've paid you."</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"Yes, and you done more than that," said Injun Joe, approaching the doctor, who was now standing. "Five years ago you drove me away from your father's kitchen one night, when I come to ask for something to eat, and you said I </a:t>
            </a:r>
            <a:r>
              <a:rPr lang="en-US" dirty="0" err="1" smtClean="0"/>
              <a:t>warn't</a:t>
            </a:r>
            <a:r>
              <a:rPr lang="en-US" dirty="0" smtClean="0"/>
              <a:t> there for any good; and when I swore I'd get even with you if it took a hundred years, your father had me jailed for a vagrant.</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Did you think I'd forget? The Injun blood </a:t>
            </a:r>
            <a:r>
              <a:rPr lang="en-US" dirty="0" err="1" smtClean="0"/>
              <a:t>ain't</a:t>
            </a:r>
            <a:r>
              <a:rPr lang="en-US" dirty="0" smtClean="0"/>
              <a:t> in me for nothing. And now I've </a:t>
            </a:r>
            <a:r>
              <a:rPr lang="en-US" i="1" dirty="0" smtClean="0"/>
              <a:t>got</a:t>
            </a:r>
            <a:r>
              <a:rPr lang="en-US" dirty="0" smtClean="0"/>
              <a:t> you, and you got to </a:t>
            </a:r>
            <a:r>
              <a:rPr lang="en-US" i="1" dirty="0" smtClean="0"/>
              <a:t>settle</a:t>
            </a:r>
            <a:r>
              <a:rPr lang="en-US" dirty="0" smtClean="0"/>
              <a:t>, you know!"</a:t>
            </a:r>
          </a:p>
          <a:p>
            <a:r>
              <a:rPr lang="en-US" dirty="0" smtClean="0"/>
              <a:t>He was threatening the doctor, with his fist in his face, by this time. The doctor struck out suddenly and stretched the ruffian on the ground. Potter dropped his knife, and exclaimed:</a:t>
            </a:r>
          </a:p>
          <a:p>
            <a:r>
              <a:rPr lang="en-US" dirty="0" smtClean="0"/>
              <a:t>"Here, now, don't you hit my </a:t>
            </a:r>
            <a:r>
              <a:rPr lang="en-US" dirty="0" err="1" smtClean="0"/>
              <a:t>pard</a:t>
            </a:r>
            <a:r>
              <a:rPr lang="en-US" dirty="0" smtClean="0"/>
              <a:t>!"</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and the next moment he had grappled with the doctor and the two were struggling with might and main, trampling the grass and tearing the ground with their heels. Injun Joe sprang to his feet, his eyes flaming with passion, snatched up Potter's knife, and went creeping, catlike and stooping, round and round about the combatants, seeking an opportunity.</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All at once the doctor flung himself free, seized the heavy headboard of Williams' grave and felled Potter to the earth with it—and in the same instant the half-breed saw his chance and drove the knife to the hilt in the young man's breast. He reeled and fell partly upon Potter, flooding him with his blood, and in the same moment the clouds blotted out the dreadful spectacle and the two frightened boys went speeding away in the dark.</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He would have tossed and fidgeted, as his nerves demanded, but he was afraid he might wake Sid. So he lay still, and stared up into the dark. Everything was dismally still. By and by, out of the stillness, little, scarcely perceptible noises began to emphasize themselves. The ticking of the clock began to bring itself into notice.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Presently, when the moon emerged again, Injun Joe was standing over the two forms, contemplating them. The doctor murmured inarticulately, gave a long gasp or two and was still. The half-breed muttered:</a:t>
            </a:r>
          </a:p>
          <a:p>
            <a:r>
              <a:rPr lang="en-US" dirty="0" smtClean="0"/>
              <a:t>"</a:t>
            </a:r>
            <a:r>
              <a:rPr lang="en-US" i="1" dirty="0" smtClean="0"/>
              <a:t>That</a:t>
            </a:r>
            <a:r>
              <a:rPr lang="en-US" dirty="0" smtClean="0"/>
              <a:t> score is settled—damn you."</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Then he robbed the body. After which he put the fatal knife in Potter's open right hand, and sat down on the dismantled coffin. Three—four—five minutes passed, and then Potter began to stir and moan. His hand closed upon the knife; he raised it, glanced at it, and let it fall, with a shudder. Then he sat up, pushing the body from him, and gazed at it, and then around him, confusedly. His eyes met Joe's.</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"Lord, how is this, Joe?" he said.</a:t>
            </a:r>
          </a:p>
          <a:p>
            <a:r>
              <a:rPr lang="en-US" dirty="0" smtClean="0"/>
              <a:t>"It's a dirty business," said Joe, without moving.</a:t>
            </a:r>
          </a:p>
          <a:p>
            <a:r>
              <a:rPr lang="en-US" dirty="0" smtClean="0"/>
              <a:t>"What did you do it for?"</a:t>
            </a:r>
          </a:p>
          <a:p>
            <a:r>
              <a:rPr lang="en-US" dirty="0" smtClean="0"/>
              <a:t>"I! I never done it!"</a:t>
            </a:r>
          </a:p>
          <a:p>
            <a:r>
              <a:rPr lang="en-US" dirty="0" smtClean="0"/>
              <a:t>"Look here! That kind of talk won't wash."</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Potter trembled and grew white.</a:t>
            </a:r>
          </a:p>
          <a:p>
            <a:r>
              <a:rPr lang="en-US" dirty="0" smtClean="0"/>
              <a:t>"I thought I'd got sober. I'd no business to drink to-night. But it's in my head yet—</a:t>
            </a:r>
            <a:r>
              <a:rPr lang="en-US" dirty="0" err="1" smtClean="0"/>
              <a:t>worse'n</a:t>
            </a:r>
            <a:r>
              <a:rPr lang="en-US" dirty="0" smtClean="0"/>
              <a:t> when we started here. I'm all in a muddle; can't recollect anything of it, hardly. Tell me, Joe—</a:t>
            </a:r>
            <a:r>
              <a:rPr lang="en-US" i="1" dirty="0" smtClean="0"/>
              <a:t>honest</a:t>
            </a:r>
            <a:r>
              <a:rPr lang="en-US" dirty="0" smtClean="0"/>
              <a:t>, now, old feller—did I do it? Joe, I never meant to—'</a:t>
            </a:r>
            <a:r>
              <a:rPr lang="en-US" dirty="0" err="1" smtClean="0"/>
              <a:t>pon</a:t>
            </a:r>
            <a:r>
              <a:rPr lang="en-US" dirty="0" smtClean="0"/>
              <a:t> my soul and honor, I never meant to, Joe. Tell me how it was, Joe. Oh, it's awful—and him so young and promising."</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"Why, you two was scuffling, and he fetched you one with the headboard and you fell flat; and then up you come, all reeling and staggering like, and snatched the knife and jammed it into him, just as he fetched you another awful clip—and here you've laid, as dead as a wedge till now."</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"Oh, I didn't know what I was a-doing. I wish I may die this minute if I did. It was all on account of the whiskey and the excitement, I reckon. I never used a </a:t>
            </a:r>
            <a:r>
              <a:rPr lang="en-US" dirty="0" err="1" smtClean="0"/>
              <a:t>weepon</a:t>
            </a:r>
            <a:r>
              <a:rPr lang="en-US" dirty="0" smtClean="0"/>
              <a:t> in my life before, Joe. I've fought, but never with </a:t>
            </a:r>
            <a:r>
              <a:rPr lang="en-US" dirty="0" err="1" smtClean="0"/>
              <a:t>weepons</a:t>
            </a:r>
            <a:r>
              <a:rPr lang="en-US" dirty="0" smtClean="0"/>
              <a:t>. They'll all say that. Joe, don't tell! Say you won't tell, Joe—that's a good feller. I always liked you, Joe, and stood up for you, too.</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Don't you remember? You </a:t>
            </a:r>
            <a:r>
              <a:rPr lang="en-US" i="1" dirty="0" smtClean="0"/>
              <a:t>won't</a:t>
            </a:r>
            <a:r>
              <a:rPr lang="en-US" dirty="0" smtClean="0"/>
              <a:t> tell, </a:t>
            </a:r>
            <a:r>
              <a:rPr lang="en-US" i="1" dirty="0" smtClean="0"/>
              <a:t>will</a:t>
            </a:r>
            <a:r>
              <a:rPr lang="en-US" dirty="0" smtClean="0"/>
              <a:t> you, Joe?" And the poor creature dropped on his knees before the stolid murderer, and clasped his appealing hands.</a:t>
            </a:r>
          </a:p>
          <a:p>
            <a:r>
              <a:rPr lang="en-US" dirty="0" smtClean="0"/>
              <a:t>"No, you've always been fair and square with me, Muff Potter, and I won't go back on you. There, now, that's as fair as a man can say."</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"Oh, Joe, you're an angel. I'll bless you for this the longest day I live." And Potter began to cry. </a:t>
            </a:r>
          </a:p>
          <a:p>
            <a:r>
              <a:rPr lang="en-US" dirty="0" smtClean="0"/>
              <a:t>"Come, now, that's enough of that. This </a:t>
            </a:r>
            <a:r>
              <a:rPr lang="en-US" dirty="0" err="1" smtClean="0"/>
              <a:t>ain't</a:t>
            </a:r>
            <a:r>
              <a:rPr lang="en-US" dirty="0" smtClean="0"/>
              <a:t> any time for blubbering. You be off yonder way and I'll go this. Move, now, and don't leave any tracks behind you."</a:t>
            </a:r>
          </a:p>
          <a:p>
            <a:r>
              <a:rPr lang="en-US" dirty="0" smtClean="0"/>
              <a:t>Potter started on a trot that quickly increased to a run. The half-breed stood looking after him.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He muttered:</a:t>
            </a:r>
          </a:p>
          <a:p>
            <a:r>
              <a:rPr lang="en-US" dirty="0" smtClean="0"/>
              <a:t>"If he's as much stunned with the lick and fuddled with the rum as he had the look of being, he won't think of the knife till he's gone so far he'll be afraid to come back after it to such a place by himself—chicken-heart!"</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Two or three minutes later the murdered man, the blanketed corpse, the lidless coffin, and the open grave were under no inspection but the moon's. The stillness was complete again, too.</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Old beams began to crack mysteriously. The stairs creaked faintly. Evidently spirits were abroad. A measured, muffled snore issued from Aunt Polly's chamber. And now the tiresome chirping of a cricket that no human ingenuity could locate, began. Next the ghastly ticking of a death-watch in the wall at the bed's head made Tom shudder—it meant that somebody's days were numbered.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Then the howl of a far-off dog rose on the night air, and was answered by a fainter howl from a remoter distance. Tom was in an agony. At last he was satisfied that time had ceased and eternity begun; he began to doze, in spite of himself; the clock chimed eleven, but he did not hear it. And then there came, mingling with his half-formed dreams, a most melancholy caterwauling. The raising of a neighboring window disturbed him.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A cry of "Scat! you devil!" and the crash of an empty bottle against the back of his aunt's woodshed brought him wide awake, and a single minute later he was dressed and out of the window and creeping along the roof of the "ell" on all fours.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He "</a:t>
            </a:r>
            <a:r>
              <a:rPr lang="en-US" dirty="0" err="1" smtClean="0"/>
              <a:t>meow'd</a:t>
            </a:r>
            <a:r>
              <a:rPr lang="en-US" dirty="0" smtClean="0"/>
              <a:t>" with caution once or twice, as he went; then jumped to the roof of the woodshed and thence to the ground. Huckleberry Finn was there, with his dead cat. The boys moved off and disappeared in the gloom. At the end of half an hour they were wading through the tall grass of the graveyard.</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It was a graveyard of the old-fashioned Western kind. It was on a hill, about a mile and a half from the village. It had a crazy board fence around it, which leaned inward in places, and outward the rest of the time, but stood upright nowhere. Grass and weeds grew rank over the whole cemetery.</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All the old graves were sunken in, there was not a tombstone on the place; round-topped, worm-eaten boards staggered over the graves, leaning for support and finding none. "Sacred to the memory of" So-and-So had been painted on them once, but it could no longer have been read, on the most of them, now, even if there had been light.</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2394</Words>
  <Application>Microsoft Office PowerPoint</Application>
  <PresentationFormat>On-screen Show (4:3)</PresentationFormat>
  <Paragraphs>86</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The Adventures of Tom Sawyer</vt:lpstr>
      <vt:lpstr>CHAPTER IX</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Adventures of Tom Sawyer</dc:title>
  <dc:creator>stdb_lp</dc:creator>
  <cp:lastModifiedBy>NTS</cp:lastModifiedBy>
  <cp:revision>6</cp:revision>
  <dcterms:created xsi:type="dcterms:W3CDTF">2006-08-16T00:00:00Z</dcterms:created>
  <dcterms:modified xsi:type="dcterms:W3CDTF">2014-03-17T08:05:10Z</dcterms:modified>
</cp:coreProperties>
</file>