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80" r:id="rId4"/>
    <p:sldId id="281" r:id="rId5"/>
    <p:sldId id="283" r:id="rId6"/>
    <p:sldId id="284" r:id="rId7"/>
    <p:sldId id="285" r:id="rId8"/>
    <p:sldId id="287" r:id="rId9"/>
    <p:sldId id="288" r:id="rId10"/>
    <p:sldId id="289" r:id="rId11"/>
    <p:sldId id="291" r:id="rId12"/>
    <p:sldId id="292" r:id="rId13"/>
    <p:sldId id="293" r:id="rId14"/>
    <p:sldId id="294" r:id="rId15"/>
    <p:sldId id="295" r:id="rId16"/>
    <p:sldId id="296" r:id="rId17"/>
    <p:sldId id="297" r:id="rId18"/>
    <p:sldId id="299" r:id="rId19"/>
    <p:sldId id="300" r:id="rId20"/>
    <p:sldId id="302" r:id="rId21"/>
    <p:sldId id="304" r:id="rId22"/>
    <p:sldId id="305" r:id="rId23"/>
    <p:sldId id="306" r:id="rId24"/>
    <p:sldId id="307" r:id="rId25"/>
    <p:sldId id="308" r:id="rId26"/>
    <p:sldId id="30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3" d="100"/>
          <a:sy n="33" d="100"/>
        </p:scale>
        <p:origin x="-1670" y="-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4/2/2014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4/2/2014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4/2/2014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4/2/2014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4/2/2014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4/2/2014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4/2/2014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4/2/2014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smtClean="0"/>
              <a:t>THE GLASS MENAGERIE</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CA" dirty="0" smtClean="0">
                <a:solidFill>
                  <a:schemeClr val="tx1"/>
                </a:solidFill>
              </a:rPr>
              <a:t>Tennessee Williams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dirty="0" smtClean="0"/>
              <a:t>AMANDA: They knew how to entertain their gentlemen callers. It wasn't enough for a girl to be possessed of a pretty face and a graceful figure although I wasn't alighted in either respect. She also needed to have a nimble wit and a tongue to meet all occasions.</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CA" dirty="0" smtClean="0"/>
              <a:t>TOM: What did you talk about?</a:t>
            </a:r>
            <a:endParaRPr lang="en-US" dirty="0" smtClean="0"/>
          </a:p>
          <a:p>
            <a:r>
              <a:rPr lang="en-CA" dirty="0" smtClean="0"/>
              <a:t> </a:t>
            </a:r>
            <a:endParaRPr lang="en-US" dirty="0" smtClean="0"/>
          </a:p>
          <a:p>
            <a:r>
              <a:rPr lang="en-CA" dirty="0" smtClean="0"/>
              <a:t>AMANDA: Things of importance going on in the world ! Never anything coarse or common or vulgar. </a:t>
            </a:r>
            <a:endParaRPr lang="en-US" dirty="0" smtClean="0"/>
          </a:p>
          <a:p>
            <a:r>
              <a:rPr lang="en-CA" dirty="0" smtClean="0"/>
              <a:t>[She addresses Tom as though he were seated in the vacant chair at the table though he remains by portieres. He plays this scene as though he held the book.] </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CA" dirty="0" smtClean="0"/>
              <a:t>My callers were gentleman -all! Among my callers were some of the most prominent young planters of the Mississippi Delta - planters and sons of planters!</a:t>
            </a:r>
            <a:endParaRPr lang="en-US" dirty="0" smtClean="0"/>
          </a:p>
          <a:p>
            <a:r>
              <a:rPr lang="en-CA" dirty="0" smtClean="0"/>
              <a:t> [Tom motions for music and a spot of light on AMANDA. Her eyes lift, her face glows, her voice becomes rich and elegiac.</a:t>
            </a:r>
            <a:endParaRPr lang="en-US" dirty="0" smtClean="0"/>
          </a:p>
          <a:p>
            <a:r>
              <a:rPr lang="en-CA" dirty="0" smtClean="0"/>
              <a:t> </a:t>
            </a:r>
            <a:endParaRPr lang="en-US" dirty="0" smtClean="0"/>
          </a:p>
          <a:p>
            <a:r>
              <a:rPr lang="en-CA" dirty="0" smtClean="0"/>
              <a:t>SCREEN LEGEND: '</a:t>
            </a:r>
            <a:r>
              <a:rPr lang="en-CA" dirty="0" err="1" smtClean="0"/>
              <a:t>Où</a:t>
            </a:r>
            <a:r>
              <a:rPr lang="en-CA" dirty="0" smtClean="0"/>
              <a:t> SONT Les NEIGES']</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CA" dirty="0" smtClean="0"/>
              <a:t>There was young Champ Laughlin who later became vice-president of the Delta Planters Bank.</a:t>
            </a:r>
            <a:endParaRPr lang="en-US" dirty="0" smtClean="0"/>
          </a:p>
          <a:p>
            <a:r>
              <a:rPr lang="en-CA" dirty="0" smtClean="0"/>
              <a:t>Hadley Stevenson who was drowned in Moon Lake and left his widow one hundred and fifty thousand in Government bonds.</a:t>
            </a:r>
            <a:endParaRPr lang="en-US" dirty="0" smtClean="0"/>
          </a:p>
          <a:p>
            <a:r>
              <a:rPr lang="en-CA"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dirty="0" smtClean="0"/>
              <a:t>There were the </a:t>
            </a:r>
            <a:r>
              <a:rPr lang="en-CA" dirty="0" err="1" smtClean="0"/>
              <a:t>Cutrere</a:t>
            </a:r>
            <a:r>
              <a:rPr lang="en-CA" dirty="0" smtClean="0"/>
              <a:t> brothers, Wesley and Bates. Bates was one of my bright particular beaux! He got in a quarrel with that wild Wainwright boy. They shot it out on the floor of Moon Lake Casino. Bates was shot through the stomach. Died in the ambulance on his way to Memphis.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CA" dirty="0" smtClean="0"/>
              <a:t>His widow was also well provided for, came into eight or ten thousand acres, that's all. She married him on the rebound - never loved her - carried my picture on him the night he died !And there was that boy that every girl in the Delta had set her cap for! That brilliant, brilliant young Fitzhugh boy from Greene County!</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CA" dirty="0" smtClean="0"/>
              <a:t>TOM: What did he leave his widow?</a:t>
            </a:r>
            <a:endParaRPr lang="en-US" dirty="0" smtClean="0"/>
          </a:p>
          <a:p>
            <a:r>
              <a:rPr lang="en-CA" dirty="0" smtClean="0"/>
              <a:t> AMANDA: He never married ! Gracious, you talk as though all of my old admirers had turned up their toes to the daisies !</a:t>
            </a:r>
            <a:endParaRPr lang="en-US" dirty="0" smtClean="0"/>
          </a:p>
          <a:p>
            <a:r>
              <a:rPr lang="en-CA" dirty="0" smtClean="0"/>
              <a:t> TOM: Isn't this the first you've mentioned that still survives ?</a:t>
            </a:r>
            <a:endParaRPr lang="en-US" dirty="0" smtClean="0"/>
          </a:p>
          <a:p>
            <a:r>
              <a:rPr lang="en-CA"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dirty="0" smtClean="0"/>
              <a:t>AMANDA: That Fitzhugh boy went North and made a fortune - came to be known as the Wolf of Wall Street! He had the Midas touch, whatever he touched turned to gold!</a:t>
            </a:r>
            <a:endParaRPr lang="en-US" dirty="0" smtClean="0"/>
          </a:p>
          <a:p>
            <a:r>
              <a:rPr lang="en-CA" dirty="0" smtClean="0"/>
              <a:t>And I could have been Mrs Duncan J. Fitzhugh, mind you! But - I picked your father !</a:t>
            </a: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CA" dirty="0" smtClean="0"/>
              <a:t>LAURA [rising]: Mother, let me clear the table.</a:t>
            </a:r>
            <a:endParaRPr lang="en-US" dirty="0" smtClean="0"/>
          </a:p>
          <a:p>
            <a:r>
              <a:rPr lang="en-CA" dirty="0" smtClean="0"/>
              <a:t> </a:t>
            </a:r>
            <a:endParaRPr lang="en-US" dirty="0" smtClean="0"/>
          </a:p>
          <a:p>
            <a:r>
              <a:rPr lang="en-CA" dirty="0" smtClean="0"/>
              <a:t>AMANDA: No, dear, you go in front and study your typewriter chart. Or practise your shorthand a little. Stay fresh and pretty! It's almost time for our gentlemen callers to start arriving. [She flounces girlishly toward the kitchenette.] How many do you suppose we're going to entertain this afternoon?</a:t>
            </a: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CA" dirty="0" smtClean="0"/>
              <a:t>[Tom throws down the paper and jumps up with a groan.]</a:t>
            </a:r>
            <a:endParaRPr lang="en-US" dirty="0" smtClean="0"/>
          </a:p>
          <a:p>
            <a:r>
              <a:rPr lang="en-CA" dirty="0" smtClean="0"/>
              <a:t> LAURA [alone in the dining-room]: I don't believe we're going to receive any, Mother.</a:t>
            </a:r>
            <a:endParaRPr lang="en-US" dirty="0" smtClean="0"/>
          </a:p>
          <a:p>
            <a:r>
              <a:rPr lang="en-CA" dirty="0" smtClean="0"/>
              <a:t>AMANDA [reappearing, airily ] What? Not one - not one? You must be joking! </a:t>
            </a:r>
            <a:endParaRPr lang="en-US" dirty="0" smtClean="0"/>
          </a:p>
          <a:p>
            <a:r>
              <a:rPr lang="en-CA"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dirty="0" smtClean="0"/>
              <a:t>Animals have sections in their stomachs which enable them to digest </a:t>
            </a:r>
            <a:r>
              <a:rPr lang="en-CA" dirty="0" smtClean="0"/>
              <a:t>food </a:t>
            </a:r>
            <a:r>
              <a:rPr lang="en-CA" dirty="0" smtClean="0"/>
              <a:t>without mastication, but human beings are supposed to chew their food before they swallow it down. Eat food leisurely, son, and really enjoy it. A well-cooked meal has lots of delicate flavours that have to be held in the mouth for appreciation. So chew your food and give your salivary glands a chance to function !</a:t>
            </a: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dirty="0" smtClean="0"/>
              <a:t>[LAURA nervously echoes her </a:t>
            </a:r>
            <a:r>
              <a:rPr lang="en-CA" dirty="0" err="1" smtClean="0"/>
              <a:t>laugh.S</a:t>
            </a:r>
            <a:r>
              <a:rPr lang="en-CA" dirty="0" smtClean="0"/>
              <a:t> he slips in a fugitive manner through the half-open </a:t>
            </a:r>
            <a:r>
              <a:rPr lang="en-CA" dirty="0" err="1" smtClean="0"/>
              <a:t>portières</a:t>
            </a:r>
            <a:r>
              <a:rPr lang="en-CA" dirty="0" smtClean="0"/>
              <a:t> and draws them in gently behind her. A shaft of very clear light is thrown on her face against the faded tapestry of the curtains.]</a:t>
            </a:r>
            <a:endParaRPr lang="en-US" dirty="0" smtClean="0"/>
          </a:p>
          <a:p>
            <a:r>
              <a:rPr lang="en-CA" dirty="0" smtClean="0"/>
              <a:t> </a:t>
            </a:r>
            <a:endParaRPr lang="en-US" dirty="0" smtClean="0"/>
          </a:p>
          <a:p>
            <a:r>
              <a:rPr lang="en-CA" dirty="0" smtClean="0"/>
              <a:t>[MUSIC: 'THE GLASS MENAGERIE' UNDER FAINTLY. Lightly.]</a:t>
            </a: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CA" dirty="0" smtClean="0"/>
              <a:t>Not one gentleman caller? It can't be true ! There must be a flood, there must have been a tornado!</a:t>
            </a:r>
            <a:endParaRPr lang="en-US" dirty="0" smtClean="0"/>
          </a:p>
          <a:p>
            <a:r>
              <a:rPr lang="en-CA" dirty="0" smtClean="0"/>
              <a:t> LAURA: It isn't a flood, it's not a tornado, Mother. I'm just not popular like you were in Blue Mountain. ... [Tom utters another groan. LAURA glances at him with a faint, apologetic smile. Her voice catching a little.] Mother's afraid I'm going to be an old maid.</a:t>
            </a:r>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CA" dirty="0" smtClean="0"/>
              <a:t> THE SCENE DIMS OUT WITH 'GLASS MENAGERIE'</a:t>
            </a:r>
            <a:endParaRPr lang="en-US" dirty="0" smtClean="0"/>
          </a:p>
          <a:p>
            <a:r>
              <a:rPr lang="en-CA" dirty="0" smtClean="0"/>
              <a:t>Music</a:t>
            </a:r>
            <a:endParaRPr lang="en-US" dirty="0" smtClean="0"/>
          </a:p>
          <a:p>
            <a:r>
              <a:rPr lang="en-CA" dirty="0" smtClean="0"/>
              <a:t> 'Laura Haven't you Ever Liked Some Boy?'</a:t>
            </a:r>
            <a:endParaRPr lang="en-US" dirty="0" smtClean="0"/>
          </a:p>
          <a:p>
            <a:r>
              <a:rPr lang="en-CA" dirty="0" smtClean="0"/>
              <a:t>On the dark stage the screen is lighted with the image of blue roses.</a:t>
            </a:r>
            <a:endParaRPr lang="en-US" dirty="0" smtClean="0"/>
          </a:p>
          <a:p>
            <a:r>
              <a:rPr lang="en-CA" dirty="0" smtClean="0"/>
              <a:t>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dirty="0" smtClean="0"/>
              <a:t>[Gradually LAURA' S figure becomes apparent and the screen goes out.</a:t>
            </a:r>
            <a:endParaRPr lang="en-US" dirty="0" smtClean="0"/>
          </a:p>
          <a:p>
            <a:r>
              <a:rPr lang="en-CA" dirty="0" smtClean="0"/>
              <a:t>The music subsides.</a:t>
            </a:r>
            <a:endParaRPr lang="en-US" dirty="0" smtClean="0"/>
          </a:p>
          <a:p>
            <a:r>
              <a:rPr lang="en-CA" dirty="0" smtClean="0"/>
              <a:t>LAURA is seated in the delicate ivory chair at the small claw-foot table.</a:t>
            </a:r>
            <a:endParaRPr lang="en-US" dirty="0" smtClean="0"/>
          </a:p>
          <a:p>
            <a:r>
              <a:rPr lang="en-CA" dirty="0" smtClean="0"/>
              <a:t>She wears a dress of soft violet material for a kimono - her hair tied back from her forehead with a ribbon.</a:t>
            </a:r>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CA" dirty="0" smtClean="0"/>
              <a:t>She is washing and polishing her collection of glass.</a:t>
            </a:r>
            <a:endParaRPr lang="en-US" dirty="0" smtClean="0"/>
          </a:p>
          <a:p>
            <a:r>
              <a:rPr lang="en-CA" dirty="0" smtClean="0"/>
              <a:t>AMANDA appears on the fire-escape steps. At the sound of her ascent, LAURA catches her breath, thrusts the bowl of ornaments away and seats herself stiffly before the diagram of the typewriter keyboard as though it held her spellbound.</a:t>
            </a:r>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CA" dirty="0" smtClean="0"/>
              <a:t>Something has happened to AMANDA. It is written in her face as she climbs to the landing: a look that is grim and hopeless and a little absurd. </a:t>
            </a:r>
            <a:endParaRPr lang="en-US" dirty="0" smtClean="0"/>
          </a:p>
          <a:p>
            <a:r>
              <a:rPr lang="en-CA" dirty="0" smtClean="0"/>
              <a:t> She has on one of those cheap or imitation velvety-looking cloth coats with imitation fur collar. Her hat is five or six years old, one of those dreadful cloche hats that were worn in the late twenties</a:t>
            </a:r>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dirty="0" smtClean="0"/>
              <a:t>and she is </a:t>
            </a:r>
            <a:r>
              <a:rPr lang="en-CA" dirty="0" smtClean="0"/>
              <a:t>holding</a:t>
            </a:r>
            <a:r>
              <a:rPr lang="en-CA" dirty="0" smtClean="0"/>
              <a:t> </a:t>
            </a:r>
            <a:r>
              <a:rPr lang="en-CA" dirty="0" smtClean="0"/>
              <a:t>an enormous black patent-leather pocketbook with nickel clasps and initials. This is her full-dress outfit, the one she usually wears to the D.A.R. </a:t>
            </a:r>
          </a:p>
          <a:p>
            <a:r>
              <a:rPr lang="en-CA" dirty="0" smtClean="0"/>
              <a:t>Before entering she looks through the door.</a:t>
            </a:r>
            <a:endParaRPr lang="en-US" dirty="0" smtClean="0"/>
          </a:p>
          <a:p>
            <a:r>
              <a:rPr lang="en-CA" dirty="0" smtClean="0"/>
              <a:t>She purses her lips, opens her eyes very wide, rolls them upward, and shakes her head.</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CA" dirty="0" smtClean="0"/>
              <a:t>[TOM deliberately lays his imaginary fork down and his chair back from the table.]</a:t>
            </a:r>
            <a:endParaRPr lang="en-US" dirty="0" smtClean="0"/>
          </a:p>
          <a:p>
            <a:r>
              <a:rPr lang="en-CA" dirty="0" smtClean="0"/>
              <a:t> TOM: I haven't enjoyed one bite of this dinner because of your constant directions on how to eat it. It's you that makes me rush through meals with your hawk-like attention to every bite I take. Sickening - spoils my appetite - all this discussion of - animals' secretion - salivary glands -mastication !</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CA" dirty="0" smtClean="0"/>
              <a:t>AMANDA [lightly]: Temperament like a Metropolitan star ! [He rises and crosses downstage.] You're not excused from the table.</a:t>
            </a:r>
            <a:endParaRPr lang="en-US" dirty="0" smtClean="0"/>
          </a:p>
          <a:p>
            <a:r>
              <a:rPr lang="en-CA" dirty="0" smtClean="0"/>
              <a:t> TOM: I'm getting a cigarette.</a:t>
            </a:r>
            <a:endParaRPr lang="en-US" dirty="0" smtClean="0"/>
          </a:p>
          <a:p>
            <a:r>
              <a:rPr lang="en-CA" dirty="0" smtClean="0"/>
              <a:t> AMANDA: You smoke too much.</a:t>
            </a:r>
            <a:endParaRPr lang="en-US" dirty="0" smtClean="0"/>
          </a:p>
          <a:p>
            <a:r>
              <a:rPr lang="en-CA" dirty="0" smtClean="0"/>
              <a:t>[LAURA rises.]</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CA" dirty="0" smtClean="0"/>
              <a:t>LAURA: I'll bring in the </a:t>
            </a:r>
            <a:r>
              <a:rPr lang="en-CA" dirty="0" err="1" smtClean="0"/>
              <a:t>blancmangé</a:t>
            </a:r>
            <a:r>
              <a:rPr lang="en-CA" dirty="0" smtClean="0"/>
              <a:t>.</a:t>
            </a:r>
            <a:endParaRPr lang="en-US" dirty="0" smtClean="0"/>
          </a:p>
          <a:p>
            <a:r>
              <a:rPr lang="en-CA" dirty="0" smtClean="0"/>
              <a:t> [He remains standing with his cigarette by the </a:t>
            </a:r>
            <a:r>
              <a:rPr lang="en-CA" dirty="0" err="1" smtClean="0"/>
              <a:t>portières</a:t>
            </a:r>
            <a:r>
              <a:rPr lang="en-CA" dirty="0" smtClean="0"/>
              <a:t> during the following.]</a:t>
            </a:r>
            <a:endParaRPr lang="en-US" dirty="0" smtClean="0"/>
          </a:p>
          <a:p>
            <a:r>
              <a:rPr lang="en-CA" dirty="0" smtClean="0"/>
              <a:t> AMANDA [rising]: No, sister, no, sister - you be the lady this time and I'll be the </a:t>
            </a:r>
            <a:r>
              <a:rPr lang="en-CA" dirty="0" err="1" smtClean="0"/>
              <a:t>darkey</a:t>
            </a:r>
            <a:endParaRPr lang="en-US" dirty="0" smtClean="0"/>
          </a:p>
          <a:p>
            <a:r>
              <a:rPr lang="en-CA" dirty="0" smtClean="0"/>
              <a:t> LAURA: I'm already up.</a:t>
            </a: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CA" dirty="0" smtClean="0"/>
              <a:t>AMANDA: Resume your seat, little sister, I want you to stay fresh and pretty for gentleman callers!</a:t>
            </a:r>
            <a:endParaRPr lang="en-US" dirty="0" smtClean="0"/>
          </a:p>
          <a:p>
            <a:r>
              <a:rPr lang="en-CA" dirty="0" smtClean="0"/>
              <a:t> LAURA: I'm not expecting any gentleman callers.</a:t>
            </a:r>
            <a:endParaRPr lang="en-US" dirty="0" smtClean="0"/>
          </a:p>
          <a:p>
            <a:r>
              <a:rPr lang="en-CA" dirty="0" smtClean="0"/>
              <a:t> AMANDA [crossing out to kitchenette. Airily]: Sometimes they come when they are least expected! Why, I remember one Sunday afternoon in Blue Mountain -[Enters kitchenette.]</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CA" dirty="0" smtClean="0"/>
              <a:t>TOM: I know what's coming </a:t>
            </a:r>
            <a:endParaRPr lang="en-US" dirty="0" smtClean="0"/>
          </a:p>
          <a:p>
            <a:r>
              <a:rPr lang="en-CA" dirty="0" smtClean="0"/>
              <a:t> LAURA: Yes. But let her tell it.</a:t>
            </a:r>
            <a:endParaRPr lang="en-US" dirty="0" smtClean="0"/>
          </a:p>
          <a:p>
            <a:r>
              <a:rPr lang="en-CA" dirty="0" smtClean="0"/>
              <a:t> TOM: Again?</a:t>
            </a:r>
            <a:endParaRPr lang="en-US" dirty="0" smtClean="0"/>
          </a:p>
          <a:p>
            <a:r>
              <a:rPr lang="en-CA" dirty="0" smtClean="0"/>
              <a:t> LAURA: She loves to tell it.</a:t>
            </a:r>
            <a:endParaRPr lang="en-US" dirty="0" smtClean="0"/>
          </a:p>
          <a:p>
            <a:r>
              <a:rPr lang="en-CA" dirty="0" smtClean="0"/>
              <a:t> </a:t>
            </a:r>
            <a:endParaRPr lang="en-US" dirty="0" smtClean="0"/>
          </a:p>
          <a:p>
            <a:r>
              <a:rPr lang="en-CA" dirty="0" smtClean="0"/>
              <a:t>[AMANDA returns with bowl of dessert.]</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CA" dirty="0" smtClean="0"/>
              <a:t>AMANDA: One Sunday afternoon in Blue Mountain, your mother received seventeen! gentlemen callers! Why, sometimes there weren't chairs enough to accommodate them all. We had to send the nigger over to bring in folding chairs from the parish house.</a:t>
            </a:r>
            <a:endParaRPr lang="en-US" dirty="0" smtClean="0"/>
          </a:p>
          <a:p>
            <a:r>
              <a:rPr lang="en-CA" dirty="0" smtClean="0"/>
              <a:t> </a:t>
            </a:r>
            <a:endParaRPr lang="en-US" dirty="0" smtClean="0"/>
          </a:p>
          <a:p>
            <a:r>
              <a:rPr lang="en-CA" dirty="0" smtClean="0"/>
              <a:t>TOM [remaining at </a:t>
            </a:r>
            <a:r>
              <a:rPr lang="en-CA" dirty="0" err="1" smtClean="0"/>
              <a:t>portières</a:t>
            </a:r>
            <a:r>
              <a:rPr lang="en-CA" dirty="0" smtClean="0"/>
              <a:t>]: How did you entertain those gentleman callers?</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CA" dirty="0" smtClean="0"/>
              <a:t>A M A N D A: I understood the art of conversation !</a:t>
            </a:r>
            <a:endParaRPr lang="en-US" dirty="0" smtClean="0"/>
          </a:p>
          <a:p>
            <a:r>
              <a:rPr lang="en-CA" dirty="0" smtClean="0"/>
              <a:t> TOM: I bet you could talk.</a:t>
            </a:r>
            <a:endParaRPr lang="en-US" dirty="0" smtClean="0"/>
          </a:p>
          <a:p>
            <a:r>
              <a:rPr lang="en-CA" dirty="0" smtClean="0"/>
              <a:t>AMANDA: Girls in those days knew how to talk, I can tell you.</a:t>
            </a:r>
            <a:endParaRPr lang="en-US" dirty="0" smtClean="0"/>
          </a:p>
          <a:p>
            <a:r>
              <a:rPr lang="en-CA" dirty="0" smtClean="0"/>
              <a:t> TOM: Yes?</a:t>
            </a:r>
            <a:endParaRPr lang="en-US" dirty="0" smtClean="0"/>
          </a:p>
          <a:p>
            <a:r>
              <a:rPr lang="en-CA" dirty="0" smtClean="0"/>
              <a:t> [IMAGE: AMANDA AS A GIRL ON A PORCH GREETING CALLERS.]</a:t>
            </a: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139</TotalTime>
  <Words>820</Words>
  <Application>Microsoft Office PowerPoint</Application>
  <PresentationFormat>On-screen Show (4:3)</PresentationFormat>
  <Paragraphs>78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Trek</vt:lpstr>
      <vt:lpstr>THE GLASS MENAGERIE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GLASS MENAGERIE </dc:title>
  <dc:creator>Dr Shaheena</dc:creator>
  <cp:lastModifiedBy>NTS</cp:lastModifiedBy>
  <cp:revision>30</cp:revision>
  <dcterms:created xsi:type="dcterms:W3CDTF">2006-08-16T00:00:00Z</dcterms:created>
  <dcterms:modified xsi:type="dcterms:W3CDTF">2014-04-02T08:55:26Z</dcterms:modified>
</cp:coreProperties>
</file>