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4" r:id="rId17"/>
    <p:sldId id="325" r:id="rId18"/>
    <p:sldId id="326" r:id="rId19"/>
    <p:sldId id="327" r:id="rId20"/>
    <p:sldId id="328" r:id="rId21"/>
    <p:sldId id="330" r:id="rId22"/>
    <p:sldId id="331" r:id="rId23"/>
    <p:sldId id="332" r:id="rId24"/>
    <p:sldId id="333" r:id="rId25"/>
    <p:sldId id="334" r:id="rId26"/>
    <p:sldId id="336" r:id="rId27"/>
    <p:sldId id="337" r:id="rId28"/>
    <p:sldId id="338" r:id="rId29"/>
    <p:sldId id="339" r:id="rId30"/>
    <p:sldId id="340" r:id="rId31"/>
    <p:sldId id="341" r:id="rId32"/>
    <p:sldId id="342" r:id="rId33"/>
    <p:sldId id="343" r:id="rId34"/>
    <p:sldId id="344" r:id="rId35"/>
    <p:sldId id="34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4/3/2014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4/3/2014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4/3/2014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4/3/2014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4/3/2014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4/3/2014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4/3/2014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4/3/2014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THE GLASS MENAGERIE</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CA" dirty="0" smtClean="0">
                <a:solidFill>
                  <a:schemeClr val="tx1"/>
                </a:solidFill>
              </a:rPr>
              <a:t>Tennessee Williams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As you know, I was supposed to be inducted into my office at the D.A.R. this afternoon. [IMAGE: A SWARM OF TYPEWRITERS.] But I stopped off at Rubicam's business college to speak to your teachers about your having a cold and ask them what progress they thought you were making down there.</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LAURA: Oh....</a:t>
            </a:r>
            <a:endParaRPr lang="en-US" dirty="0" smtClean="0"/>
          </a:p>
          <a:p>
            <a:endParaRPr lang="en-US" dirty="0" smtClean="0"/>
          </a:p>
          <a:p>
            <a:r>
              <a:rPr lang="en-CA" dirty="0" smtClean="0"/>
              <a:t>AMANDA: I went to the typing instructor and introduced myself as your mother. She didn't know who you were. </a:t>
            </a:r>
            <a:r>
              <a:rPr lang="en-CA" dirty="0" err="1" smtClean="0"/>
              <a:t>Wingfield</a:t>
            </a:r>
            <a:r>
              <a:rPr lang="en-CA" dirty="0" smtClean="0"/>
              <a:t>, she said. We don't have any such student enrolled at the school!</a:t>
            </a:r>
            <a:endParaRPr lang="en-US" dirty="0" smtClean="0"/>
          </a:p>
          <a:p>
            <a:r>
              <a:rPr lang="en-CA" dirty="0" smtClean="0"/>
              <a:t>I assured her she did, that you had been going to classes since early in January.</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'I wonder,' she said, 'if you could be talking about that terribly shy little girl who dropped out of school after only a few days' attendance?'</a:t>
            </a:r>
            <a:endParaRPr lang="en-US" dirty="0" smtClean="0"/>
          </a:p>
          <a:p>
            <a:r>
              <a:rPr lang="en-CA" dirty="0" smtClean="0"/>
              <a:t>'No,' I said, 'Laura, my daughter, has been going to school every day for the past six weeks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'Excuse me,' she said. She took the attendance book out and there was your name, unmistakably printed, and all the dates you were absent until they decided that you had dropped out of school.</a:t>
            </a:r>
            <a:endParaRPr lang="en-US" dirty="0" smtClean="0"/>
          </a:p>
          <a:p>
            <a:r>
              <a:rPr lang="en-CA" dirty="0" smtClean="0"/>
              <a:t>I still said, 'No, there must have been some mistake I There must have been some mix-up in the records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And she said, 'No - I remember her perfectly now. Her hands shook so that she couldn't hit the right keys ! The first time we gave a speed-test, she broke down completely - was sick at the stomach and almost had to be carried into the wash-room! After that morning she never showed up any more. We phoned the house but never got any answer' - while I was working at Famous and Barr, I suppose, demonstrating those - Oh!</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I felt so weak I could barely keep on my feet !</a:t>
            </a:r>
            <a:endParaRPr lang="en-US" dirty="0" smtClean="0"/>
          </a:p>
          <a:p>
            <a:r>
              <a:rPr lang="en-CA" dirty="0" smtClean="0"/>
              <a:t>I had to sit down while they got me a glass of water !</a:t>
            </a:r>
            <a:endParaRPr lang="en-US" dirty="0" smtClean="0"/>
          </a:p>
          <a:p>
            <a:r>
              <a:rPr lang="en-CA" dirty="0" smtClean="0"/>
              <a:t>Fifty dollars' tuition, all of our plans - my hopes and ambition for you - just gone up the spout, just gone up the spout like that. [LAURA draws a long breath and gets awkwardly to her feet She crosses to the </a:t>
            </a:r>
            <a:r>
              <a:rPr lang="en-CA" dirty="0" err="1" smtClean="0"/>
              <a:t>victrola</a:t>
            </a:r>
            <a:r>
              <a:rPr lang="en-CA" dirty="0" smtClean="0"/>
              <a:t> and winds it up.]</a:t>
            </a:r>
            <a:endParaRPr lang="en-US" dirty="0" smtClean="0"/>
          </a:p>
          <a:p>
            <a:r>
              <a:rPr lang="en-CA" dirty="0" smtClean="0"/>
              <a:t>What are you doing?</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LAURA: Oh I [She releases the handle and returns to her seat.]</a:t>
            </a:r>
            <a:endParaRPr lang="en-US" dirty="0" smtClean="0"/>
          </a:p>
          <a:p>
            <a:endParaRPr lang="en-US" dirty="0" smtClean="0"/>
          </a:p>
          <a:p>
            <a:r>
              <a:rPr lang="en-CA" dirty="0" smtClean="0"/>
              <a:t>AMANDA: Laura, where have you been going when you've gone on pretending that you were going to business college ?</a:t>
            </a:r>
            <a:endParaRPr lang="en-US" dirty="0" smtClean="0"/>
          </a:p>
          <a:p>
            <a:endParaRPr lang="en-US" dirty="0" smtClean="0"/>
          </a:p>
          <a:p>
            <a:r>
              <a:rPr lang="en-CA" dirty="0" smtClean="0"/>
              <a:t>L A U RA: I've just been going out walking.</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 AMANDA: That's not true.</a:t>
            </a:r>
            <a:endParaRPr lang="en-US" dirty="0" smtClean="0"/>
          </a:p>
          <a:p>
            <a:endParaRPr lang="en-US" dirty="0" smtClean="0"/>
          </a:p>
          <a:p>
            <a:r>
              <a:rPr lang="en-CA" dirty="0" smtClean="0"/>
              <a:t>LAURA: It is. I just went walking.</a:t>
            </a:r>
            <a:endParaRPr lang="en-US" dirty="0" smtClean="0"/>
          </a:p>
          <a:p>
            <a:endParaRPr lang="en-US" dirty="0" smtClean="0"/>
          </a:p>
          <a:p>
            <a:r>
              <a:rPr lang="en-CA" dirty="0" smtClean="0"/>
              <a:t>AMANDA: Walking? Walking? In winter? Deliberately courting pneumonia in that light coat? Where did you walk to, Laura?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LAURA: All sorts of places - mostly in the park.</a:t>
            </a:r>
            <a:endParaRPr lang="en-US" dirty="0" smtClean="0"/>
          </a:p>
          <a:p>
            <a:endParaRPr lang="en-US" dirty="0" smtClean="0"/>
          </a:p>
          <a:p>
            <a:r>
              <a:rPr lang="en-CA" dirty="0" smtClean="0"/>
              <a:t>AMANDA: Even after you'd started catching that cold?</a:t>
            </a:r>
            <a:endParaRPr lang="en-US" dirty="0" smtClean="0"/>
          </a:p>
          <a:p>
            <a:endParaRPr lang="en-US" dirty="0" smtClean="0"/>
          </a:p>
          <a:p>
            <a:r>
              <a:rPr lang="en-CA" dirty="0" smtClean="0"/>
              <a:t>LAURA: It was the lesser of two evils, Mother. [IMAGE: WINTER SCENE IN PARK.] I couldn't go back up. I threw up -on the floor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From half past seven till after five every day you mean to tell me you walked around in the park, because you wanted to make me think that you were still going to Rubicam's Business College?</a:t>
            </a:r>
            <a:endParaRPr lang="en-US" dirty="0" smtClean="0"/>
          </a:p>
          <a:p>
            <a:endParaRPr lang="en-US" dirty="0" smtClean="0"/>
          </a:p>
          <a:p>
            <a:r>
              <a:rPr lang="en-CA" dirty="0" smtClean="0"/>
              <a:t>LAURA: It wasn't as bad as it sounds. I went inside places to get warmed up.</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and she is holding an enormous black patent-leather pocketbook with nickel clasps and initials. This is her full-dress outfit, the one she usually wears to the D.A.R. </a:t>
            </a:r>
          </a:p>
          <a:p>
            <a:r>
              <a:rPr lang="en-CA" dirty="0" smtClean="0"/>
              <a:t>Before entering she looks through the door.</a:t>
            </a:r>
            <a:endParaRPr lang="en-US" dirty="0" smtClean="0"/>
          </a:p>
          <a:p>
            <a:r>
              <a:rPr lang="en-CA" dirty="0" smtClean="0"/>
              <a:t>She purses her lips, opens her eyes very wide, rolls them upward, and shakes her head.</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Inside where?</a:t>
            </a:r>
            <a:endParaRPr lang="en-US" dirty="0" smtClean="0"/>
          </a:p>
          <a:p>
            <a:endParaRPr lang="en-US" dirty="0" smtClean="0"/>
          </a:p>
          <a:p>
            <a:r>
              <a:rPr lang="en-CA" dirty="0" smtClean="0"/>
              <a:t>LAURA: I went in the art museum and the bird-houses at the Zoo. I visited the penguins every day! Sometimes I did without lunch and went to the movies. Lately I've been spending most of my afternoons in the jewel-box, that big glass-house where they raise the tropical flowers.</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You did all this to deceive me, just for deception? [LAURA looks down.] Why?</a:t>
            </a:r>
            <a:endParaRPr lang="en-US" dirty="0" smtClean="0"/>
          </a:p>
          <a:p>
            <a:endParaRPr lang="en-US" dirty="0" smtClean="0"/>
          </a:p>
          <a:p>
            <a:r>
              <a:rPr lang="en-CA" dirty="0" smtClean="0"/>
              <a:t>LAURA: Mother, when you're disappointed, you get that awful suffering look on your face, like the picture of Jesus' mother in the museum !</a:t>
            </a:r>
            <a:endParaRPr lang="en-US" dirty="0" smtClean="0"/>
          </a:p>
          <a:p>
            <a:endParaRPr lang="en-US" dirty="0" smtClean="0"/>
          </a:p>
          <a:p>
            <a:r>
              <a:rPr lang="en-CA" dirty="0" smtClean="0"/>
              <a:t>AMANDA: Hush !</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LAURA: I couldn't face it.</a:t>
            </a:r>
            <a:endParaRPr lang="en-US" dirty="0" smtClean="0"/>
          </a:p>
          <a:p>
            <a:endParaRPr lang="en-US" dirty="0" smtClean="0"/>
          </a:p>
          <a:p>
            <a:r>
              <a:rPr lang="en-CA" dirty="0" smtClean="0"/>
              <a:t>[Pause. A whisper of strings.</a:t>
            </a:r>
            <a:endParaRPr lang="en-US" dirty="0" smtClean="0"/>
          </a:p>
          <a:p>
            <a:r>
              <a:rPr lang="en-CA" dirty="0" smtClean="0"/>
              <a:t>LEGEND: 'THE CRUST OF HUMILITY'.]</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AMANDA [hopelessly fingering the huge pocketbook]: So what are we going to do the rest of our lives? Stay home and watch the parades go by? Amuse ourselves with the glass menagerie, darling? Eternally play those worn-out phonograph records your father left as a painful reminder of him? We won't have a business career - we've given that up because it gave us nervous indigestion ! [Laughs wearily.]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What is there left but dependency all our lives? I know so well what becomes of unmarried women who aren't prepared to occupy a position. I've seen such pitiful cases in the South - barely tolerated spinsters living upon the grudging patronage of sister's husband or brother's wife ! </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 stuck away in some little mousetrap of a room - encouraged by one in-law to visit another - little birdlike women without any nest - eating the crust of humility all their life ! </a:t>
            </a:r>
          </a:p>
          <a:p>
            <a:r>
              <a:rPr lang="en-CA" dirty="0" smtClean="0"/>
              <a:t>Is that the future that we've mapped out for ourselves? I swear it's the only alternative I can think of !</a:t>
            </a:r>
            <a:endParaRPr lang="en-US" dirty="0" smtClean="0"/>
          </a:p>
          <a:p>
            <a:r>
              <a:rPr lang="en-CA" dirty="0" smtClean="0"/>
              <a:t>It isn't a very pleasant alternative, is it? Of course - some girls do marry!</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twists her hands nervously.]</a:t>
            </a:r>
            <a:endParaRPr lang="en-US" dirty="0" smtClean="0"/>
          </a:p>
          <a:p>
            <a:r>
              <a:rPr lang="en-CA" dirty="0" smtClean="0"/>
              <a:t> Haven't you ever liked some boy?</a:t>
            </a:r>
            <a:endParaRPr lang="en-US" dirty="0" smtClean="0"/>
          </a:p>
          <a:p>
            <a:r>
              <a:rPr lang="en-CA" dirty="0" smtClean="0"/>
              <a:t> LAURA: Yes. I liked one once. [Rises.] I came across his picture a while ago.</a:t>
            </a:r>
            <a:endParaRPr lang="en-US" dirty="0" smtClean="0"/>
          </a:p>
          <a:p>
            <a:r>
              <a:rPr lang="en-CA" dirty="0" smtClean="0"/>
              <a:t> AMANDA [with some interest]. He gave you his picture?</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No, it's in the year-book.</a:t>
            </a:r>
            <a:endParaRPr lang="en-US" dirty="0" smtClean="0"/>
          </a:p>
          <a:p>
            <a:r>
              <a:rPr lang="en-CA" dirty="0" smtClean="0"/>
              <a:t> AMANDA: [disappointed]: Oh - a high-school boy.</a:t>
            </a:r>
            <a:endParaRPr lang="en-US" dirty="0" smtClean="0"/>
          </a:p>
          <a:p>
            <a:r>
              <a:rPr lang="en-CA" dirty="0" smtClean="0"/>
              <a:t> [SCREEN IMAGE: JIM AS HIGH-SCHOOL HERO BEARING A SILVER CUP.]</a:t>
            </a:r>
            <a:endParaRPr lang="en-US" dirty="0" smtClean="0"/>
          </a:p>
          <a:p>
            <a:r>
              <a:rPr lang="en-CA" dirty="0" smtClean="0"/>
              <a:t> LAURA: Yes. His name was Jim. [LAURA lifts the heavy annual from the claw-foot table.] Here he is in The Pirates of Penzance.</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[absently]: The what?</a:t>
            </a:r>
            <a:endParaRPr lang="en-US" dirty="0" smtClean="0"/>
          </a:p>
          <a:p>
            <a:r>
              <a:rPr lang="en-CA" dirty="0" smtClean="0"/>
              <a:t> </a:t>
            </a:r>
            <a:endParaRPr lang="en-US" dirty="0" smtClean="0"/>
          </a:p>
          <a:p>
            <a:r>
              <a:rPr lang="en-CA" dirty="0" smtClean="0"/>
              <a:t>LAURA: The operetta the senior class put on. He had a wonderful voice and we sat across the aisle from each other Mondays, Wednesdays, and Fridays in the Aud. Here he is with the silver cup for debating !See his grin?</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AMANDA [absently]: He must have had a jolly disposition.</a:t>
            </a:r>
            <a:endParaRPr lang="en-US" dirty="0" smtClean="0"/>
          </a:p>
          <a:p>
            <a:r>
              <a:rPr lang="en-CA" dirty="0" smtClean="0"/>
              <a:t> LAURA: He used to call me - Blue Roses.</a:t>
            </a:r>
            <a:endParaRPr lang="en-US" dirty="0" smtClean="0"/>
          </a:p>
          <a:p>
            <a:r>
              <a:rPr lang="en-CA" dirty="0" smtClean="0"/>
              <a:t> [IMAGE: BLUE ROSES.]</a:t>
            </a:r>
            <a:endParaRPr lang="en-US" dirty="0" smtClean="0"/>
          </a:p>
          <a:p>
            <a:r>
              <a:rPr lang="en-CA" dirty="0" smtClean="0"/>
              <a:t> AMANDA: Why did he call you such a name as that?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Then she slowly lets herself in the door. Seeing her mother's expression LAURA touches her lips with a nervous gesture.]</a:t>
            </a:r>
            <a:endParaRPr lang="en-US" dirty="0" smtClean="0"/>
          </a:p>
          <a:p>
            <a:endParaRPr lang="en-US" dirty="0" smtClean="0"/>
          </a:p>
          <a:p>
            <a:r>
              <a:rPr lang="en-CA" dirty="0" smtClean="0"/>
              <a:t>LAURA: Hello, Mother, I was - [She makes a nervous gesture toward the chart on the Wall. AMANDA leans against the shut door and stares at LAURA with a martyred look.]</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When I had that attack of </a:t>
            </a:r>
            <a:r>
              <a:rPr lang="en-CA" dirty="0" err="1" smtClean="0"/>
              <a:t>pleurosis</a:t>
            </a:r>
            <a:r>
              <a:rPr lang="en-CA" dirty="0" smtClean="0"/>
              <a:t> - he asked me what was the matter when I came back. I Said </a:t>
            </a:r>
            <a:r>
              <a:rPr lang="en-CA" dirty="0" err="1" smtClean="0"/>
              <a:t>pleurosis</a:t>
            </a:r>
            <a:r>
              <a:rPr lang="en-CA" dirty="0" smtClean="0"/>
              <a:t> he thought that I said Blue Roses ! So that's what he always called me after that. Whenever he saw me, he'd holler, 'Hello, Blue Roses ! I didn't care for the girl that he went out with. Emily </a:t>
            </a:r>
            <a:r>
              <a:rPr lang="en-CA" dirty="0" err="1" smtClean="0"/>
              <a:t>Meisenbach</a:t>
            </a:r>
            <a:r>
              <a:rPr lang="en-CA"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Emily was the best-dressed girl at </a:t>
            </a:r>
            <a:r>
              <a:rPr lang="en-CA" dirty="0" err="1" smtClean="0"/>
              <a:t>Soldan</a:t>
            </a:r>
            <a:r>
              <a:rPr lang="en-CA" dirty="0" smtClean="0"/>
              <a:t>. She never struck me, though, as being sincere. . . . It says in the Personal Section - they're engaged. That's - six years ago ! They must be married by now. </a:t>
            </a:r>
          </a:p>
          <a:p>
            <a:r>
              <a:rPr lang="en-CA" dirty="0" smtClean="0"/>
              <a:t>AMANDA: Girls that aren't cut out for business careers usually wind up married to some nice man. [Gets up with </a:t>
            </a:r>
            <a:r>
              <a:rPr lang="en-CA" dirty="0" err="1" smtClean="0"/>
              <a:t>aspark</a:t>
            </a:r>
            <a:r>
              <a:rPr lang="en-CA" dirty="0" smtClean="0"/>
              <a:t> of revival.] Sister, that's what you'll do !</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utters a startled, doubtful laugh. She reaches quickly for a piece of glass.]</a:t>
            </a:r>
            <a:endParaRPr lang="en-US" dirty="0" smtClean="0"/>
          </a:p>
          <a:p>
            <a:r>
              <a:rPr lang="en-CA" dirty="0" smtClean="0"/>
              <a:t> LAURA: But, Mother</a:t>
            </a:r>
            <a:endParaRPr lang="en-US" dirty="0" smtClean="0"/>
          </a:p>
          <a:p>
            <a:r>
              <a:rPr lang="en-CA" dirty="0" smtClean="0"/>
              <a:t> AMANDA: Yes ? [Crossing to photograph.]</a:t>
            </a:r>
            <a:endParaRPr lang="en-US" dirty="0" smtClean="0"/>
          </a:p>
          <a:p>
            <a:r>
              <a:rPr lang="en-CA" dirty="0" smtClean="0"/>
              <a:t> LAURA [in a tone of frightened apology]: I'm - crippled !</a:t>
            </a:r>
            <a:endParaRPr lang="en-US" dirty="0" smtClean="0"/>
          </a:p>
          <a:p>
            <a:r>
              <a:rPr lang="en-CA" dirty="0" smtClean="0"/>
              <a:t> [IMAGE: SCREEN.]</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Nonsense ! Laura, I've told you never, never to use that word. Why, you're not crippled, you just have a little defect - hardly noticeable, even! When people have some slight disadvantage like that, they cultivate other things to make up for it - develop charm - and vivacity and - charm! That's all you have to do ![She turns again to the photograph.] One thing your father had plenty of - was charm!</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[Tom motions to the fiddle in the wings.]</a:t>
            </a:r>
            <a:endParaRPr lang="en-US" dirty="0" smtClean="0"/>
          </a:p>
          <a:p>
            <a:r>
              <a:rPr lang="en-CA" dirty="0" smtClean="0"/>
              <a:t> </a:t>
            </a:r>
            <a:endParaRPr lang="en-US" dirty="0" smtClean="0"/>
          </a:p>
          <a:p>
            <a:r>
              <a:rPr lang="en-CA" dirty="0" smtClean="0"/>
              <a:t>THE SCENE FADES OUT WITH MUSIC</a:t>
            </a:r>
            <a:endParaRPr lang="en-US" dirty="0" smtClean="0"/>
          </a:p>
          <a:p>
            <a:r>
              <a:rPr lang="en-CA" dirty="0" smtClean="0"/>
              <a:t> </a:t>
            </a:r>
            <a:endParaRPr lang="en-US" dirty="0" smtClean="0"/>
          </a:p>
          <a:p>
            <a:r>
              <a:rPr lang="en-CA" dirty="0" smtClean="0"/>
              <a:t>LEGEND ON SCREEN: 'AFTER THE FIASCO'</a:t>
            </a:r>
            <a:endParaRPr lang="en-US" dirty="0" smtClean="0"/>
          </a:p>
          <a:p>
            <a:r>
              <a:rPr lang="en-CA" dirty="0" smtClean="0"/>
              <a:t> </a:t>
            </a:r>
            <a:endParaRPr lang="en-US" dirty="0" smtClean="0"/>
          </a:p>
          <a:p>
            <a:r>
              <a:rPr lang="en-CA" dirty="0" smtClean="0"/>
              <a:t>[TOM speaks from the fire-escape landing.]</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TOM: After the fiasco at Rubicam's Business College, the idea of getting a gentleman caller for Laura began to play a more and more important part in Mother's calculations. It became an obsession. Like some archetype of the universal unconscious, the image of the gentleman caller haunted our small apartment. ...</a:t>
            </a:r>
            <a:endParaRPr lang="en-US" dirty="0" smtClean="0"/>
          </a:p>
          <a:p>
            <a:r>
              <a:rPr lang="en-CA" dirty="0" smtClean="0"/>
              <a:t>IMAGE: YOUNG MAN AT DOOR WITH FLOWERS.]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dirty="0" smtClean="0"/>
              <a:t>A M A N D A: Deception ? Deception ? [She slowly removes her hat and gloves, continuing the sweet suffering stare. She lets the hat and gloves fall on the floor - a bit of acting.]</a:t>
            </a:r>
            <a:endParaRPr lang="en-US" dirty="0" smtClean="0"/>
          </a:p>
          <a:p>
            <a:r>
              <a:rPr lang="en-CA" dirty="0" smtClean="0"/>
              <a:t>LAURA [shakily]: How was the DAR. meeting? [AMANDA slowly opens her purse and removes a dainty white handkerchief which she shakes out delicately and delicately touches to her lips and nostrils.]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Didn't you go to the DAR. meeting, Mother?</a:t>
            </a:r>
          </a:p>
          <a:p>
            <a:r>
              <a:rPr lang="en-CA" dirty="0" smtClean="0"/>
              <a:t>AMANDA [faintly, almost inaudibly]: - No. - No. [Then more forcibly.] I did not have the strength - to go to the DAR. In fact, I did not have the courage! I wanted to find a hole in the ground and hide myself in it for ever ! [She crosses slowly to the wall and removes the diagram of the typewriter keyboard.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She holds it in front of her for a second, staring at it sweetly and sorrowfully - then bites her lips and tears it into two pieces.] </a:t>
            </a:r>
          </a:p>
          <a:p>
            <a:r>
              <a:rPr lang="en-CA" dirty="0" smtClean="0"/>
              <a:t>LAURA [faintly]: Why did you do that, Mother? [AMANDA repeats the same procedure with the chart of the Gregg alphabet.] Why are you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dirty="0" smtClean="0"/>
              <a:t>AMANDA: Why? Why? How old are you, Laura?</a:t>
            </a:r>
            <a:endParaRPr lang="en-US" dirty="0" smtClean="0"/>
          </a:p>
          <a:p>
            <a:endParaRPr lang="en-US" dirty="0" smtClean="0"/>
          </a:p>
          <a:p>
            <a:r>
              <a:rPr lang="en-CA" dirty="0" smtClean="0"/>
              <a:t>LAURA: Mother, you know my age.</a:t>
            </a:r>
            <a:endParaRPr lang="en-US" dirty="0" smtClean="0"/>
          </a:p>
          <a:p>
            <a:pPr>
              <a:buNone/>
            </a:pPr>
            <a:r>
              <a:rPr lang="en-CA" dirty="0" smtClean="0"/>
              <a:t> </a:t>
            </a:r>
            <a:endParaRPr lang="en-US" dirty="0" smtClean="0"/>
          </a:p>
          <a:p>
            <a:r>
              <a:rPr lang="en-CA" dirty="0" smtClean="0"/>
              <a:t>AMANDA: I thought that you were an adult; it seems that I was mistaken. [She crosses slowly to the sofa and sinks down and stares at LAURA.]</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Please don't stare at me, Mother.</a:t>
            </a:r>
            <a:endParaRPr lang="en-US" dirty="0" smtClean="0"/>
          </a:p>
          <a:p>
            <a:r>
              <a:rPr lang="en-CA" dirty="0" smtClean="0"/>
              <a:t> [AMANDA closes her eyes and lowers her head. Count ten.]</a:t>
            </a:r>
            <a:endParaRPr lang="en-US" dirty="0" smtClean="0"/>
          </a:p>
          <a:p>
            <a:r>
              <a:rPr lang="en-CA" dirty="0" smtClean="0"/>
              <a:t> AMANDA: What are we going to do, what is going to become of us, what is the future?</a:t>
            </a:r>
            <a:endParaRPr lang="en-US" dirty="0" smtClean="0"/>
          </a:p>
          <a:p>
            <a:endParaRPr lang="en-US" dirty="0" smtClean="0"/>
          </a:p>
          <a:p>
            <a:r>
              <a:rPr lang="en-CA" dirty="0" smtClean="0"/>
              <a:t>[Count ten.]</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LAURA: Has something happened, Mother? [AMANDA draws a long breath and takes out the handkerchief again. Dabbing process.] Mother, has something happened?</a:t>
            </a:r>
            <a:endParaRPr lang="en-US" dirty="0" smtClean="0"/>
          </a:p>
          <a:p>
            <a:r>
              <a:rPr lang="en-CA" dirty="0" smtClean="0"/>
              <a:t> AMANDA: I'll be all right in a minute, I'm just bewildered [Count five.] - by life. ...</a:t>
            </a:r>
            <a:endParaRPr lang="en-US" dirty="0" smtClean="0"/>
          </a:p>
          <a:p>
            <a:r>
              <a:rPr lang="en-CA" dirty="0" smtClean="0"/>
              <a:t> LAURA: Mother, I wish that you would tell me what's happened!</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284</TotalTime>
  <Words>1687</Words>
  <Application>Microsoft Office PowerPoint</Application>
  <PresentationFormat>On-screen Show (4:3)</PresentationFormat>
  <Paragraphs>109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Trek</vt:lpstr>
      <vt:lpstr>THE GLASS MENAGERIE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GLASS MENAGERIE </dc:title>
  <dc:creator>Dr Shaheena</dc:creator>
  <cp:lastModifiedBy>NTS</cp:lastModifiedBy>
  <cp:revision>40</cp:revision>
  <dcterms:created xsi:type="dcterms:W3CDTF">2006-08-16T00:00:00Z</dcterms:created>
  <dcterms:modified xsi:type="dcterms:W3CDTF">2014-04-03T07:44:20Z</dcterms:modified>
</cp:coreProperties>
</file>