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6BDA-6AAF-4D30-8B04-A04CFD500FFD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D565A-1FF8-4C54-8E93-0CA334F87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583-0242-4A80-BDE1-70C1D2C50FD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F541-17BD-4972-8C78-8AC5BA80C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583-0242-4A80-BDE1-70C1D2C50FD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F541-17BD-4972-8C78-8AC5BA80C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583-0242-4A80-BDE1-70C1D2C50FD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F541-17BD-4972-8C78-8AC5BA80C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583-0242-4A80-BDE1-70C1D2C50FD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F541-17BD-4972-8C78-8AC5BA80C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583-0242-4A80-BDE1-70C1D2C50FD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F541-17BD-4972-8C78-8AC5BA80C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583-0242-4A80-BDE1-70C1D2C50FD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F541-17BD-4972-8C78-8AC5BA80C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583-0242-4A80-BDE1-70C1D2C50FD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F541-17BD-4972-8C78-8AC5BA80C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583-0242-4A80-BDE1-70C1D2C50FD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F541-17BD-4972-8C78-8AC5BA80C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583-0242-4A80-BDE1-70C1D2C50FD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F541-17BD-4972-8C78-8AC5BA80C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583-0242-4A80-BDE1-70C1D2C50FD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F541-17BD-4972-8C78-8AC5BA80C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C583-0242-4A80-BDE1-70C1D2C50FD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F541-17BD-4972-8C78-8AC5BA80C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C583-0242-4A80-BDE1-70C1D2C50FD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4F541-17BD-4972-8C78-8AC5BA80C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LECTURE# 12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581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The Meaning and Scope of Psycholinguistics</a:t>
            </a:r>
          </a:p>
          <a:p>
            <a:endParaRPr lang="en-US" b="1" dirty="0" smtClean="0"/>
          </a:p>
          <a:p>
            <a:r>
              <a:rPr lang="en-US" i="1" dirty="0" smtClean="0"/>
              <a:t>Emily Dickinson </a:t>
            </a:r>
          </a:p>
          <a:p>
            <a:r>
              <a:rPr lang="en-US" b="1" dirty="0" smtClean="0"/>
              <a:t>The Brain is Wider </a:t>
            </a:r>
          </a:p>
          <a:p>
            <a:r>
              <a:rPr lang="en-US" dirty="0" smtClean="0"/>
              <a:t>The brain is wider than the sky, </a:t>
            </a:r>
          </a:p>
          <a:p>
            <a:r>
              <a:rPr lang="en-US" dirty="0" smtClean="0"/>
              <a:t>For put them side by side, </a:t>
            </a:r>
          </a:p>
          <a:p>
            <a:r>
              <a:rPr lang="en-US" dirty="0" smtClean="0"/>
              <a:t>The one the other will include </a:t>
            </a:r>
          </a:p>
          <a:p>
            <a:r>
              <a:rPr lang="en-US" dirty="0" smtClean="0"/>
              <a:t>With ease, and you beside. </a:t>
            </a:r>
          </a:p>
          <a:p>
            <a:r>
              <a:rPr lang="en-US" dirty="0" smtClean="0"/>
              <a:t>The brain is deeper than the sky, </a:t>
            </a:r>
          </a:p>
          <a:p>
            <a:r>
              <a:rPr lang="en-US" dirty="0" smtClean="0"/>
              <a:t>For, hold them blue to blue, </a:t>
            </a:r>
          </a:p>
          <a:p>
            <a:r>
              <a:rPr lang="en-US" dirty="0" smtClean="0"/>
              <a:t>The one the other will absorb </a:t>
            </a:r>
          </a:p>
          <a:p>
            <a:r>
              <a:rPr lang="en-US" dirty="0" smtClean="0"/>
              <a:t>As sponges, buckets do. </a:t>
            </a:r>
          </a:p>
          <a:p>
            <a:r>
              <a:rPr lang="en-US" dirty="0" smtClean="0"/>
              <a:t>The brain is just the weight of God, </a:t>
            </a:r>
          </a:p>
          <a:p>
            <a:r>
              <a:rPr lang="en-US" dirty="0" smtClean="0"/>
              <a:t>For lift them, pound for pound, </a:t>
            </a:r>
          </a:p>
          <a:p>
            <a:r>
              <a:rPr lang="en-US" dirty="0" smtClean="0"/>
              <a:t>And they will differ, if they do, </a:t>
            </a:r>
          </a:p>
          <a:p>
            <a:r>
              <a:rPr lang="en-US" dirty="0" smtClean="0"/>
              <a:t>As syllable from sound.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9050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Read the following poem and see how it describes the brain.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682301" y="3244334"/>
            <a:ext cx="1779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221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839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057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Psycholinguistics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151</Words>
  <Application>Microsoft Office PowerPoint</Application>
  <PresentationFormat>On-screen Show (4:3)</PresentationFormat>
  <Paragraphs>55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  <vt:lpstr>Psycholinguistics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Psycholinguistics</dc:title>
  <dc:creator>Zara Bukhari</dc:creator>
  <cp:lastModifiedBy>Administrator</cp:lastModifiedBy>
  <cp:revision>27</cp:revision>
  <dcterms:created xsi:type="dcterms:W3CDTF">2014-06-28T18:08:10Z</dcterms:created>
  <dcterms:modified xsi:type="dcterms:W3CDTF">2014-06-29T14:14:30Z</dcterms:modified>
</cp:coreProperties>
</file>