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367" r:id="rId2"/>
    <p:sldId id="300" r:id="rId3"/>
    <p:sldId id="301" r:id="rId4"/>
    <p:sldId id="302" r:id="rId5"/>
    <p:sldId id="303" r:id="rId6"/>
    <p:sldId id="304" r:id="rId7"/>
    <p:sldId id="305" r:id="rId8"/>
    <p:sldId id="306" r:id="rId9"/>
    <p:sldId id="307" r:id="rId10"/>
    <p:sldId id="308" r:id="rId11"/>
    <p:sldId id="309" r:id="rId12"/>
    <p:sldId id="310" r:id="rId13"/>
    <p:sldId id="311" r:id="rId14"/>
    <p:sldId id="312" r:id="rId15"/>
    <p:sldId id="313" r:id="rId16"/>
    <p:sldId id="314" r:id="rId17"/>
    <p:sldId id="315" r:id="rId18"/>
    <p:sldId id="316" r:id="rId19"/>
    <p:sldId id="317" r:id="rId20"/>
    <p:sldId id="318" r:id="rId21"/>
    <p:sldId id="319" r:id="rId22"/>
    <p:sldId id="320" r:id="rId23"/>
    <p:sldId id="321" r:id="rId24"/>
    <p:sldId id="322" r:id="rId25"/>
    <p:sldId id="323" r:id="rId26"/>
    <p:sldId id="324" r:id="rId27"/>
    <p:sldId id="325" r:id="rId28"/>
    <p:sldId id="326" r:id="rId29"/>
    <p:sldId id="327" r:id="rId30"/>
    <p:sldId id="328" r:id="rId31"/>
    <p:sldId id="329" r:id="rId32"/>
    <p:sldId id="330" r:id="rId33"/>
    <p:sldId id="331" r:id="rId34"/>
    <p:sldId id="332" r:id="rId35"/>
    <p:sldId id="333" r:id="rId36"/>
    <p:sldId id="334" r:id="rId37"/>
    <p:sldId id="335" r:id="rId38"/>
    <p:sldId id="336" r:id="rId39"/>
    <p:sldId id="337" r:id="rId40"/>
    <p:sldId id="338" r:id="rId41"/>
    <p:sldId id="339" r:id="rId42"/>
    <p:sldId id="340"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1167" autoAdjust="0"/>
  </p:normalViewPr>
  <p:slideViewPr>
    <p:cSldViewPr>
      <p:cViewPr varScale="1">
        <p:scale>
          <a:sx n="49" d="100"/>
          <a:sy n="49" d="100"/>
        </p:scale>
        <p:origin x="-1291"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A7C8BD-0B08-469D-8ABC-D64CA12F182B}" type="datetimeFigureOut">
              <a:rPr lang="en-US" smtClean="0"/>
              <a:pPr/>
              <a:t>7/8/2014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1831F7-5D9A-4D79-B8DE-3C421F03B14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sociolinguistics</a:t>
            </a:r>
            <a:endParaRPr lang="en-US" b="1" dirty="0"/>
          </a:p>
        </p:txBody>
      </p:sp>
      <p:sp>
        <p:nvSpPr>
          <p:cNvPr id="3" name="Subtitle 2"/>
          <p:cNvSpPr>
            <a:spLocks noGrp="1"/>
          </p:cNvSpPr>
          <p:nvPr>
            <p:ph type="subTitle" idx="1"/>
          </p:nvPr>
        </p:nvSpPr>
        <p:spPr/>
        <p:txBody>
          <a:bodyPr/>
          <a:lstStyle/>
          <a:p>
            <a:r>
              <a:rPr lang="en-US" b="1" dirty="0" smtClean="0">
                <a:solidFill>
                  <a:schemeClr val="tx1"/>
                </a:solidFill>
              </a:rPr>
              <a:t>LECTURE#22</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However, we are not engaged in the sociologists’ struggles over the importance of social networks </a:t>
            </a:r>
            <a:r>
              <a:rPr lang="en-US" i="1" dirty="0" smtClean="0"/>
              <a:t>vis-à-vis other ways </a:t>
            </a:r>
            <a:r>
              <a:rPr lang="en-US" dirty="0" smtClean="0"/>
              <a:t>of dealing with the structure of society and may remain blissfully unaware of whether or not these models have become contentious within the home discipline.’</a:t>
            </a:r>
          </a:p>
          <a:p>
            <a:r>
              <a:rPr lang="en-US" dirty="0" smtClean="0"/>
              <a:t>A serious scientific approach is incompatible with ‘blissful unawareness’ in an essential part of its underpinnings.</a:t>
            </a:r>
          </a:p>
          <a:p>
            <a:r>
              <a:rPr lang="en-US" dirty="0" smtClean="0"/>
              <a:t> </a:t>
            </a:r>
            <a:r>
              <a:rPr lang="en-US" dirty="0" err="1" smtClean="0"/>
              <a:t>Hymes</a:t>
            </a:r>
            <a:r>
              <a:rPr lang="en-US" dirty="0" smtClean="0"/>
              <a:t> (1974) has pointed out that even a mechanical amalgamation of standard linguistics and standard sociology is not likely to suffice in that in adding a speechless sociology to a sociology-free linguistics we may miss what is important in the relationship between language and society.</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Specific points of connection between language and society must be discovered, and these must be related within theories that throw light on how linguistic and social structures interact.</a:t>
            </a:r>
          </a:p>
          <a:p>
            <a:r>
              <a:rPr lang="en-US" dirty="0" smtClean="0"/>
              <a:t>Holmes (1992) says that ‘the sociolinguist’s aim is to move towards a theory which provides a motivated account of the way language is used in a community, and of the choices people make when they use language.’ </a:t>
            </a:r>
          </a:p>
          <a:p>
            <a:r>
              <a:rPr lang="en-US" dirty="0" smtClean="0"/>
              <a:t>For example, when we observe how varied language use is we must search for the causes.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‘Upon observing variability, we seek its social correlates. </a:t>
            </a:r>
          </a:p>
          <a:p>
            <a:r>
              <a:rPr lang="en-US" dirty="0" smtClean="0"/>
              <a:t>What is the purpose of the variation? </a:t>
            </a:r>
          </a:p>
          <a:p>
            <a:r>
              <a:rPr lang="en-US" dirty="0" smtClean="0"/>
              <a:t>How is it evaluated in the community? What do its variants symbolize?’ (Chambers, 2003). </a:t>
            </a:r>
          </a:p>
          <a:p>
            <a:r>
              <a:rPr lang="en-US" dirty="0" smtClean="0"/>
              <a:t>For Chambers these questions ‘are the central questions of sociolinguistics.’</a:t>
            </a:r>
          </a:p>
          <a:p>
            <a:r>
              <a:rPr lang="en-US" dirty="0" smtClean="0"/>
              <a:t> Chambers is not alone in holding such views. </a:t>
            </a:r>
          </a:p>
          <a:p>
            <a:r>
              <a:rPr lang="en-US" dirty="0" smtClean="0"/>
              <a:t>Others too believe that sociolinguistics is the study of language variation and that the purpose of such study is to find out what variation tells us about language and speakers’ ‘knowledge’ of language, in this case their unconscious knowledge of subtle linguistic differences.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We will also see that there is some opposition to this idea that sociolinguistic investigations should be confined to fairly straightforward </a:t>
            </a:r>
            <a:r>
              <a:rPr lang="en-US" dirty="0" err="1" smtClean="0"/>
              <a:t>correlational</a:t>
            </a:r>
            <a:r>
              <a:rPr lang="en-US" dirty="0" smtClean="0"/>
              <a:t> studies of this kind. </a:t>
            </a:r>
          </a:p>
          <a:p>
            <a:r>
              <a:rPr lang="en-US" dirty="0" smtClean="0"/>
              <a:t>Critics such as Cameron (1997) claim that these studies do not provide very satisfactory explanations for linguistic behavior because of inadequacies with social theory – sometimes there is none at all – and failure to appreciate the difficulties in using social concepts Any conclusions are likely to be suspect. </a:t>
            </a:r>
          </a:p>
          <a:p>
            <a:r>
              <a:rPr lang="en-US" dirty="0" smtClean="0"/>
              <a:t>What is needed, according to Cameron, is more social engagement so that sociolinguistics would ‘deal with such matters as the production and reproduction of linguistic norms by institutions and socializing practices; how these norms are apprehended, accepted, resisted and subverted by individual actors and what their relation is to the construction of identity.’ Milroy (2001) makes a somewhat similar claim in discussing the processes of standardization and change: </a:t>
            </a:r>
          </a:p>
          <a:p>
            <a:r>
              <a:rPr lang="en-US" dirty="0" smtClean="0"/>
              <a:t>‘Social patterns are adduced only in so far as they may elucidate patterns of language by exhibiting co-variation with linguistic variables . . . and as long as internal analyses are quite strongly biased in favor of linguistic, rather than social, phenomena, the quantitative paradigm will be to that extent impeded in its attempts to explain the social “life” of language and the social origins of language change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92500"/>
          </a:bodyPr>
          <a:lstStyle/>
          <a:p>
            <a:r>
              <a:rPr lang="en-US" dirty="0" smtClean="0"/>
              <a:t>.’ I have already mentioned this idea of necessary social engagement and I will return to it later.</a:t>
            </a:r>
          </a:p>
          <a:p>
            <a:r>
              <a:rPr lang="en-US" dirty="0" smtClean="0"/>
              <a:t>However, one point is clear in the above disagreement: sociolinguistics, whatever it is, is about asking important questions concerning the relationship of language to society.</a:t>
            </a:r>
          </a:p>
          <a:p>
            <a:r>
              <a:rPr lang="en-US" dirty="0" smtClean="0"/>
              <a:t> In the pages that follow I will try to show you some of those questions.</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b="1" i="1" dirty="0" smtClean="0"/>
              <a:t>Discussion</a:t>
            </a:r>
          </a:p>
          <a:p>
            <a:r>
              <a:rPr lang="en-US" dirty="0" smtClean="0"/>
              <a:t>1. To convince yourself that there are some real issues here with regard to the possible relationships between language and society, consider your responses to the following questions and compare them with those of others.</a:t>
            </a:r>
          </a:p>
          <a:p>
            <a:r>
              <a:rPr lang="en-US" dirty="0" smtClean="0"/>
              <a:t>a. Does an Inuit ‘see’ a </a:t>
            </a:r>
            <a:r>
              <a:rPr lang="en-US" dirty="0" err="1" smtClean="0"/>
              <a:t>snowscape</a:t>
            </a:r>
            <a:r>
              <a:rPr lang="en-US" dirty="0" smtClean="0"/>
              <a:t> differently from a native of Chad visiting the cold north for the first time because the Inuit must be using a language developed to deal with the surrounding </a:t>
            </a:r>
            <a:r>
              <a:rPr lang="en-US" dirty="0" err="1" smtClean="0"/>
              <a:t>snowscape</a:t>
            </a:r>
            <a:r>
              <a:rPr lang="en-US" dirty="0" smtClean="0"/>
              <a:t>?</a:t>
            </a:r>
          </a:p>
          <a:p>
            <a:r>
              <a:rPr lang="en-US" dirty="0" smtClean="0"/>
              <a:t>b. If men and women speak differently, is it because the common language they share has a gender bias, because boys and girls are brought up differently, or because part of ‘gender marking’ is the linguistic choices one can – indeed, must – make?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Is language just another cultural artifact, like property, possessions, or money, which is used for the expression of power and/or as a medium of exchange?</a:t>
            </a:r>
          </a:p>
          <a:p>
            <a:r>
              <a:rPr lang="en-US" dirty="0" smtClean="0"/>
              <a:t>d. If language is an essential human attribute and humans are necessarily social beings, what problems and paradoxes do you see for theoretical work in sociolinguistics if the latter is to grapple with the relationships between linguistic and social factors?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2. One aspect of the power of professionals is said to be the way they are able to use language to control others. </a:t>
            </a:r>
          </a:p>
          <a:p>
            <a:r>
              <a:rPr lang="en-US" dirty="0" smtClean="0"/>
              <a:t>How do physicians, psychiatrists, lawyers, social workers, teachers, priests, police officers, etc. use language to control others?</a:t>
            </a:r>
          </a:p>
          <a:p>
            <a:r>
              <a:rPr lang="en-US" dirty="0" smtClean="0"/>
              <a:t> Does this same power principle apply to parents (in relation to children), men (in relation to women), upper social classes (in relation to lower social classes), speakers of standard languages (in relation to speakers of nonstandard varieties of those languages), and so on?</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Sociolinguistics and the Sociology of Language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Some investigators have found it appropriate to try to introduce a distinction between </a:t>
            </a:r>
            <a:r>
              <a:rPr lang="en-US" i="1" dirty="0" smtClean="0"/>
              <a:t>sociolinguistics or micro-sociolinguistics and the sociology of language </a:t>
            </a:r>
            <a:r>
              <a:rPr lang="en-US" dirty="0" smtClean="0"/>
              <a:t>or </a:t>
            </a:r>
            <a:r>
              <a:rPr lang="en-US" i="1" dirty="0" smtClean="0"/>
              <a:t>macro-sociolinguistics.</a:t>
            </a:r>
          </a:p>
          <a:p>
            <a:r>
              <a:rPr lang="en-US" i="1" dirty="0" smtClean="0"/>
              <a:t> In this distinction, sociolinguistics is concerned with </a:t>
            </a:r>
            <a:r>
              <a:rPr lang="en-US" dirty="0" smtClean="0"/>
              <a:t>investigating the relationships between language and society with the goal being a better understanding of the structure of language and of how languages function in communication; </a:t>
            </a:r>
          </a:p>
          <a:p>
            <a:r>
              <a:rPr lang="en-US" dirty="0" smtClean="0"/>
              <a:t>the equivalent goal in the sociology of language is trying to discover how social structure can be better understood through the study of language, e.g., how certain linguistic features serve to characterize particular social arrangements.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Hudson (1996) has described the difference as follows:</a:t>
            </a:r>
          </a:p>
          <a:p>
            <a:r>
              <a:rPr lang="en-US" dirty="0" smtClean="0"/>
              <a:t>sociolinguistics is ‘the study of language in relation to society,’ whereas the sociology of language is ‘the study of society in relation to language.’ </a:t>
            </a:r>
          </a:p>
          <a:p>
            <a:r>
              <a:rPr lang="en-US" dirty="0" smtClean="0"/>
              <a:t>In other words, in sociolinguistics we study language and society in order to find out as much as we can about what kind of thing language is, and in the sociology of language we reverse the direction of our interest.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There are several possible relationships between language and society. </a:t>
            </a:r>
          </a:p>
          <a:p>
            <a:r>
              <a:rPr lang="en-US" dirty="0" smtClean="0"/>
              <a:t>One is that social structure may either influence or determine linguistic structure and/or behavior. </a:t>
            </a:r>
          </a:p>
          <a:p>
            <a:r>
              <a:rPr lang="en-US" dirty="0" smtClean="0"/>
              <a:t>Certain evidence may be adduced to support this view: the </a:t>
            </a:r>
            <a:r>
              <a:rPr lang="en-US" i="1" dirty="0" smtClean="0"/>
              <a:t>age-grading </a:t>
            </a:r>
            <a:r>
              <a:rPr lang="en-US" dirty="0" smtClean="0"/>
              <a:t>phenomenon whereby young children speak differently from older children and, in turn, children speak differently from mature adults;</a:t>
            </a:r>
          </a:p>
          <a:p>
            <a:r>
              <a:rPr lang="en-US" dirty="0" smtClean="0"/>
              <a:t> studies which show that the varieties of language that speakers use reflect such matters as their regional, social, or ethnic origin and possibly even their gender;</a:t>
            </a:r>
          </a:p>
          <a:p>
            <a:r>
              <a:rPr lang="en-US" dirty="0" smtClean="0"/>
              <a:t> and other studies which show that particular ways of speaking, choices of words, and even rules for conversing are in fact highly determined by certain social requirements.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Using the alternative terms given above, </a:t>
            </a:r>
            <a:r>
              <a:rPr lang="en-US" dirty="0" err="1" smtClean="0"/>
              <a:t>Coulmas</a:t>
            </a:r>
            <a:r>
              <a:rPr lang="en-US" dirty="0" smtClean="0"/>
              <a:t> (1997) says that ‘micro-sociolinguistics investigates how social structure influences the way people talk and how language varieties and patterns of use correlate with social attributes such as class, sex, and age.</a:t>
            </a:r>
          </a:p>
          <a:p>
            <a:r>
              <a:rPr lang="en-US" dirty="0" smtClean="0"/>
              <a:t>Macro-sociolinguistics, on the other hand, studies what societies do with their languages, that is, attitudes and attachments that account for the functional distribution of speech forms in society, language shift, maintenance, and replacement, the delimitation and interaction of speech communities.’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view I will take here is that both sociolinguistics and the sociology of language require a systematic study of language </a:t>
            </a:r>
            <a:r>
              <a:rPr lang="en-US" i="1" dirty="0" smtClean="0"/>
              <a:t>and society if they are to be </a:t>
            </a:r>
            <a:r>
              <a:rPr lang="en-US" dirty="0" smtClean="0"/>
              <a:t>successful. </a:t>
            </a:r>
          </a:p>
          <a:p>
            <a:r>
              <a:rPr lang="en-US" dirty="0" smtClean="0"/>
              <a:t>Moreover, a sociolinguistics that deliberately refrains from drawing conclusions about society seems to be unnecessarily restrictive, just as restrictive indeed as a sociology of language that deliberately ignores discoveries about language made in the course of sociological research. </a:t>
            </a:r>
          </a:p>
          <a:p>
            <a:r>
              <a:rPr lang="en-US" dirty="0" smtClean="0"/>
              <a:t>So while it is possible to do either kind of work to the exclusion of the other, I will be concerned with looking at both kinds. </a:t>
            </a:r>
          </a:p>
          <a:p>
            <a:r>
              <a:rPr lang="en-US" dirty="0" smtClean="0"/>
              <a:t>My own views are essentially in agreement with those of </a:t>
            </a:r>
            <a:r>
              <a:rPr lang="en-US" dirty="0" err="1" smtClean="0"/>
              <a:t>Coulmas</a:t>
            </a:r>
            <a:r>
              <a:rPr lang="en-US" dirty="0" smtClean="0"/>
              <a:t> (1997), expressed as follows: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There is no sharp dividing line between the two, but a large area of common concern. </a:t>
            </a:r>
          </a:p>
          <a:p>
            <a:r>
              <a:rPr lang="en-US" dirty="0" smtClean="0"/>
              <a:t>Although sociolinguistic research centers about a number of different key issues, any rigid micro–macro compartmentalization seems quite contrived and unnecessary in the present state of knowledge about the complex interrelationships between linguistic and social structures. </a:t>
            </a:r>
          </a:p>
          <a:p>
            <a:r>
              <a:rPr lang="en-US" dirty="0" smtClean="0"/>
              <a:t>Contributions to a better understanding of language as a necessary condition and product of social life will continue to come from both quarters.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Consequently, I will not attempt to make the kinds of distinctions found in </a:t>
            </a:r>
            <a:r>
              <a:rPr lang="en-US" dirty="0" err="1" smtClean="0"/>
              <a:t>Trudgill</a:t>
            </a:r>
            <a:r>
              <a:rPr lang="en-US" dirty="0" smtClean="0"/>
              <a:t> (1978). </a:t>
            </a:r>
          </a:p>
          <a:p>
            <a:r>
              <a:rPr lang="en-US" dirty="0" smtClean="0"/>
              <a:t>He tries to differentiate those studies that he considers to be clearly sociolinguistic in nature from those that clearly are not, for, as he says,</a:t>
            </a:r>
          </a:p>
          <a:p>
            <a:r>
              <a:rPr lang="en-US" dirty="0" smtClean="0"/>
              <a:t>‘while everybody would agree that sociolinguistics has </a:t>
            </a:r>
            <a:r>
              <a:rPr lang="en-US" i="1" dirty="0" smtClean="0"/>
              <a:t>something to do with </a:t>
            </a:r>
            <a:r>
              <a:rPr lang="en-US" dirty="0" smtClean="0"/>
              <a:t>language and society, it is clearly also not concerned with everything that could be considered “language and society”.’</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problem, therefore, lies in the drawing of the line between </a:t>
            </a:r>
            <a:r>
              <a:rPr lang="en-US" i="1" dirty="0" smtClean="0"/>
              <a:t>language and society and sociolinguistics.</a:t>
            </a:r>
          </a:p>
          <a:p>
            <a:r>
              <a:rPr lang="en-US" i="1" dirty="0" smtClean="0"/>
              <a:t> Different </a:t>
            </a:r>
            <a:r>
              <a:rPr lang="en-US" dirty="0" smtClean="0"/>
              <a:t>scholars draw the line in different places. </a:t>
            </a:r>
          </a:p>
          <a:p>
            <a:r>
              <a:rPr lang="en-US" dirty="0" err="1" smtClean="0"/>
              <a:t>Trudgill</a:t>
            </a:r>
            <a:r>
              <a:rPr lang="en-US" dirty="0" smtClean="0"/>
              <a:t> argues that certain types of language studies are almost entirely sociological in their objectives and seem to fall outside even the sociology of language.</a:t>
            </a:r>
          </a:p>
          <a:p>
            <a:r>
              <a:rPr lang="en-US" dirty="0" smtClean="0"/>
              <a:t>Included in this category are </a:t>
            </a:r>
            <a:r>
              <a:rPr lang="en-US" dirty="0" err="1" smtClean="0"/>
              <a:t>ethnomethodological</a:t>
            </a:r>
            <a:r>
              <a:rPr lang="en-US" dirty="0" smtClean="0"/>
              <a:t> studies  and work by such people as Bernstein. </a:t>
            </a:r>
          </a:p>
          <a:p>
            <a:r>
              <a:rPr lang="en-US" dirty="0" smtClean="0"/>
              <a:t>For </a:t>
            </a:r>
            <a:r>
              <a:rPr lang="en-US" dirty="0" err="1" smtClean="0"/>
              <a:t>Trudgill</a:t>
            </a:r>
            <a:r>
              <a:rPr lang="en-US" dirty="0" smtClean="0"/>
              <a:t>, such work is definitely not sociolinguistics, however defined, since it apparently has no linguistic objectives.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According to </a:t>
            </a:r>
            <a:r>
              <a:rPr lang="en-US" dirty="0" err="1" smtClean="0"/>
              <a:t>Trudgill</a:t>
            </a:r>
            <a:r>
              <a:rPr lang="en-US" dirty="0" smtClean="0"/>
              <a:t>, certain kinds of work combine insights from sociology and linguistics.</a:t>
            </a:r>
          </a:p>
          <a:p>
            <a:r>
              <a:rPr lang="en-US" dirty="0" smtClean="0"/>
              <a:t> Examples of such work are attempts to deal with the structure of discourse and conversation, speech acts, studies in the ethnography of speaking , investigations of such matters as kinship systems, studies in the sociology of language,</a:t>
            </a:r>
          </a:p>
          <a:p>
            <a:r>
              <a:rPr lang="en-US" dirty="0" smtClean="0"/>
              <a:t>e.g., bilingualism, code-switching, and </a:t>
            </a:r>
            <a:r>
              <a:rPr lang="en-US" dirty="0" err="1" smtClean="0"/>
              <a:t>diglossia</a:t>
            </a:r>
            <a:r>
              <a:rPr lang="en-US" dirty="0" smtClean="0"/>
              <a:t>, and certain ‘practical’ concerns such as various aspects of teaching and language behavior in classrooms.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a:bodyPr>
          <a:lstStyle/>
          <a:p>
            <a:r>
              <a:rPr lang="en-US" dirty="0" smtClean="0"/>
              <a:t>While </a:t>
            </a:r>
            <a:r>
              <a:rPr lang="en-US" dirty="0" err="1" smtClean="0"/>
              <a:t>Trudgill</a:t>
            </a:r>
            <a:r>
              <a:rPr lang="en-US" dirty="0" smtClean="0"/>
              <a:t> considers all such topics to be genuinely sociolinguistic, he prefers, however, to use that term in a rather different and somewhat narrower sense. </a:t>
            </a:r>
          </a:p>
          <a:p>
            <a:r>
              <a:rPr lang="en-US" dirty="0" smtClean="0"/>
              <a:t>Elsewhere (1995), he says that such concerns are perhaps better subsumed under anthropological linguistics, </a:t>
            </a:r>
            <a:r>
              <a:rPr lang="en-US" dirty="0" err="1" smtClean="0"/>
              <a:t>geolinguistics</a:t>
            </a:r>
            <a:r>
              <a:rPr lang="en-US" dirty="0" smtClean="0"/>
              <a:t>, the social psychology of language, and so on.</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For </a:t>
            </a:r>
            <a:r>
              <a:rPr lang="en-US" dirty="0" err="1" smtClean="0"/>
              <a:t>Trudgill</a:t>
            </a:r>
            <a:r>
              <a:rPr lang="en-US" dirty="0" smtClean="0"/>
              <a:t> there is still another category of studies in which investigators show a concern for both linguistic and social matters. </a:t>
            </a:r>
          </a:p>
          <a:p>
            <a:r>
              <a:rPr lang="en-US" dirty="0" smtClean="0"/>
              <a:t>This category consists of studies which have a linguistic intent. </a:t>
            </a:r>
          </a:p>
          <a:p>
            <a:r>
              <a:rPr lang="en-US" dirty="0" smtClean="0"/>
              <a:t>‘Studies of this type are based on empirical work on language as it is spoken in its social context, and are intended to answer questions and deal with topics of central interest to linguists’ (1978). </a:t>
            </a:r>
          </a:p>
          <a:p>
            <a:r>
              <a:rPr lang="en-US" dirty="0" smtClean="0"/>
              <a:t>These studies are just another way of doing linguistics. Included in this category are studies of variation and linguistic change, and the seminal figure is </a:t>
            </a:r>
            <a:r>
              <a:rPr lang="en-US" dirty="0" err="1" smtClean="0"/>
              <a:t>Labov</a:t>
            </a:r>
            <a:r>
              <a:rPr lang="en-US" dirty="0" smtClean="0"/>
              <a:t>.</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According to </a:t>
            </a:r>
            <a:r>
              <a:rPr lang="en-US" dirty="0" err="1" smtClean="0"/>
              <a:t>Trudgill</a:t>
            </a:r>
            <a:r>
              <a:rPr lang="en-US" dirty="0" smtClean="0"/>
              <a:t>, </a:t>
            </a:r>
            <a:r>
              <a:rPr lang="en-US" dirty="0" err="1" smtClean="0"/>
              <a:t>Labov</a:t>
            </a:r>
            <a:r>
              <a:rPr lang="en-US" dirty="0" smtClean="0"/>
              <a:t> has addressed himself to issues such as the relationship between language and social class, </a:t>
            </a:r>
          </a:p>
          <a:p>
            <a:r>
              <a:rPr lang="en-US" dirty="0" smtClean="0"/>
              <a:t>with his main objective not to learn more about a particular society or to examine correlations between linguistic and social phenomena, </a:t>
            </a:r>
          </a:p>
          <a:p>
            <a:r>
              <a:rPr lang="en-US" dirty="0" smtClean="0"/>
              <a:t>but to learn more about language and to investigate topics such as the mechanisms of linguistic change, the nature of linguistic variability, and the structure of linguistic systems.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Trudgill’s</a:t>
            </a:r>
            <a:r>
              <a:rPr lang="en-US" dirty="0" smtClean="0"/>
              <a:t> view is that ‘all work in this category is aimed ultimately at improving linguistic</a:t>
            </a:r>
            <a:r>
              <a:rPr lang="en-US" i="1" dirty="0" smtClean="0"/>
              <a:t> </a:t>
            </a:r>
            <a:r>
              <a:rPr lang="en-US" dirty="0" smtClean="0"/>
              <a:t>theory and at developing our understanding of the nature of language’ (1978). </a:t>
            </a:r>
          </a:p>
          <a:p>
            <a:r>
              <a:rPr lang="en-US" dirty="0" smtClean="0"/>
              <a:t>For him this is genuine sociolinguistics. </a:t>
            </a:r>
          </a:p>
          <a:p>
            <a:r>
              <a:rPr lang="en-US" dirty="0" smtClean="0"/>
              <a:t>Chambers (2002, 2003) voices a similar view and </a:t>
            </a:r>
            <a:r>
              <a:rPr lang="en-US" dirty="0" err="1" smtClean="0"/>
              <a:t>Downes</a:t>
            </a:r>
            <a:r>
              <a:rPr lang="en-US" dirty="0" smtClean="0"/>
              <a:t> (1998) echoes it: </a:t>
            </a:r>
          </a:p>
          <a:p>
            <a:r>
              <a:rPr lang="en-US" dirty="0" smtClean="0"/>
              <a:t>‘sociolinguistics is that branch of linguistics which studies just those properties of language and languages which </a:t>
            </a:r>
            <a:r>
              <a:rPr lang="en-US" i="1" dirty="0" smtClean="0"/>
              <a:t>require reference to social, including contextual, factors in their explanation.’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second possible relationship is directly opposed to the first: linguistic structure and/or behavior may either influence or determine social structure. </a:t>
            </a:r>
          </a:p>
          <a:p>
            <a:r>
              <a:rPr lang="en-US" dirty="0" smtClean="0"/>
              <a:t>This is the view that is behind the Whorfian hypothesis, the claims of Bernstein, and many of those who argue that languages rather than speakers of these languages can be ‘sexist’. </a:t>
            </a:r>
          </a:p>
          <a:p>
            <a:r>
              <a:rPr lang="en-US" dirty="0" smtClean="0"/>
              <a:t>A third possible relationship is that the influence is bi-directional: language and society may influence each other.</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However, in reviewing research on language and society, </a:t>
            </a:r>
            <a:r>
              <a:rPr lang="en-US" dirty="0" err="1" smtClean="0"/>
              <a:t>Downes</a:t>
            </a:r>
            <a:r>
              <a:rPr lang="en-US" dirty="0" smtClean="0"/>
              <a:t>’ reach far exceeds that of </a:t>
            </a:r>
            <a:r>
              <a:rPr lang="en-US" dirty="0" err="1" smtClean="0"/>
              <a:t>Trudgill</a:t>
            </a:r>
            <a:r>
              <a:rPr lang="en-US" dirty="0" smtClean="0"/>
              <a:t>, even that of his glossary of terms (2003),</a:t>
            </a:r>
          </a:p>
          <a:p>
            <a:r>
              <a:rPr lang="en-US" dirty="0" smtClean="0"/>
              <a:t>where he characterizes sociolinguistic research as ‘work which is intended to achieve a better understanding of the nature of human language by studying language in its </a:t>
            </a:r>
            <a:r>
              <a:rPr lang="en-US" i="1" dirty="0" smtClean="0"/>
              <a:t>social context</a:t>
            </a:r>
          </a:p>
          <a:p>
            <a:r>
              <a:rPr lang="en-US" i="1" dirty="0" smtClean="0"/>
              <a:t> and/or to achieve a better understanding of the </a:t>
            </a:r>
            <a:r>
              <a:rPr lang="en-US" dirty="0" smtClean="0"/>
              <a:t>nature of the relationship and interaction between language and society.’</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lstStyle/>
          <a:p>
            <a:r>
              <a:rPr lang="en-US" dirty="0" smtClean="0"/>
              <a:t>(A word of warning may be in order. </a:t>
            </a:r>
            <a:r>
              <a:rPr lang="en-US" dirty="0" err="1" smtClean="0"/>
              <a:t>Trudgill</a:t>
            </a:r>
            <a:r>
              <a:rPr lang="en-US" dirty="0" smtClean="0"/>
              <a:t>, Chambers, </a:t>
            </a:r>
            <a:r>
              <a:rPr lang="en-US" dirty="0" err="1" smtClean="0"/>
              <a:t>Downes</a:t>
            </a:r>
            <a:r>
              <a:rPr lang="en-US" dirty="0" smtClean="0"/>
              <a:t>, and I – and many others we will come across – approach sociolinguistics from a background in linguistics rather than in sociology – or psychology, or feminist studies,</a:t>
            </a:r>
          </a:p>
          <a:p>
            <a:r>
              <a:rPr lang="en-US" dirty="0" smtClean="0"/>
              <a:t>or . . . Readers should always keep that fact in mind when assessing what we say.)</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As I have already indicated in referring earlier to Cameron’s views (1997), </a:t>
            </a:r>
          </a:p>
          <a:p>
            <a:r>
              <a:rPr lang="en-US" dirty="0" smtClean="0"/>
              <a:t>there is also a growing amount of work within a broadly defined sociolinguistics that takes what I will call an ‘interventionist’ approach to matters that interest us. </a:t>
            </a:r>
          </a:p>
          <a:p>
            <a:r>
              <a:rPr lang="en-US" dirty="0" smtClean="0"/>
              <a:t>This work has been called ‘linguistics with a conscience and a cause, one which seeks to reveal how language is used and abused in the exercise of power and the suppression of human rights’ (</a:t>
            </a:r>
            <a:r>
              <a:rPr lang="en-US" dirty="0" err="1" smtClean="0"/>
              <a:t>Widdowson</a:t>
            </a:r>
            <a:r>
              <a:rPr lang="en-US" dirty="0" smtClean="0"/>
              <a:t>, 1998). </a:t>
            </a:r>
          </a:p>
          <a:p>
            <a:r>
              <a:rPr lang="en-US" dirty="0" smtClean="0"/>
              <a:t>Two of its main exponents are </a:t>
            </a:r>
            <a:r>
              <a:rPr lang="en-US" dirty="0" err="1" smtClean="0"/>
              <a:t>Fairclough</a:t>
            </a:r>
            <a:r>
              <a:rPr lang="en-US" dirty="0" smtClean="0"/>
              <a:t> (1995, 2001) and van </a:t>
            </a:r>
            <a:r>
              <a:rPr lang="en-US" dirty="0" err="1" smtClean="0"/>
              <a:t>Dijk</a:t>
            </a:r>
            <a:r>
              <a:rPr lang="en-US" dirty="0" smtClean="0"/>
              <a:t> (1993), who champion an approach called ‘critical discourse analysis.’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This work focuses on how language is used to exercise and preserve power and privilege in society, how it buttresses social institutions, and how even those who suffer as a consequence fail to realize how many things that appear to be ‘natural’ and ‘normal’ are not at all so. </a:t>
            </a:r>
          </a:p>
          <a:p>
            <a:r>
              <a:rPr lang="en-US" dirty="0" smtClean="0"/>
              <a:t>They are not so because it is power relations in society that determine who gets to say what and who gets to write what. </a:t>
            </a:r>
          </a:p>
          <a:p>
            <a:r>
              <a:rPr lang="en-US" dirty="0" smtClean="0"/>
              <a:t>The claim is that politics, medicine, religion, </a:t>
            </a:r>
            <a:r>
              <a:rPr lang="en-US" dirty="0" err="1" smtClean="0"/>
              <a:t>eduation</a:t>
            </a:r>
            <a:r>
              <a:rPr lang="en-US" dirty="0" smtClean="0"/>
              <a:t>, law, race, gender, and academia can only be understood for what they really are within the framework of critical discourse analysis: as systems that maintain an unequal distribution of wealth, income, status, group membership, education, and so on. </a:t>
            </a:r>
          </a:p>
          <a:p>
            <a:r>
              <a:rPr lang="en-US" dirty="0" err="1" smtClean="0"/>
              <a:t>Fairclough</a:t>
            </a:r>
            <a:r>
              <a:rPr lang="en-US" dirty="0" smtClean="0"/>
              <a:t> (2001) expresses what he sees as the failure of sociolinguistics to deal with such matters as follows:</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‘Sociolinguistics is strong on “what?” questions (what are the facts of variation?)</a:t>
            </a:r>
          </a:p>
          <a:p>
            <a:r>
              <a:rPr lang="en-US" dirty="0" smtClean="0"/>
              <a:t>but weak on “why?” and “how?” questions (why are the facts as they are?; </a:t>
            </a:r>
          </a:p>
          <a:p>
            <a:r>
              <a:rPr lang="en-US" dirty="0" smtClean="0"/>
              <a:t>how – in terms of the development of social relationships of power – was the existing sociolinguistic order brought into being?;</a:t>
            </a:r>
          </a:p>
          <a:p>
            <a:r>
              <a:rPr lang="en-US" dirty="0" smtClean="0"/>
              <a:t> how is it sustained?; and how might it be changed to the advantage of those who are dominated by it?).’</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This is very much an ideological view. Its proponents maintain that all language use is ideological as are all investigations, i.e., that there is no hope of an ‘objective’ or ‘neutral’ sociolinguistics. </a:t>
            </a:r>
          </a:p>
          <a:p>
            <a:r>
              <a:rPr lang="en-US" dirty="0" smtClean="0"/>
              <a:t>Consequently, critical discourse analysis is ideological and judgmental. </a:t>
            </a:r>
          </a:p>
          <a:p>
            <a:r>
              <a:rPr lang="en-US" dirty="0" smtClean="0"/>
              <a:t>It claims the high ground on issues; it is ‘a resource for people who are struggling against domination and oppression in its linguistic forms’ (</a:t>
            </a:r>
            <a:r>
              <a:rPr lang="en-US" dirty="0" err="1" smtClean="0"/>
              <a:t>Fairclough</a:t>
            </a:r>
            <a:r>
              <a:rPr lang="en-US" dirty="0" smtClean="0"/>
              <a:t>, 1995). We might well exercise caution in assessing any claims we find: </a:t>
            </a:r>
          </a:p>
          <a:p>
            <a:r>
              <a:rPr lang="en-US" dirty="0" smtClean="0"/>
              <a:t>appeals to what is right tend to short-circuit genuine scientific inquiry. </a:t>
            </a:r>
          </a:p>
          <a:p>
            <a:r>
              <a:rPr lang="en-US" dirty="0" smtClean="0"/>
              <a:t>In chapters 13–15 we will see examples of sociolinguistic studies which are definitely interventionist in approach.</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b="1" i="1" dirty="0" smtClean="0"/>
              <a:t>Discussion</a:t>
            </a:r>
          </a:p>
          <a:p>
            <a:r>
              <a:rPr lang="en-US" dirty="0" smtClean="0"/>
              <a:t>1. </a:t>
            </a:r>
            <a:r>
              <a:rPr lang="en-US" dirty="0" err="1" smtClean="0"/>
              <a:t>Ethnomethodology</a:t>
            </a:r>
            <a:r>
              <a:rPr lang="en-US" dirty="0" smtClean="0"/>
              <a:t> is the study of commonsense knowledge and practical reasoning. </a:t>
            </a:r>
          </a:p>
          <a:p>
            <a:r>
              <a:rPr lang="en-US" dirty="0" smtClean="0"/>
              <a:t>To convince yourself that you have such knowledge and do employ such reasoning, see what happens if you react ‘literally’ when someone next addresses you with such formulaic expressions as </a:t>
            </a:r>
            <a:r>
              <a:rPr lang="en-US" i="1" dirty="0" smtClean="0"/>
              <a:t>How do you do? or Have a nice day.</a:t>
            </a:r>
          </a:p>
          <a:p>
            <a:r>
              <a:rPr lang="en-US" i="1" dirty="0" smtClean="0"/>
              <a:t> For example, you can respond What do you mean, ‘How do I do?’ or How do you define ‘a nice day’? (Be careful!) </a:t>
            </a:r>
            <a:r>
              <a:rPr lang="en-US" dirty="0" smtClean="0"/>
              <a:t>You should find that commonsense knowledge tells you not to take everything you hear literally. </a:t>
            </a:r>
          </a:p>
          <a:p>
            <a:r>
              <a:rPr lang="en-US" dirty="0" smtClean="0"/>
              <a:t>So far as practical reasoning is concerned, collect examples of how people actually do reach conclusions, give directions, and relate actions to consequences or ‘causes’ to ‘effects.’</a:t>
            </a:r>
          </a:p>
          <a:p>
            <a:r>
              <a:rPr lang="en-US" dirty="0" smtClean="0"/>
              <a:t> Do they do this in any ‘scientific’ manner?</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Autofit/>
          </a:bodyPr>
          <a:lstStyle/>
          <a:p>
            <a:r>
              <a:rPr lang="en-US" sz="1600" dirty="0" smtClean="0"/>
              <a:t>Bernstein, a British sociologist, has claimed that some children acquire a somewhat limited exposure to the full range of language use as a result of their upbringing, and may consequently be penalized in school.</a:t>
            </a:r>
          </a:p>
          <a:p>
            <a:r>
              <a:rPr lang="en-US" sz="1600" dirty="0" smtClean="0"/>
              <a:t> What kinds of evidence would you consider to be relevant to confirming (or disconfirming) such a claim?</a:t>
            </a:r>
          </a:p>
          <a:p>
            <a:r>
              <a:rPr lang="en-US" sz="1600" dirty="0" smtClean="0"/>
              <a:t>3. Conversations are not simple matters. What can you say about each of the conversations that follow? Do you see anything you might call ‘structural’ in some that you do not see in others? How, in particular, does the last ‘fail’?</a:t>
            </a:r>
          </a:p>
          <a:p>
            <a:r>
              <a:rPr lang="en-US" sz="1600" dirty="0" smtClean="0"/>
              <a:t>a. A. Excuse me!</a:t>
            </a:r>
          </a:p>
          <a:p>
            <a:r>
              <a:rPr lang="en-US" sz="1600" dirty="0" smtClean="0"/>
              <a:t>B. Yes.</a:t>
            </a:r>
          </a:p>
          <a:p>
            <a:r>
              <a:rPr lang="en-US" sz="1600" dirty="0" smtClean="0"/>
              <a:t>A. </a:t>
            </a:r>
            <a:r>
              <a:rPr lang="en-US" sz="1600" dirty="0" err="1" smtClean="0"/>
              <a:t>Gotta</a:t>
            </a:r>
            <a:r>
              <a:rPr lang="en-US" sz="1600" dirty="0" smtClean="0"/>
              <a:t> match?</a:t>
            </a:r>
          </a:p>
          <a:p>
            <a:r>
              <a:rPr lang="en-US" sz="1600" dirty="0" smtClean="0"/>
              <a:t>B. Sorry!</a:t>
            </a:r>
          </a:p>
          <a:p>
            <a:r>
              <a:rPr lang="en-US" sz="1600" dirty="0" smtClean="0"/>
              <a:t>A. Thanks.</a:t>
            </a:r>
          </a:p>
          <a:p>
            <a:r>
              <a:rPr lang="en-US" sz="1600" dirty="0" smtClean="0"/>
              <a:t>b. A. </a:t>
            </a:r>
            <a:r>
              <a:rPr lang="en-US" sz="1600" dirty="0" err="1" smtClean="0"/>
              <a:t>Gotta</a:t>
            </a:r>
            <a:r>
              <a:rPr lang="en-US" sz="1600" dirty="0" smtClean="0"/>
              <a:t> match?</a:t>
            </a:r>
          </a:p>
          <a:p>
            <a:r>
              <a:rPr lang="en-US" sz="1600" dirty="0" smtClean="0"/>
              <a:t>B. Nope?</a:t>
            </a:r>
          </a:p>
          <a:p>
            <a:r>
              <a:rPr lang="en-US" sz="1600" dirty="0" smtClean="0"/>
              <a:t>c. A. Excuse me, </a:t>
            </a:r>
            <a:r>
              <a:rPr lang="en-US" sz="1600" dirty="0" err="1" smtClean="0"/>
              <a:t>gotta</a:t>
            </a:r>
            <a:r>
              <a:rPr lang="en-US" sz="1600" dirty="0" smtClean="0"/>
              <a:t> match?</a:t>
            </a:r>
          </a:p>
          <a:p>
            <a:r>
              <a:rPr lang="en-US" sz="1600" dirty="0" smtClean="0"/>
              <a:t>B. Yes. (offer)</a:t>
            </a:r>
          </a:p>
          <a:p>
            <a:r>
              <a:rPr lang="en-US" sz="1600" dirty="0" smtClean="0"/>
              <a:t>A. (silence)</a:t>
            </a:r>
            <a:endParaRPr lang="en-US" sz="16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4. </a:t>
            </a:r>
            <a:r>
              <a:rPr lang="en-US" dirty="0" err="1" smtClean="0"/>
              <a:t>Labov</a:t>
            </a:r>
            <a:r>
              <a:rPr lang="en-US" dirty="0" smtClean="0"/>
              <a:t> (1970) has described the sociology of language as follows:</a:t>
            </a:r>
          </a:p>
          <a:p>
            <a:r>
              <a:rPr lang="en-US" dirty="0" smtClean="0"/>
              <a:t>It deals with large-scale social factors, and their mutual interaction with languages and dialects. </a:t>
            </a:r>
          </a:p>
          <a:p>
            <a:r>
              <a:rPr lang="en-US" dirty="0" smtClean="0"/>
              <a:t>There are many open questions, and many practical problems associated with the decay and assimilation of minority languages, the development of stable bilingualism, the standardization of languages and the planning of language development in newly emerging nations. </a:t>
            </a:r>
          </a:p>
          <a:p>
            <a:r>
              <a:rPr lang="en-US" dirty="0" smtClean="0"/>
              <a:t>The linguistic input for such studies is primarily that a given person or group uses language X in a social context or domain Y.</a:t>
            </a:r>
          </a:p>
          <a:p>
            <a:r>
              <a:rPr lang="en-US" dirty="0" smtClean="0"/>
              <a:t>What are some of the ‘questions’ and ‘problems’ you see in your society, either broadly or narrowly defined, that fall within such a sociology of language?</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lnSpcReduction="10000"/>
          </a:bodyPr>
          <a:lstStyle/>
          <a:p>
            <a:r>
              <a:rPr lang="en-US" dirty="0" smtClean="0"/>
              <a:t>5. As a further instance of a topic that might be covered in the sociology of language, consider who speaks English in the world, where, and for what</a:t>
            </a:r>
            <a:r>
              <a:rPr lang="en-US" i="1" dirty="0" smtClean="0"/>
              <a:t> </a:t>
            </a:r>
            <a:r>
              <a:rPr lang="en-US" dirty="0" smtClean="0"/>
              <a:t>purposes?</a:t>
            </a:r>
          </a:p>
          <a:p>
            <a:r>
              <a:rPr lang="en-US" dirty="0" smtClean="0"/>
              <a:t> You might also contrast what you can find out about the uses of English with what you can find out about the uses of Latin, Swahili, French, </a:t>
            </a:r>
            <a:r>
              <a:rPr lang="it-IT" dirty="0" smtClean="0"/>
              <a:t>Haitian Creole, Basque, and Esperanto.</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a:bodyPr>
          <a:lstStyle/>
          <a:p>
            <a:r>
              <a:rPr lang="en-US" dirty="0" smtClean="0"/>
              <a:t>One variant of this approach is that this influence is dialectical in nature, </a:t>
            </a:r>
          </a:p>
          <a:p>
            <a:r>
              <a:rPr lang="en-US" dirty="0" smtClean="0"/>
              <a:t>a Marxist view put forward by </a:t>
            </a:r>
            <a:r>
              <a:rPr lang="en-US" dirty="0" err="1" smtClean="0"/>
              <a:t>Dittmar</a:t>
            </a:r>
            <a:r>
              <a:rPr lang="en-US" dirty="0" smtClean="0"/>
              <a:t> (1976),</a:t>
            </a:r>
          </a:p>
          <a:p>
            <a:r>
              <a:rPr lang="en-US" dirty="0" smtClean="0"/>
              <a:t>who argues that ‘speech </a:t>
            </a:r>
            <a:r>
              <a:rPr lang="en-US" dirty="0" err="1" smtClean="0"/>
              <a:t>behaviour</a:t>
            </a:r>
            <a:r>
              <a:rPr lang="en-US" dirty="0" smtClean="0"/>
              <a:t> and social </a:t>
            </a:r>
            <a:r>
              <a:rPr lang="en-US" dirty="0" err="1" smtClean="0"/>
              <a:t>behaviour</a:t>
            </a:r>
            <a:r>
              <a:rPr lang="en-US" dirty="0" smtClean="0"/>
              <a:t> are in a state of constant interaction’ and that ‘material living conditions’ are an important factor in the relationship.</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6. Studies of linguistic variation make use of the concept of the ‘linguistic variable.’</a:t>
            </a:r>
          </a:p>
          <a:p>
            <a:r>
              <a:rPr lang="en-US" dirty="0" smtClean="0"/>
              <a:t> One simple linguistic variable in English is the pronunciation of the final sound in words like </a:t>
            </a:r>
            <a:r>
              <a:rPr lang="en-US" i="1" dirty="0" smtClean="0"/>
              <a:t>singing, running, fishing, and going (-</a:t>
            </a:r>
            <a:r>
              <a:rPr lang="en-US" i="1" dirty="0" err="1" smtClean="0"/>
              <a:t>ing</a:t>
            </a:r>
            <a:r>
              <a:rPr lang="en-US" i="1" dirty="0" smtClean="0"/>
              <a:t> or </a:t>
            </a:r>
            <a:r>
              <a:rPr lang="en-US" dirty="0" smtClean="0"/>
              <a:t>-</a:t>
            </a:r>
            <a:r>
              <a:rPr lang="en-US" i="1" dirty="0" smtClean="0"/>
              <a:t>in’) in contexts such as ‘He was singing in the rain,’ ‘Running is fun,’</a:t>
            </a:r>
          </a:p>
          <a:p>
            <a:r>
              <a:rPr lang="en-US" dirty="0" smtClean="0"/>
              <a:t>‘It’s a fishing boat,’ and ‘Are you going?’ and on various occasions (e.g., in casual conversation, in formal speech making, or in reading individual words out aloud).</a:t>
            </a:r>
          </a:p>
          <a:p>
            <a:r>
              <a:rPr lang="en-US" dirty="0" smtClean="0"/>
              <a:t> What do you find? How might you try to explain any differences you find?</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Methodological Concerns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Sociolinguistics should encompass everything from considering ‘who speaks (or writes)</a:t>
            </a:r>
          </a:p>
          <a:p>
            <a:r>
              <a:rPr lang="en-US" dirty="0" smtClean="0"/>
              <a:t> what language (or what language variety) to whom and when and to what end’ (Fishman, 1972b),</a:t>
            </a:r>
          </a:p>
          <a:p>
            <a:r>
              <a:rPr lang="en-US" dirty="0" smtClean="0"/>
              <a:t> that is, the social distribution of linguistic items, to considering how a particular linguistic variable might relate to the formulation of a specific grammatical rule in a particular language or dialect,</a:t>
            </a:r>
          </a:p>
          <a:p>
            <a:r>
              <a:rPr lang="en-US" dirty="0" smtClean="0"/>
              <a:t> and even to the processes through which languages change.</a:t>
            </a:r>
          </a:p>
          <a:p>
            <a:r>
              <a:rPr lang="en-US" dirty="0" smtClean="0"/>
              <a:t>Whatever sociolinguistics is, it must be oriented toward both data and theory: that is, any conclusions we come to must be solidly based on evidence.</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Above all, our research must be motivated by questions that can be answered in an approved scientific way. </a:t>
            </a:r>
          </a:p>
          <a:p>
            <a:r>
              <a:rPr lang="en-US" dirty="0" smtClean="0"/>
              <a:t>Data collected for the sake of collecting data are of little interest, since without some kind of focus – that is, without some kind of non-trivial motive for collection – they can tell us little or nothing.</a:t>
            </a:r>
          </a:p>
          <a:p>
            <a:r>
              <a:rPr lang="en-US" dirty="0" smtClean="0"/>
              <a:t> A set of random observations about how a few people we happen to observe use language cannot lead us to any useful generalizations about behavior, either linguistic or social.</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fourth possibility is to assume that there is no relationship at all between linguistic structure and social structure and that each is independent of the other. </a:t>
            </a:r>
          </a:p>
          <a:p>
            <a:r>
              <a:rPr lang="en-US" dirty="0" smtClean="0"/>
              <a:t>A variant of this possibility would be to say that, although there might be some such relationship, present attempts to characterize it are essentially premature, given what we know about both language and society.</a:t>
            </a:r>
          </a:p>
          <a:p>
            <a:r>
              <a:rPr lang="en-US" dirty="0" smtClean="0"/>
              <a:t>Actually, this variant view appears to be the one that Chomsky himself holds: he prefers to develop an asocial linguistics as a preliminary to any other kind of linguistics, such an asocial approach being, in his view, logically prior.</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 must therefore be prepared to look into various aspects of the possible relationships between language and society. </a:t>
            </a:r>
          </a:p>
          <a:p>
            <a:r>
              <a:rPr lang="en-US" dirty="0" smtClean="0"/>
              <a:t>It will be quite obvious from doing so that </a:t>
            </a:r>
            <a:r>
              <a:rPr lang="en-US" dirty="0" err="1" smtClean="0"/>
              <a:t>correlational</a:t>
            </a:r>
            <a:r>
              <a:rPr lang="en-US" dirty="0" smtClean="0"/>
              <a:t> studies must form a significant part of sociolinguistic work.</a:t>
            </a:r>
          </a:p>
          <a:p>
            <a:r>
              <a:rPr lang="en-US" dirty="0" err="1" smtClean="0"/>
              <a:t>Gumperz</a:t>
            </a:r>
            <a:r>
              <a:rPr lang="en-US" dirty="0" smtClean="0"/>
              <a:t> (1971) has observed that sociolinguistics is an attempt to find correlations between social structure and linguistic structure and to observe any changes that occur.</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92500"/>
          </a:bodyPr>
          <a:lstStyle/>
          <a:p>
            <a:r>
              <a:rPr lang="en-US" dirty="0" smtClean="0"/>
              <a:t>Chambers (2002) is even more direct: ‘Sociolinguistics is the study of the social uses of language, and the most productive studies in the four decades of sociolinguistic research have emanated from determining the social evaluation of linguistic variants. </a:t>
            </a:r>
          </a:p>
          <a:p>
            <a:r>
              <a:rPr lang="en-US" dirty="0" smtClean="0"/>
              <a:t>These are also the areas most susceptible to scientific methods such as hypothesis-formation, logical inference, and statistical testing.’</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However, as </a:t>
            </a:r>
            <a:r>
              <a:rPr lang="en-US" dirty="0" err="1" smtClean="0"/>
              <a:t>Gumperz</a:t>
            </a:r>
            <a:r>
              <a:rPr lang="en-US" dirty="0" smtClean="0"/>
              <a:t> and others have been quick to indicate, such studies do not exhaust sociolinguistic investigation, nor do they always prove to be as enlightening as one might hope.</a:t>
            </a:r>
          </a:p>
          <a:p>
            <a:endParaRPr lang="en-US" dirty="0" smtClean="0"/>
          </a:p>
          <a:p>
            <a:r>
              <a:rPr lang="en-US" dirty="0" smtClean="0"/>
              <a:t> It is a well-known fact that a correlation shows only a relationship between two variables; it does not show ultimate causation. </a:t>
            </a:r>
          </a:p>
          <a:p>
            <a:endParaRPr lang="en-US" dirty="0" smtClean="0"/>
          </a:p>
          <a:p>
            <a:r>
              <a:rPr lang="en-US" dirty="0" smtClean="0"/>
              <a:t>To find that X and Y are related is not necessarily to discover that X causes Y (or Y causes X), for it is also quite possible that some third factor, Z, may cause both X and Y (or even that some far more subtle combination of factors is involved). </a:t>
            </a:r>
          </a:p>
          <a:p>
            <a:endParaRPr lang="en-US" dirty="0" smtClean="0"/>
          </a:p>
          <a:p>
            <a:r>
              <a:rPr lang="en-US" dirty="0" smtClean="0"/>
              <a:t>We must always exercise caution when we attempt to draw conclusions from such relationships.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worthwhile sociolinguistics, however, must be something more than just a simple mixing of linguistics and sociology which takes concepts and findings from the two disciplines and attempts to relate them in simple ways.</a:t>
            </a:r>
          </a:p>
          <a:p>
            <a:r>
              <a:rPr lang="en-US" dirty="0" smtClean="0"/>
              <a:t> It certainly must go beyond Horvath’s view (1998) that sociolinguists should just pick and choose freely from sociology: </a:t>
            </a:r>
          </a:p>
          <a:p>
            <a:r>
              <a:rPr lang="en-US" dirty="0" smtClean="0"/>
              <a:t>‘What my kind of sociolinguists do is go periodically to sociology and find “social networks” or “the linguistic market place”. . . and we find [these concepts] terribly useful in understanding the patterns that emerge from our data.</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TotalTime>
  <Words>4204</Words>
  <Application>Microsoft Office PowerPoint</Application>
  <PresentationFormat>On-screen Show (4:3)</PresentationFormat>
  <Paragraphs>199</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 and the Sociology of Language</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Methodological Concerns</vt:lpstr>
      <vt:lpstr>Sociolinguistics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ASIF</dc:creator>
  <cp:lastModifiedBy>stdc_lp</cp:lastModifiedBy>
  <cp:revision>29</cp:revision>
  <dcterms:created xsi:type="dcterms:W3CDTF">2006-08-16T00:00:00Z</dcterms:created>
  <dcterms:modified xsi:type="dcterms:W3CDTF">2014-07-09T00:14:19Z</dcterms:modified>
</cp:coreProperties>
</file>