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58C1-BE3D-47B5-9A8D-7D39EF9D503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EF5E-8723-4FF3-9010-47D9F3E79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</a:t>
            </a:r>
            <a:r>
              <a:rPr lang="en-US" b="1" dirty="0" smtClean="0"/>
              <a:t>ociolinguistics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LECTURE#24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sociolinguistics</a:t>
            </a:r>
            <a:endParaRPr lang="en-US" dirty="0" smtClean="0"/>
          </a:p>
          <a:p>
            <a:r>
              <a:rPr lang="en-US" dirty="0" smtClean="0"/>
              <a:t>Different dialects </a:t>
            </a:r>
          </a:p>
          <a:p>
            <a:r>
              <a:rPr lang="en-US" dirty="0" smtClean="0"/>
              <a:t>Varieties of dialects</a:t>
            </a:r>
          </a:p>
          <a:p>
            <a:r>
              <a:rPr lang="en-US" dirty="0" smtClean="0"/>
              <a:t>Grammatical accuracy</a:t>
            </a:r>
          </a:p>
          <a:p>
            <a:r>
              <a:rPr lang="en-US" dirty="0" smtClean="0"/>
              <a:t>Different language community</a:t>
            </a:r>
          </a:p>
          <a:p>
            <a:r>
              <a:rPr lang="en-US" dirty="0" smtClean="0"/>
              <a:t>Language vocabulary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 detailed explanation</a:t>
            </a:r>
          </a:p>
          <a:p>
            <a:r>
              <a:rPr lang="en-US" dirty="0" smtClean="0"/>
              <a:t>The exotic character of language</a:t>
            </a:r>
          </a:p>
          <a:p>
            <a:r>
              <a:rPr lang="en-US" dirty="0" smtClean="0"/>
              <a:t>The familiar language</a:t>
            </a:r>
          </a:p>
          <a:p>
            <a:r>
              <a:rPr lang="en-US" dirty="0" smtClean="0"/>
              <a:t>Language communities</a:t>
            </a:r>
          </a:p>
          <a:p>
            <a:r>
              <a:rPr lang="en-US" dirty="0" smtClean="0"/>
              <a:t>Language in relation to society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However, everyday use of Alsatian is a strong marker of local identity; it is an important part of being Alsatian in France.</a:t>
            </a:r>
          </a:p>
          <a:p>
            <a:r>
              <a:rPr lang="en-US" dirty="0" smtClean="0"/>
              <a:t> We can contrast this situation with that in another area of France. </a:t>
            </a:r>
          </a:p>
          <a:p>
            <a:r>
              <a:rPr lang="en-US" dirty="0" smtClean="0"/>
              <a:t>In Brittany a separatist movement, that is, a movement for local autonomy if not complete independence, is centered on Breton, a language which, unfortunately for those who speak it, is in serious decline. </a:t>
            </a:r>
          </a:p>
          <a:p>
            <a:r>
              <a:rPr lang="en-US" dirty="0" smtClean="0"/>
              <a:t>Breton identity no longer has the support of widespread use of the language.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various relationships among languages and dialects discussed above can be used to show how the concepts of ‘power’ and ‘solidarity’ help us understand what is happening. </a:t>
            </a:r>
          </a:p>
          <a:p>
            <a:r>
              <a:rPr lang="en-US" dirty="0" smtClean="0"/>
              <a:t>Power requires some kind of asymmetrical relationship between entities: one has more of something that is important, e.g. status, money, influence, etc., than the other or others.</a:t>
            </a:r>
          </a:p>
          <a:p>
            <a:r>
              <a:rPr lang="en-US" dirty="0" smtClean="0"/>
              <a:t> A language has more power than any of its dialects. </a:t>
            </a:r>
          </a:p>
          <a:p>
            <a:r>
              <a:rPr lang="en-US" dirty="0" smtClean="0"/>
              <a:t>It is the powerful dialect but it has become so because of non-linguistic factors.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Standard English and Parisian French are good examples.</a:t>
            </a:r>
          </a:p>
          <a:p>
            <a:r>
              <a:rPr lang="en-US" dirty="0" smtClean="0"/>
              <a:t>Solidarity, on the other hand, is a feeling of equality that people have with one another. </a:t>
            </a:r>
          </a:p>
          <a:p>
            <a:r>
              <a:rPr lang="en-US" dirty="0" smtClean="0"/>
              <a:t>They have a common interest around which they will bond. </a:t>
            </a:r>
          </a:p>
          <a:p>
            <a:r>
              <a:rPr lang="en-US" dirty="0" smtClean="0"/>
              <a:t>A feeling of solidarity can lead people to preserve a local dialect or an endangered language to resist power, or to insist on independence. </a:t>
            </a:r>
          </a:p>
          <a:p>
            <a:r>
              <a:rPr lang="en-US" dirty="0" smtClean="0"/>
              <a:t>It accounts for the persistence of local dialects, the modernization of Hebrew, and the separation of Serbo-Croatian into Serbian and Croatian.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language–dialect situation along the border between the Netherlands and</a:t>
            </a:r>
          </a:p>
          <a:p>
            <a:r>
              <a:rPr lang="en-US" dirty="0" smtClean="0"/>
              <a:t>Germany is an interesting one. </a:t>
            </a:r>
          </a:p>
          <a:p>
            <a:r>
              <a:rPr lang="en-US" dirty="0" smtClean="0"/>
              <a:t>Historically, there was a continuum of dialects of one language, but the two that eventually became standardized as the languages of the Netherlands and Germany, Standard Dutch and Standard German, are not </a:t>
            </a:r>
            <a:r>
              <a:rPr lang="en-US" i="1" dirty="0" smtClean="0"/>
              <a:t>mutually intelligible, that is, a speaker of one cannot understand a speaker of </a:t>
            </a:r>
            <a:r>
              <a:rPr lang="en-US" dirty="0" smtClean="0"/>
              <a:t>the other.</a:t>
            </a:r>
          </a:p>
          <a:p>
            <a:r>
              <a:rPr lang="en-US" dirty="0" smtClean="0"/>
              <a:t> In the border area speakers of the local varieties of Dutch and German still exist within that </a:t>
            </a:r>
            <a:r>
              <a:rPr lang="en-US" i="1" dirty="0" smtClean="0"/>
              <a:t>dialect continuum and remain largely intelligible </a:t>
            </a:r>
            <a:r>
              <a:rPr lang="en-US" dirty="0" smtClean="0"/>
              <a:t>to one another, yet the people on one side of the border say they speak a variety of Dutch and those on the other side say they speak a variety of German.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445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Sociolinguistics</vt:lpstr>
      <vt:lpstr>Sociolinguistics</vt:lpstr>
      <vt:lpstr>Sociolinguistics</vt:lpstr>
      <vt:lpstr>Sociolinguistics</vt:lpstr>
      <vt:lpstr>Sociolinguistics</vt:lpstr>
      <vt:lpstr>Sociolinguistics</vt:lpstr>
      <vt:lpstr>Sociolinguistics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6</cp:revision>
  <dcterms:created xsi:type="dcterms:W3CDTF">2014-07-09T11:37:31Z</dcterms:created>
  <dcterms:modified xsi:type="dcterms:W3CDTF">2014-07-09T13:11:45Z</dcterms:modified>
</cp:coreProperties>
</file>