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86" r:id="rId6"/>
    <p:sldId id="288" r:id="rId7"/>
    <p:sldId id="295" r:id="rId8"/>
    <p:sldId id="296" r:id="rId9"/>
    <p:sldId id="272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4660"/>
  </p:normalViewPr>
  <p:slideViewPr>
    <p:cSldViewPr>
      <p:cViewPr>
        <p:scale>
          <a:sx n="94" d="100"/>
          <a:sy n="94" d="100"/>
        </p:scale>
        <p:origin x="-115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13:37.5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2404 0 22,'-24'3'4,"-3"13"0,0-1 0,2 0-1,4-2 0,3-3-1,1 1 0,3-2 0,1-1-1,3-1 0,0 0 1,-1-1-2,5 0 1,0-2-1,0 1 0,2-1-1,-1 0 0</inkml:trace>
  <inkml:trace contextRef="#ctx0" brushRef="#br0" timeOffset="565583">148 2199 15,'0'-4'3,"0"0"-1,-2-2 0,-2-1 0,2-1 0,-2 0-1,0-2 1,-1 0 0,-1-1-1,0 0 0,0-1 0,-2 0 0,1 0 0,-1-1 0,2 0 0,-2 0-1,1 1 0,-1 0 0,2 1 1,0 3 0,-1 0-1,3 0 0,-2-1 0,2 2 0,0 0 0,0 0 0,2 1 0,0-1 1,0 2-1,-1 1 0,1-1 0,2 2 0,-2-1 0,2 2 0,-2-1 0,2 1 0,0 0 0,0-2 0,0 1 0,0 2 0,0-2 0,0 1 0,0 0 0,0 0 1,0 0 0,0 1 0,0 0-1,0 0 1,0 1-1,0 0 0,0 0 0,0 0 1,0 0-1,0 0 0,0 0 0,0 0 0,0 3 1,0 4-1,2 4 0,-2 1 1,2 5 0,0 0 0,-2 5-1,3 3 0,-1 3 0,0 4 0,-2 3 0,2 2 0,-2 4 0,2 4 0,-2 3 0,0 5 0,2 2 0,-2 3 0,2 1 0,0 1 0,0 1 0,0 0 0,2 0 0,0 2 0,3 1 0,-3 0 0,2 0 0,-2 0 0,2-1 0,-2 1 0,1-1 0,-1-1 0,0 0 0,0 1 0,-2-2 0,2 3 0,0-1 0,0 1 0,1-2 0,-1 1 0,0-2 0,0 1 0,0-2 0,0 1 0,-2-2 0,2 3 0,1-1 0,-1 0 0,0-2 0,0 2 0,0-2 0,0 1 0,0 0 0,1 0 0,-3-1 1,2 2-1,0 0 0,0 1 1,-2 2 0,2 0-1,0 0 0,-2 0 0,3 0 0,-3 0 0,0 0 0,2-1 0,-2 1 0,2 2 0,0-1 1,0-1-1,-2 1 0,3 0 0,-3-1 0,0 0 0,0-1 0,-2-3 0,2 3 0,0 1 0,0-1 0,-2-2 1,2 1-1,0-1 0,-2-1 0,2 0 0,0 0 0,0-1 0,0 0 0,-2 1 0,2 0 0,-2 2 0,2 1 0,-2-2 0,0 2 0,0 0 0,-2 0 0,2-1 0,-2 1 0,0-1 0,0 1 0,-2-2 0,0 1 0,2-1 0,-2 0 0,0-1 0,-1-1 0,1-1 0,2 0 0,0-2 0,0-1 0,0-1 0,2-1 0,0 1 0,0 1 0,0-2 0,2 1 0,0-3 0,0 0 0,0-1 0,0-1 0,-2 1 0,5-1 0,-3-2 0,2 0 0,-2-1 0,0 0 0,2-2 0,-2 0 0,0-1 0,0 0 0,2-1 0,-2-3 0,0 0 0,3-2 0,-1-2 0,-2-1 0,0-3 0,2-2 0,-2-1 0,2-1 0,-2-3 0,2-1 0,-1-2 0,1-2 0,-2-2 0,2-3-1,2-1-1,0-1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3:10.6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259 41 14,'0'0'3,"0"0"0,0 0-1,0 0 0,0 0 0,0 0 0,0 0-1,0 0 0,0 0 1,0 0-1,0 0 0,0 0 0,0 0 1,0 0-1,-2-4 0,0 2 0,-2 0 0,2-2 0,-2 2 0,2-1 1,0 1-1,0 0 0,0-1 0,0 1 0,-1 0 0,1-2 0,0 2 0,0 1 0,0-2-1,0 2 0,0 0 1,0 0 0,2 1-1,0 0 0,0 1 1,-2 3 0,0 3-1,0 1 1,-2 2-1,0 4 0,-1 1 0,1 2 0,-2 2 0,0 3 0,0 3 0,-1-1 0,1 1 0,-2-1 0,2 1 0,-3-2-1,3 0 1,-2-1 0,2-1 1,-2-1-1,1-3 0,1 1 0,2-3-1,-2-2 1,2-2-1,0-1 0,1-2 0,-1-1-1</inkml:trace>
  <inkml:trace contextRef="#ctx0" brushRef="#br0" timeOffset="444">-1 34 18,'0'-1'3,"0"-2"0,0 2 0,0 0 0,0 0-1,0 0 1,0-1-1,0 2 0,0-1 0,0 1-1,0 0 0,0 1 0,2 1 0,2-1 0,0 2 0,2 1 0,3 0 0,-3 2-1,2 1 1,2 1-1,3 3 0,1-1 0,-1 3 1,1 1-1,1 1 0,1 3 1,-1-1 0,1-1-1,-1 1 0,1-1 0,-1 0 0,-1 0 0,-1 1 0,1-3 0,-1 0 0,-1-3 0,-2 1 0,1-3 0,-1-1 0,-2-1 0,0 1 0,-1-2 1,-1 0-1,0-1 0,-2-2 0,0-1 0,1 2 1,-3-3-1,0 3 0,0-2 0,0-1 0,0-1 0,-2 0 0,2-1 0,-2 0 0,2 0 0,-2-2-1,2 0 0,-2-1-2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2:45.6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27 465 18,'0'0'4,"0"0"-1,0 0-1,0 0 0,0 0 1,0 0-1,0 0 0,0 0 0,0 0 0,0 0 0,0 0 0,0 0 0,0 0-1,0 0 0,0 0 0,0 0 0,0 0-1,0 0 1,0 0-1,0 0 1,0 5-1,0 2 1,0 2-1,0 2 1,0-1-1,0 2 0,2 1 0,-2-1 0,2 2 0,0 0 0,0 0 0,0 0 1,-2-1-1,2 0 0,1 1 0,-3-1 0,2-2-1,0 0 0,0-2-1</inkml:trace>
  <inkml:trace contextRef="#ctx0" brushRef="#br0" timeOffset="343">164 408 22,'0'0'4,"0"0"-1,0 0 0,0 0 1,0 0-1,0 0-1,0 0 0,0 0 0,0 0 0,0 0-1,0 0 1,0 0-1,0 0 0,0 5 6,0 2-7,0 1 0,2 2 0,-2 0 0,2 2 0,0 0 0,0 4 7,0-1-1,0-1-1,2 2-7,0 0 7,0 0-8,-2 1 1,3 0 0,-1 1 0,0-3 0,0-1-1,-2 1-1</inkml:trace>
  <inkml:trace contextRef="#ctx0" brushRef="#br0" timeOffset="1446">89 567 18,'0'-2'4,"0"2"-1,0 0 0,0 2 0,0-1-1,0 0 0,0-1 0,0 0 0,0 0 0,0 0-1,0 0 0,0 0 1,2 1-1,0-1 0,0 0 0,2 0 0,1-1-1,-1 1 1,2-1-1,0 0 1,0-1-1,3 0 1,-1 0-1,0-2 1,0 2-1,3-2 0,-3 2 0,0-1 0,1-1 0,-1 2 1,0-2-1,-2 2 0,3 1 0,-3-1 0,-2 0 0,0 0 0,0 1-1,-2-1-1</inkml:trace>
  <inkml:trace contextRef="#ctx0" brushRef="#br0" timeOffset="2415">0 1499 22,'0'0'4,"0"0"-1,0 0 1,0 0-1,0 0-1,0 0 0,0 0 0,0 0 0,0 0 0,0 0-1,0 0 0,0 0 0,0 0 13,2 1-2,2 0-7,3-1 5,-1 0-7,2-2 6,2 0-8,1-2 6,-1 0-1,5-3 6,-1 1-8,0-2 0,1 0-13,2-1 7,-3 0 0,3 1-6,-3 1 0,-2 0 1,3 0 0,-1 0 0</inkml:trace>
  <inkml:trace contextRef="#ctx0" brushRef="#br0" timeOffset="2692">157 1492 22,'0'0'3,"0"0"1,0 0-1,0 0 0,0 0 0,0 0-1,0 0 1,0 4-1,0-1 6,0 2-7,0 2-1,0-1 7,0 3-1,2 0-7,-2 2 0,2-1 1,1 2 6,1 1-8,-2 0 1,2 1 0,0-1-1,2 1 0,-2 1 0</inkml:trace>
  <inkml:trace contextRef="#ctx0" brushRef="#br0" timeOffset="3398">844 1276 18,'0'0'4,"0"0"-1,0 0 0,0 0-1,0 0 0,0 0 1,0 0-1,0 0 0,0 0 0,0 0-1,0 0 1,0 1 0,0 0-1,0 2 0,-2-2 0,2 2-1,-2 1 1,2-2 0,0 1 0,0 2 0,0 0-1,0 2 1,0 0 0,0 0-1,0 2 0,0 1 0,2 3 0,-2 1 0,2 0 0,0 1 0,0 3 0,0-1 0,2 3 0,-2 1 0,3 1 0,-1 0 0,0 0 0,0 3 0,0-1 0,2-1 0,-2 2 0,1-1 0,-1 2 0,0-1 0,0 1 0,0 1 0,-2-2 0,2 1 0,0-2 0,1-1 0,1 2 0,0 0 0,-2 6 0,0 0 0,0 2 0,-2-2 0,3-2 0,-3-1 0,2-5 0,-2-1 0,0-1 0,0-2 0,0-2 0,0 0 0,0-2 0,0-3 0,2 1 0,-2-1 0,1-2 0,-1-1 0,0-1 0,0 0 0,0-2 0,-2-1 0,2 0 0,0 0 0,-2-1 0,2 0 0,-2-1 0,2 0 0,-2-1 0,2 1 0,0 0 0,-2-1 0,2 0 0,0 0 0,-2 0 0,2-1 0,-2 0 0,0 0 0,0 1 0,0-2 0,2 1 0,1 0 0,-1-1 0,-2 0 0,0 0 0,2 0 0,-2 0-1,0 0 0,0 0 0,0 0-1</inkml:trace>
  <inkml:trace contextRef="#ctx0" brushRef="#br0" timeOffset="37756">1431 26 17,'0'0'3,"0"0"0,0 0 0,0-1 0,0 1-1,0 0 0,0 0 0,-2 0 0,2-1 0,-2 1 0,-2-2 0,2 2-1,0 2 1,0-2-1,0-2 0,0 0 0,0 2 0,0 0 0,2 0-1,-2 0 1,2 0 0,-3 0-1,3-1 1,0 1 0,0 0-1,0 0 0,0 0 0,0 0 0,0 0 0,0 0 0,3-1 1,1 1-1,0-3 0,0 1 0,2 0 0,0 1 1,1-2 0,1 1-1,-2 1 0,2-2 0,1 2 0,-1 1 0,0 1 0,0 1 0,1-1 0,-1 1 0,-2 0 0,0 4 0,1 0 0,-1 0 0,-2 1 0,-2-1 0,0 1 0,-2 1 0,0-1 0,0 1 0,-2 0 0,0-1-1,0 1 2,0-1-1,0-1 0,0 1 0,-3-1 0,3-2 0,0 1-1,0-1 1,0-1 0,2 1 0,-2-2 0,2 0 0,0 0 0,0 0 0,2 0 0,0-1 0,0 0 0,2 0 0,1 2 0,-1-2 0,2 1 0,-2 1 0,2-1 0,0 1 0,1 2 1,-1-1-1,0 1 0,0 0 0,1 1 0,-1 0 0,-2-2 0,0 2-1,0-1 1,-2 1 0,0-1 0,0 1 0,-4 0 0,2 0 0,-2 0 0,-2-2 1,0 2-1,0 0 0,0-1 0,-3-2 0,1 2 0,-2-2 0,0 1 0,-1-2 0,1 0 0,0 1 0,0-2 7,-1-1-1,1 0-1,2-1-1,-2 0-6,1-2 0,1 1 0,2 0 0,0-2-1,0 2 0,2-2 1,-2 1-2</inkml:trace>
  <inkml:trace contextRef="#ctx0" brushRef="#br0" timeOffset="38552">1278 431 20,'0'0'4,"-2"0"-1,2 0 1,0 0-1,0 0 0,0 0-1,0 0 0,0 0 0,0 0 0,0 0 0,0 0-1,0 0 0,0 0 1,0 0-1,0 0 0,2 0 6,-2 0 6,4 0-8,5 0-1,1 1 6,2 0-8,3 0 0,4-1 0,-1 0-7,5 0 1,0-1 1,4 0 6,-1-2 0,5 1-7,0 0 1,3-2 6,-1 2-6,2-2 0,0 2 0,0-1 7,-2-1 0,0 2-1,-2-1 0,0 1 6,-2 1-8,0-1 6,-2 0-1,-2 1 0,-2 0-7,-5 0 0,-1 0 6,-3 1-13,1-1 1,-3 1 0,-3-1 1,-1 2 0,0-1-1</inkml:trace>
  <inkml:trace contextRef="#ctx0" brushRef="#br0" timeOffset="39236">1423 643 18,'0'0'4,"0"0"-1,0 0 0,0 0 0,0 0-1,0 0 0,-2 0 0,2 0 0,-2 0 0,0 1-1,0-1 0,-2 0 0,2 0 0,0 0 0,-1-1 0,1 1 0,0 0 0,0-1 0,0 0-1,2 1 1,0 0 0,0 0 0,0 0-1,0 0 0,0 0 0,0-1 0,0-3 1,2 1 0,-2-1-1,2 0 0,0 0 0,0 1 0,1-2 0,-1 2 0,0-2 1,2 1-1,0 1 0,0-1 1,0 2-1,0 0 0,0 1 0,1 0 0,-1 2 0,2 1 0,0 3 0,0 0 0,-2 2 0,3 3 0,-3 0 1,2 3-1,-2 1 0,-2 1 0,2 0 0,-2 1 0,-2 1 0,0 0 0,0 1 0,-2-3 0,0 0 0,-2-1-1,0-1 2,0-2-1,0 0 0,0-3 0,-3 0 7,3-2-7,-2-2-1,0-1 1,0-1-1,-3-3 0,3 0 1,0-3 0,0 1 0,2-2 0,0 0 0,1 1-1,1-2 1,0 0 0,0 2-1,2-1 1,0-1 0,0 1 0,2 2 0,0-1 0,0 2 0,1 0 0,1-1 0,2 1 0,0 2 0,0-1 0,3 1 0,-1 1 0,0 0 0,2 0 0,3 1 0,-1-2 0,1 1 6,1 0-7,-1-1 1,1 0-1,0 0 0,-1-1 0,1 1 0,1-3-1,-3 1 0</inkml:trace>
  <inkml:trace contextRef="#ctx0" brushRef="#br0" timeOffset="39852">1762 594 20,'0'0'4,"0"0"0,0 0-1,0 0 0,0 0-1,0 0 0,0 0 0,0 0 0,0 0-1,0 0 1,0 0-1,0 2 0,-2 2 0,0 1 0,-2 1 0,2 1 0,0 0 0,0-1 0,0 2-1,2 0 1,-2 0-1,2 1 1,-2 1 0,2-2-1,0 1 0,0 0 1,0-1-1,0-1 1,2 2-1,-2-2 0,2 0 0,0 1 0,-2-3 0,4 1 0,-2 0 0,2-1 0,0-2 0,0 1 0,1-2 0,1-1 7,0 0-7,0 1 6,0-4-8,1 1 1,-1-1 6,2-2-6,-2 0 0,-2 0-1,3-3 1,-1 0 6,-2 0 0,2-1-7,-4 0 0,2 0 7,-4-1 12,0-1-15,-2 1 6,0 0-7,-2-1 0,0 2-1,-4 1 7,-1 1-1,1 3-7,-2 2-7,-1 1 0</inkml:trace>
  <inkml:trace contextRef="#ctx0" brushRef="#br0" timeOffset="143617">1533 1338 18,'0'0'4,"0"0"0,0 0 0,0-2-1,0 0 0,0-1 0,0 0 0,0 1-1,0 0 13,-2 0-15,2 1 13,0 0-2,0 1-7,0 1 5,0-2-1,0 2-1,0 0-1,0 2-7,0 0-6,0 2 7,0 2 0,0 1 13,0 1-14,0 2 6,2 0-1,-2 1-6,0 1-6,2 0 1,-2 1 7,0-1-6,0 0-1,0 1 0,0 0 0</inkml:trace>
  <inkml:trace contextRef="#ctx0" brushRef="#br0" timeOffset="143929">1349 1729 21,'0'0'4,"0"0"0,0 0-2,0 0 1,0 0 0,0 0 6,2 0-1,2 3-1,0-1-7,2 0 6,0 0 6,3 0-8,-1-1 0,4-1-7,1 0 13,-1 0-8,5-2-6,-1-2 0,1 1 1,1-3 6,1 0-6,0 0 0,1-1-1,1 1 1,0-1-2,-3 1 1</inkml:trace>
  <inkml:trace contextRef="#ctx0" brushRef="#br0" timeOffset="144291">1402 1951 23,'0'0'5,"0"-1"-1,-2-1 6,2 0-8,0 0 6,0 2-1,0-1 0,0 0-1,2-2-1,0-1-1,1 2 6,1 0-1,2-2-14,0 2 7,0-2-6,3 2 0,-1 1 0,0 1 1,0-1 7,-1 1-1,1 0 0,-2 1-1,0 1 0,-2 0-6,1 2 13,-1 1-1,-2 0-14,0 1 1,-2 2 0,0 0 14,0 2-2,-2 0-13,-2 1 13,2-1-1,-5 2-7,3-1 7,-2 0-7,0 0 0,0 1-7,-1-1 8,1-1-7,0-1 1,2 1 8,-2-2-1,1 1 7,1-2-8,0 0 7,0-1-1,0-1-14,2-1 8,0 0 0,0-1 0,2 1 6,0-1-13,0-1 1,2 0 13,0-1-14,2 0 14,0-1-14,0 0 8,2 0-1,3-2 0,1-1 7,0-1-1,1-1-7,3-1 0,1-2-7,-1-1 1,1-2 0,1 1 0</inkml:trace>
  <inkml:trace contextRef="#ctx0" brushRef="#br0" timeOffset="144731">1752 1871 20,'0'0'4,"0"0"0,-2 1-1,-2 1 1,2-1-1,2 2 0,-2 1-1,-1 0 0,1 0 0,0 2-1,2-1 1,-2 1 6,2 0-1,-2 2 5,2 0-14,0 1 0,0 0 13,0-1-8,0 0 13,0 0-22,2-1 14,0 3-7,0-4 6,0 3-7,1-2-6,-1 0 7,0-2-1,2 1 13,-2 0-14,2-2 0,0-2 6,0-1 0,3 0-1,-5-2-13,4 0 14,0-1-13,2-2 13,-2 1 6,1-2-14,-1-1-6,-2-1 7,4 0 7,-4 0-7,3-1 6,-3-1-6,0-1 0,0 2 0,-2 0-6,0 0 14,-2 0-1,0 1 6,0-1-2,-2 1-7,2 1 0,-2 1-7,0 1 1,-2 0 19,0 1-8,0 0-1,-1 2-7,-1 0-13,0 0 2,-2 1 0,2 1 1,-3 0 0</inkml:trace>
  <inkml:trace contextRef="#ctx0" brushRef="#br0" timeOffset="152670">935 2249 17,'0'0'3,"0"0"0,0 0 0,0 0 0,0 0-1,0 0 0,0 0 0,0 0-1,0 0 0,0 0 0,0 0 0,0 1 0,0 3 0,-2-1 0,2 1-1,0 0 0,0 2 1,0 0 0,0 1 0,0 0 0,2 1-1,-2 1 1,4 2 0,0 3-1,0 0 1,3 3-1,-1 3 0,0 2 0,0 4 1,2 0-1,-1 5 0,1-1 0,0 0 0,-2 2 1,3-2-1,-3 0 0,2-2 0,-2 0 0,1-1 0,-3-4 0,0-1 1,0-1-1,0-4-1,0-2 1,0-2-1,-2-2 0,1-2-1</inkml:trace>
  <inkml:trace contextRef="#ctx0" brushRef="#br0" timeOffset="160563">432 479 17,'0'0'3,"0"0"0,0 0 0,0 0 0,0 0-1,-2 0 1,2 0-1,0 0 0,0 0 0,-2 2 0,2-1-1,-2 0 0,2 0 0,-2 0 0,2 0 0,-2 2 0,2-2 0,0 2 0,0 0 0,-2 1-1,0 0 0,0 0 0,0 1 0,0 0 1,0-1-1,0 2 0,2 0 0,-2 0 0,2 1 0,-3-1 0,3-1 0,0 1 0,0 0 0,0 0 0,3-1 1,-3-1-1,2 2 0,2-1 0,-2-1 0,2 1 0,0 1 0,2-2 0,-2 1 0,5-1 0,-3-1 0,0 1 0,2-3 0,1 0 0,-1-1 0,-2-1 0,2 0 0,1-2 0,-1 0 0,0-2 0,0-1 0,1 0 0,-3 1 0,0-1 0,-2 0 0,0-1 0,1 1 0,-3-1 0,0 0 0,0 0 0,-2 1 0,-2-1 0,2 2 1,-2-2 0,-3 1-1,1-1 0,0 2 0,2-1 0,-2 2 0,0 0 1,0 1 0,-2-1-1,1 2 1,-1 1-1,0 0 0,0 0 7,0 2-8,-3 1 0,1 3 0,-2-1 0,1 1-2</inkml:trace>
  <inkml:trace contextRef="#ctx0" brushRef="#br0" timeOffset="161591">569 1488 19,'0'0'4,"0"0"-1,0 0 0,0 0 0,0 0 0,0 0-1,-2-3 1,2 1-1,0 1 0,0-2 0,0 2-1,0 1 0,0-1 0,0 0 0,0 1 0,2 1 0,-2 1 0,2 4-1,2 1 0,0 2 1,0 2 0,1 2-1,-1 2 0,0 0 7,2 2-7,-2 2 0,2 1-1,-2 0 1,3-1 6,-3 2-7,0-2-1,2-1 0,-2 0-1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5:02.7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139 25 18,'0'0'3,"0"0"0,0 0 0,0 0 0,0 0 0,0 0 0,0 0 0,0 0-1,0 0 0,0 0-1,0 0 1,0 0 0,0 0-1,0 0 0,0 0 0,0 0 0,0 0 0,0 0-1,0 0 1,0 0 0,0 0 0,0 0-1,0 0 1,0 0 0,0 0-1,0 0 0,0 0 0,0-1 0,0 0 0,2-1 0,5-1 7,-3 0-7,2 1-1,-2-1 0,2 1 1,3 0-1,-3-1 7,2 2-7,-2 0 0,2-1 7,-1 2-7,1 1 6,-2 1-7,2 0 0,-1 1 7,-3 0-7,2 1 0,-4 0 0,0 2 0,0 1 1,0 0 0,-4 0 0,2 1 0,-2 0 1,-2-1-1,0 1 1,2 2-1,-2-2 1,0-1 0,-1 0 0,1 0 0,0-1 0,0-3 0,0 1 0,0-1 6,2-2-1,-3 2-7,5-2 0,-2-1 7,0 0-7,0-1 1,2 1-1,0 0 7,0-2-7,2 0 1,0 0 0,0-1-1,1 1 1,1 0 0,0 2 0,0-1 0,0 1 1,0-2 0,2 2-1,-1 3 1,1-2-1,0 2 0,0 2 1,-2-1 0,3 0 0,-3 1 0,0 1-1,-2 1 1,0 0 0,0 0 0,-2 1 0,0 0-1,-4 0 7,2 0-7,-2 2 7,-3-2-8,1 1 1,-2-1 0,0-1 7,-1 0-8,-1-1 0,0 0 7,-1-3-7,1 1 0,0-2 0,-1 0 7,1-2-6,0 0 0,1-1-1,1-2 1,0-1-1,2 1 0,2-1-1,-1 1 0</inkml:trace>
  <inkml:trace contextRef="#ctx0" brushRef="#br0" timeOffset="727">-1 435 21,'0'0'4,"0"0"0,0 0-1,0 1 0,0-1 0,0 1 0,0-1-1,0 1 0,2-1 0,2 1 6,0 0 5,0-1-8,2 0 0,3 0-1,-1 0 0,2 0 5,1-1-7,1-1 6,2 0-1,3-1-1,0 0-7,-1-1 13,3 1-8,1-2-7,1 1 7,0-1-13,-1-1 0,-1 1 2,2 1 0,-3-1-1,-1 0 1</inkml:trace>
  <inkml:trace contextRef="#ctx0" brushRef="#br0" timeOffset="1125">185 581 21,'0'0'5,"0"0"-1,0 0-1,0 0 1,-2 1-1,0 2 0,0-1-1,-3 1-1,3 0 0,-2-2 0,2 1 0,0 2 0,2-2 0,-2 0 0,0 0 0,2 0 0,0 0 0,0 1 0,2 0-1,0-1 1,0 1 0,2 0-1,0 1 0,3-2 0,-1 0 0,0 2 0,2-2 0,1 2 0,-1-2 0,0 0 0,0 2 0,3-2 0,-1 2 0,-4-2 0,3 3 0,-3-2 0,2 0-1,-4 1 1,2 1 0,-1-1 0,-1 1 0,-2 0 0,0-1 1,-2 2-1,0-1 0,0 2 0,0-3 0,-2 2 0,0 1 0,0-1 0,-3-1 0,3 0 0,-2 0 0,0 1 0,0-1 0,-2-2 0,2 0 0,-3 1 0,3-2 0,-2 1 0,2-2 0,0 1-1,-2-2 0,2 0 0,-3-1-1,3-3-1</inkml:trace>
  <inkml:trace contextRef="#ctx0" brushRef="#br0" timeOffset="1573">226 560 21,'0'0'4,"0"0"0,0 0 0,0 0-1,0 0 0,0 0-1,0 0 13,0 0-14,0 0 18,0 0-15,2-1-6,2 1 19,3-1-2,-1 0-9,0 0 6,0-1-8,2 0 0,1 1 5,3-1 6,1-1-9,-1 1 6,2-2-8,1 1 6,1 1-20,1-2 1,0-1-6,-1 2 1,1-2 1</inkml:trace>
  <inkml:trace contextRef="#ctx0" brushRef="#br0" timeOffset="9431">263 1285 19,'-2'-2'4,"2"1"0,-2 0-1,2 0 1,0 0-1,0 0 0,0 1-1,0 0 7,0 0-8,0 0 0,0 1 0,0 0 6,0 1-7,0 2 0,0 2 0,0 1 6,0 1 0,0 1-8,0 1 7,0 2-7,2 2 0,-2 1 13,2-1-1,-2 1-14,2 0 1,1 2 0,-1-2-1,0 0 0,-2 0 0</inkml:trace>
  <inkml:trace contextRef="#ctx0" brushRef="#br0" timeOffset="9725">108 1689 21,'0'0'4,"0"0"0,0 0-1,0 0 0,0 0 0,0 0-1,0 0 0,0 0 0,0 0 6,2 1-1,2 1 0,1-1-1,1-1-8,2 0 7,0-1 6,3-1-8,3 1 0,-1-1-1,3 0 0,1-2 0,1-1 6,3 0-14,4-2 1,0 1 1,-1-1-1,3-1 0,-2 1-1</inkml:trace>
  <inkml:trace contextRef="#ctx0" brushRef="#br0" timeOffset="10201">274 1894 19,'0'0'4,"0"0"0,0 0-1,0 0 0,0 0 0,0 0-1,0 0 0,0 0 0,0 0-1,0 0 0,0 0 0,-2 2 0,2 2 0,-4-1 0,1 2 0,1 0-1,0 0 1,0 1-1,2 0 1,-2-1-1,2 0 1,0 0 0,2 0-1,-2-2 0,2 2 1,2 0 0,1-2-1,1 0 0,-2 1 0,4-2 0,0 1 0,1-1 0,1 0 0,0 1 0,1-2 0,-1 1 0,3 0 0,-5 0 0,2 1 0,0-1 0,-1 1 0,-1 0 0,-2 1 0,3 0 0,-3 0 0,0-1 0,-2 2 0,-2-2 0,2 2 0,-4 1 0,0-1 0,0 0 0,-2 2 0,0-2 0,0 1 0,-2 1 0,0 0 0,0 0 0,0-1 0,-1 1 0,-1-3 0,2 0 0,-2 2 0,0-2 0,-1 0 0,1-2-1,2 1 0,-2-1 0,0-1 0,-1-1-1</inkml:trace>
  <inkml:trace contextRef="#ctx0" brushRef="#br0" timeOffset="10687">319 1851 22,'0'0'4,"0"0"0,0 0-1,0 0 0,0 0 0,0 0-1,0 0 1,0 0-1,0 0 0,0 0 12,0 0-14,0 0 12,4 0-14,5 0 13,-1-2-1,6-1-1,-1 0-8,3-1 0,1 1 0,-1-2 0,1-1 12,4 0-8,-3 1-13,3-1 0,-2-1 0,-1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5:16.4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 0 17,'0'0'3,"0"0"0,0 0 0,0 0 0,0 0-1,0 0 0,0 0-1,0 0 1,0 0-1,0 0 0,0 0 0,0 0 0,0 0 0,0 0 0,0 0 0,0 0-1,0 0 1,0 0 0,0 0-1,0 0 1,0 0-1,0 0 0,0 0 1,0 0 0,0 0-1,0 0 0,0 0 0,0 0 0,0 0 0,0 0 0,0 0 1,0 1-1,0 3 0,0 1 1,-4 2-1,2 0 0,-1 0 0,1 0 0,0 1 0,0 1 0,2 0 0,-2 1 0,2 1 1,0 0-1,0 1 0,2 1 1,0 1 0,0 1-1,0-1 0,1 1 0,-1 0 0,0 1 0,0 1 0,0 0 0,0 1 0,2 0 0,-2 1-1,0-1 2,0 1-1,0 0 0,0-2 0,0 2 0,0-1 0,1 0 0,1-1 0,-2 1 0,0-1 0,2 0-1,-2 0 2,0-1-1,2 1 0,-2 1 0,0 0 0,3 0 0,-1 0 0,-2 1 0,2 0 0,-2 2 0,2-2 0,-2 0 0,2 1 0,-2 0 0,2-1 0,-1 1 0,1 0 0,0 0 0,0 1 0,0-2 0,0 0 0,0 1 0,0-2 0,1 0 0,-3-1 0,2 1 0,-2-2 0,2 1 0,-2 0 0,0-1 0,0 0 0,2-1 0,1 2-1,-5-3 1,4-1 1,-2 1-1,2-1 0,0 0 0,-2 0 0,0 0 0,2-1 0,-2 1 0,2-1 0,-1-1 0,-1 3 0,0-1 0,0 0 0,2 0-1,-2 0 2,0-1-1,0 3 0,-2-1 0,2-1 0,-2 0 0,2 0 0,0 0-1,-2-1 2,0 1-1,0 1 0,0-1 0,0 1 0,0 0-1,0-1 1,0-2 0,0 2 1,0 0-1,0 0 0,0-2 0,0 2 0,-2 1 0,2-1 0,0 1 0,0-2 0,2 0 0,-2 1 0,0-1 0,0 0-1,2 0 1,-2 0 0,2 0-1,-2 3 1,2 1 0,1 0 0,-1-1 0,-2 1 0,0-1 0,2 1 0,0-3 0,-2 1 0,0 0 0,2 0 0,0 4 0,0 0 0,0 3 0,-2-1 0,0 1 1,0 0-1,2 0 0,-2-1 1,0-2-1,0 1 0,2 1 0,0 2 0,0 0 0,0 0 0,0 0 0,-2-1 0,3 0-1,-3-3 2,2 1-1,2 1 0,-2 1 0,0 1 0,0 0 0,0-1 1,0 0-1,-2 0 0,2-3 0,0 1 0,0 0 0,0 1 1,0 5-1,-2-1 0,2 1 0,-2-1 0,0-1 0,-2 1 0,2-3 0,2-2 0,-4 0 0,2 0 0,0-3 0,0 0 0,0 2 0,0-1 0,2 3 0,-2 1 0,3 0 0,-3 0 0,0-2 0,0 0 0,0-2 0,2-2 0,0 1 0,-2-1 0,0 0 0,2 0 0,-2 0 0,0 0 0,0-1 0,0-1 0,2-1 0,-2-1 0,0 0 0,2-1 0,-2-1 0,0 1 0,2-1 0,-2-1 0,0 0 0,2 0 0,-2 1 0,2-2 0,-2-2 0,2 2 0,0-1 0,-2-2 0,2 0 0,-2 0 0,2-1 0,0 1 0,-2-1 0,2 0 0,1-1 0,-3-1-1,0 0-1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6:20.9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 22 18,'0'0'3,"0"0"0,0 0 0,0 0 0,0 0-1,0 0 0,0 0 0,0 0 0,-2-2 1,2 0-1,-2 1 0,2-2 0,0 2-1,-3 0 1,3 0 12,0 0-14,-2 0 6,2-1 5,0 1-7,0 0-1,0 0 6,0 0-1,0 0 5,0 1-1,0-2-8,0 2 6,0-1-14,-2 2 0,2-1 13,0 0-1,0 2-1,0 1-13,2 3 13,-2 2-13,2 2 7,1 3 0,-1 1 0,0 4 6,0 0-1,0 2-7,0 1-6,2 1 7,-2 0 6,0 1-13,0-1 13,0-1 6,0 0-14,2-2-13,-1-3 21,1 0-1,0-2 6,0-1-20,-2-1 1,2-3-6,-2-1 1,2-2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06.44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249 117 19,'0'-1'3,"0"0"0,0-1 0,2-1 0,-2 0 0,2-1-1,-2 1 0,2-1 0,-2-1 0,2 0 0,-2 0 0,0 1-1,0-2 1,0-1 6,0 1-1,0 0-8,0 0 7,-2-1-1,2 2-7,-2-1 7,0 0-7,0 0 7,-2 3-1,2-2-1,-3 3-6,-1-1 0,2 1 7,-2 1-1,0 2 6,0 0-1,-3 3-13,3 0 6,-2 3 7,0 1-14,-1 2 7,3 1 6,0 3-7,2 0 0,0 3-7,-1 0 1,3 2 8,2-1 6,0 3-1,2 0-14,0 1 14,1 0-1,1 1-1,2 1-13,-2-1 13,2-1-6,-2 1 0,3 2 6,-3-1-13,2-1 7,-2 0-6,0 0 7,0 0 6,0 0 0,-1-1-7,-1 2-7,0-3 1,-2 0 0,0-2 1,0 0 0,-2-1 0,-3 0 0</inkml:trace>
  <inkml:trace contextRef="#ctx0" brushRef="#br0" timeOffset="404">-1 456 22,'0'-2'4,"2"1"0,-2-1-1,4-1 0,0-1 0,0-1-1,0 2 7,4-3-1,1 0-8,3 0 0,1-1 0,1-1 7,5 0 5,-1 0-8,5-2 0,0 0-8,0 0 1,1-1 0,1 2-1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07.3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38 165 21,'0'-1'4,"2"1"-1,-4-1 0,2 0 0,0 0 0,0-1-1,0 1 0,0 0 7,-2 0-8,0 1 0,2 0 0,0 0 6,-2 1-1,2 4 0,-2 3-7,0 1 6,-2 4-7,0 1 7,0 1-7,0 2 13,1 3-8,-1 2 0,2 0-7,0 0 0,2 2 7,0-1 0,4-1-1,0 0-6,3-3 0,-1-2 1,4 1 0,1-4 0,-1-4 0,4-1 0,1 0-1</inkml:trace>
  <inkml:trace contextRef="#ctx0" brushRef="#br0" timeOffset="302">276 205 21,'0'0'4,"0"0"-1,0 0 0,0 0 0,-2 1 0,2 2 0,-4 3-1,0 2 0,0 2 0,0 0-1,-1 1 0,1 0 0,0 1 0,2-1 0,2 1 0,-2 0 0,4-3 0,-2 0-1,4-2 1,0 0-1,3-1 0,-1-2 0,2-3 0,2 0 0,1-2 0,-1-2 0,-2 1 0,1-1 0,-1-2 0,0 0 0,-2-1 0,1-1 0,-3 2 0,-2-2 0,2-1 0,-2 1 1,-2-2 0,-2 1 0,0 1-1,0-1 7,0 1-1,-2 1-1,2 1-1,-3 0-6,3 1 0,0 1-1,0 1 0,0-1 0,0 3-1</inkml:trace>
  <inkml:trace contextRef="#ctx0" brushRef="#br0" timeOffset="738">547 323 19,'0'0'4,"0"3"0,0-1-1,0 3 0,2-1 0,-2 3 0,-2 0-1,2 1 0,-2 2 0,2 1 0,-2 1-1,0 0 0,-2 0 0,2 0-1,-2 0 1,-1-1 0,1 0-1,2-1 0,-2-2-2</inkml:trace>
  <inkml:trace contextRef="#ctx0" brushRef="#br0" timeOffset="982">694 197 22,'-2'0'4,"2"0"0,0 0 0,0 0-1,0 0 0,0 0-1,0 1 0,-2 2 0,0 2 6,0 2-7,-2 2 0,2 0 0,-1 3-1,1 0 1,0-1-1,2 2 0,0-2 0,2-1 0,0 1 0,3-3 7,1-1-7,0-2 6,2-1-8,3-3 1,1-1-1,0-1 1,1-3 0,-1 1 1,-1-3-1,1 0 1,-2-1-1,-1 0 1,-1-1 0,-4 0 0,0 0 0,-2 0 12,-2-1 5,-2-1-14,0 2 5,-4 0-13,0 0 13,-3 2-7,1-1 6,0 2-1,0 1-1,-1 0-7,1 1-6,4-1 0,0 2 0,-2 0 0</inkml:trace>
  <inkml:trace contextRef="#ctx0" brushRef="#br0" timeOffset="1334">990 0 20,'0'0'5,"0"0"-2,0 0 0,0 0 0,0 0 0,2 1-1,0 3 7,4 2-7,0 2-1,1 2 7,1 2-8,-2 3 7,2 2-1,-2 3-8,1 2 1,-1 1 13,0 2-8,-2 0-1,-2 2 6,0 0-13,0 1 0,-4-1 13,0-1-7,0 0-1,-4-1-7,0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09.3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0 410 23,'0'0'4,"0"0"0,0 0-1,0 0 0,0 0 6,0 0-7,0 0 6,0 0-1,0 0 5,2 0-14,0 2 13,0-2 5,2 1-2,0-1 4,0 1-2,1 0-2,1-1-8,2-1 6,2 0-14,1-2-6,1 1 7,3 0 19,1-2-15,1 0 0,-1-1-19,1 0 1,-1 1 1,1 0 2,-1 1 1,-1-1 0</inkml:trace>
  <inkml:trace contextRef="#ctx0" brushRef="#br0" timeOffset="257">47 519 37,'-2'0'3,"2"0"6,2 0-7,-2 0 12,2 0-8,1 1 5,-1 0-7,0 0 5,4 0-1,2 0 6,2 1-8,3-1-7,3-1-7,1-1 14,4-2-14,1 0 0,1-2 1</inkml:trace>
  <inkml:trace contextRef="#ctx0" brushRef="#br0" timeOffset="1373">674 22 20,'0'-1'4,"0"0"0,-2-2-1,2 1 0,-2 0 0,0-1-1,-2 1 0,2 0 0,-2 0 0,-1-1-1,1 2 1,0 1 0,0 0-1,-2 0 0,2 2 0,-1 2 0,-1 0 6,0 3-8,0 3 7,0 1 0,-1 3-7,3 3 0,0 2 6,2 2 0,2 1 5,0 3-7,0 2 6,2-1-14,2 2 7,0 1 0,1-1-1,1 0 0,2 0 0,-2-1 0,0 0 0,1-2 6,-3-2-1,0 1-14,0-2 1,-2-1 8,2 0-7,-4-4 1,0 0 0,0-1 0,-2-2-1</inkml:trace>
  <inkml:trace contextRef="#ctx0" brushRef="#br0" timeOffset="1676">428 417 22,'2'-1'4,"-2"0"-1,2-1 1,2-2-1,2 1 0,3-1 6,1 0-1,0-1-8,5 0 1,-1 0 6,5 0-8,2-1 7,1 0-1,5 0-7,0 1 1,2-2-1,2 0 0,-2 0-1,0-1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11.2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118 71 22,'0'0'4,"0"0"0,0 0-1,0 0 0,0 0 0,0 0-1,-2 2 0,0 0 0,-2 4 0,-2 2 6,-3 1-1,1 4-1,0 2-7,-3 3 13,1 2-2,0 3-1,2 1-1,-3 2 5,3-1-14,0 2-6,3 0 20,1-1-8,2-1 5,0-1-7,4-2-1,2-2-6,3-1 7,1-3-7,0-1 1,5-3-6,-1-2 0,5-1 1,-1-2 0,3-3 0</inkml:trace>
  <inkml:trace contextRef="#ctx0" brushRef="#br0" timeOffset="322">261 144 23,'0'0'4,"0"0"0,-2 0-1,2 0 0,0 0-1,0 0 1,0 0-1,0 5 0,0 1-1,0 1 1,0 4-1,0 1 0,2 2 7,-2 3-1,2 0 5,-2 0-14,0 2 0,0 1 7,0 0-1,0-1 0,0 1-7,0 0-1,0-3 0,0 0-1</inkml:trace>
  <inkml:trace contextRef="#ctx0" brushRef="#br0" timeOffset="558">437 62 24,'0'0'4,"0"0"0,0 0 0,0 2-1,0 3 6,0 1-1,-2 2-1,-1 1-1,1 4-1,0 0 0,2 3-1,-2 3 6,2 2-1,-2 0-8,2 1 6,0 0-1,0 1-13,0 0 1,0-1 0,2 1 1,-2-3 0,0 0 0,2-2-1</inkml:trace>
  <inkml:trace contextRef="#ctx0" brushRef="#br0" timeOffset="783">288 362 24,'0'0'5,"0"-1"5,0 1-7,0-1 6,0-2-1,2 0-1,2-2-1,2 0-8,2-1 1,3-1 0,-1 0 0,2-1 0,3-1-1,-1 2 0,3 1-1,-3 0 0</inkml:trace>
  <inkml:trace contextRef="#ctx0" brushRef="#br0" timeOffset="933">612 262 22,'0'0'4,"0"0"0,0 0-1,0 0 1,0 0-1,0 0 6,0 0-8,0 0 0,0 0 0,0 0 0,0 0 6,0 0-7,0 0 0,0 0 0,0 0 6,0 0-7,0 0 1,0 2 0,0 3-1,0-1 0,2-1 1,-2 2 6,0-2-7,3 2 0,-3-2 7,0 1-8,2-1 7,-2 1-1,0-2 0,2 2-1,-2 0 0,0 0 6,0 0-1,0 2-7,0 0-1,0 2 7,-2 0-1,0 2-13,-1-1 13,1 1-1,-2 2-7,0 0 1,0-1-7,-2 1 1,0 0 0,-3-2 1,3 0 0</inkml:trace>
  <inkml:trace contextRef="#ctx0" brushRef="#br0" timeOffset="1820">668 95 19,'-2'-1'3,"2"1"0,-2 0 0,2 0-1,0 0 1,0 0-1,0 0 0,0 0 0,0 0 0,0 0 0,0 1 0,0 0 0,0 1-1,0 0 0,0 3 0,0 2 0,2 0 0,-2 1 0,0 3 0,0 1-1,0 2 0,0 2 1,0 0-1,0 1 0,0 2 1,0 1-1,0-1 0,0 2 7,-2 0-8,2 0 1,-2 0 0,0-1 0,0-3 0,2 1-1,-2-3 0,2-1-1,0-3-1</inkml:trace>
  <inkml:trace contextRef="#ctx0" brushRef="#br0" timeOffset="2122">796 73 22,'0'0'5,"0"0"-2,0 0 1,0 1-1,0 2-1,0 2 0,-2 2 1,2 2-1,0 0 0,-2 2 0,2 2-1,0 2 0,0 1 0,0 3 0,0-1 0,-2 2 6,2-1-8,0 0 1,0 1-1,0-1 0,0-1 0,-2 0 0,2-2-1,0-1-1</inkml:trace>
  <inkml:trace contextRef="#ctx0" brushRef="#br0" timeOffset="2352">691 366 30,'0'0'10,"0"0"5,0 0-8,0 0 5,0 0-7,0 0 5,0 0-13,2-2 12,0-2-1,4-2-1,3-2-13,1-1 0,2-3 0,1 0 0,-1-1 0</inkml:trace>
  <inkml:trace contextRef="#ctx0" brushRef="#br0" timeOffset="2504">970 0 25,'0'0'4,"0"0"0,0 0-1,0 0 0,0 0 6,0 0-8,2 0 0,2 2 0,1 0 7,-1 0-1,0 3 5,0 0-14,0 3 6,2 1-6,0 2 6,-1 1 0,1 3 12,0 3-9,0-1 0,0 3 5,1 2-2,1 3 5,-2-1-14,-2 2 0,-2 1 6,-4 0 5,0 1-14,-4 0 7,0 0-7,-5 0-13,1 1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14.7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33 23,'0'0'4,"0"0"0,0 0-1,0 0 7,0 0-2,0 1 6,3 0-15,1-1 13,0 0-1,2 0-8,0-1 6,2 0 5,3 0-2,-1-3-1,3 1-8,1-2-13,3 0 1,1 1 0,3-2 0,-5 1 1</inkml:trace>
  <inkml:trace contextRef="#ctx0" brushRef="#br0" timeOffset="198">67 174 30,'0'0'10,"0"0"-1,0 0-1,0 0-7,0 1 12,0 1-2,2 2-14,2-2 7,0 0-7,4 1 13,-2-2-14,5-1 13,3-3-7,1 1-7,3-3 1,3-2-1,4-1-1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16.0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 7 21,'0'0'4,"0"0"-1,0 0 0,0 0 0,0-1 0,-2 1-1,2-1 0,-2 1 0,2-1 0,-2 1-1,2 0 0,0 0 0,0 0-1,0 0 1,0 0 0,0 0-1,0 0 1,0 0 0,0 0 0,0 0 0,0 0 0,0 0-1,0 0 1,0 0-1,0 0 0,0 0 0,0 0 0,0 0 0,0 0 0,2-1 0,2 1 0,3 0 0,-3-2 0,4 2 0,0-1 1,1 1-2,-1 0 1,2 0 0,-2 3-1,3-2 1,-3 1 0,0 2 0,1-1 1,-3 1-1,0 0 0,0 1 0,-4 2 0,0-1 0,0 1 1,-2 0-1,-2 1 0,2-1 1,-2 0-2,0 0 1,2-1 0,-2 0 0,2 0 1,0-1-1,2 0 0,0-1 0,2 0 0,1 0 0,1 0 0,0 1 0,4-2 0,1 2 0,-1-1 0,0 0 0,1 0 0,-1 1 0,-4 0-1,2-1 1,-3 1 0,-1-1 0,-2 1 0,-2 0 0,-2 1 0,-2 0 0,-3-2 0,-1 1 0,2 0 0,-2-2 0,-3 2 0,3-2-1,0 1 0,-3-1-1</inkml:trace>
  <inkml:trace contextRef="#ctx0" brushRef="#br0" timeOffset="520">0 360 22,'0'0'4,"0"0"0,0 0-1,0 0 0,0 0 0,2 2-1,-2-1 0,2 1 0,0 1 0,1 0-1,3 0 0,0 0 1,2-1-1,3 1 6,3-3 0,5-1 5,1-3-8,3 1 0,4-3-1,4 0-7,2-1 0,2-1 0,0 0 0,1-2-1</inkml:trace>
  <inkml:trace contextRef="#ctx0" brushRef="#br0" timeOffset="848">207 564 23,'0'0'4,"0"0"-1,0 0 1,0 0-1,0 0-1,0 1 0,-2 4 7,0 1-8,0 2 0,0 0 6,2 1-7,-2 2 0,2-1 0,0 1 7,2-1-8,2 0 1,-2-1-1,4-2-1,3 0 1,-1-2 0,4-3 1,1-1-1,-1-1-1,2-2 1,-1-3 1,-1 0 0,-1 0-1,1-2 1,-2 0 0,1 0 0,-1 0 0,-2 2 1,1-1-1,-3 3 0,-2-1 1,0 2-1,0 1 1,0 1-1,-2 2 0,1 3 7,-1 1-8,0 2 7,0 1-1,-2 3-7,2-1 1,-2 2 0,2 1 6,0 1-8,-2 1 1,2-1-1,-2-1-1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3:11.8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68 366 20,'0'0'4,"0"0"-1,0 0 0,0 0-1,0 0 0,0 0 0,0 0 0,0 0-1,0 0 1,0 0-1,0 0 0,0 0 0,0 2 0,2 1 0,2 2 0,0-1 0,0 2 0,-2 1 0,0 1-1,1 1 0,-3 1 1,0-1 0,-3 3 0,-1 0-1,0-1 1,-2 2-1,0-1 0,-2 0-1,-1 1 1,1 0 0,0-1 0,-3-1 0,3 1-1,0-3 0,2 0-1</inkml:trace>
  <inkml:trace contextRef="#ctx0" brushRef="#br0" timeOffset="454">351 29 19,'0'0'4,"0"0"-1,0 0 0,0 0-1,0 0 1,0 0-1,0 0 0,0 0-1,0 0 0,0 0 0,0 0 0,0 0 0,0 0 0,2 3 0,2 1-1,5 2 1,-3 0 0,2 2 0,0 0-1,3 1 0,-3 2 0,2-1 1,1 2 0,-1 0-1,0 0 0,1 1 0,-1-1 1,-2-1 0,3 0-1,-3-1 0,2 0 0,-1-1 0,-1-1 0,0-1 0,-2-2 0,3-2-1,-1 1-1,0-4 0</inkml:trace>
  <inkml:trace contextRef="#ctx0" brushRef="#br0" timeOffset="688">752 20 19,'0'-1'3,"0"-2"0,0 1 0,2 0-1,-2 0 1,3 0 0,-3 0-1,2 1 0,-2-1-1,2 0 1,-2 2-1,2-1 0,-2 2 0,0 1 0,-2 1-1,2 2 1,-2 0-1,-3 2 1,1 2 0,-2 0-1,0 1 0,-2 2 0,-1 0 0,1-1 0,-2 1 0,2 0 0,-3-1 0,3 1 0,-2-2 0,1 0 0,3-1 0,-2 0 1,2-1 0,1-2-1,-1 0 0,0-1 0,2 0 0,0 1 1,0-2-1,2-1 0,-3 1 0,3-2 0,0 0 0,2 1 0,-2-2 0,0 1 1,2 0 0,-2 0-1,2-1 0,-2 0 0,2 0 0,0 0 1,-2 0 0,2 2-1,0-1 1,0 2-1,0-2 0,0 1 0,2 1 0,-2-1 0,0 2 0,2 1 0,-2 1 0,0 0-1,2 1 1,0 1 0,0 1 0,0 1 1,0 2-1,1 0 0,-1 2 0,0 1 0,2 0 0,-2 1 0,2-1 0,-2 1 0,2 1-1,0-1 0,-2 1-1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17.4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5 24,'0'0'11,"0"0"5,-2 0 10,2 0-3,0 0-3,0 0-2,0 1 10,0-1-4,0 0-15,-2 0 11,2 0 4,0 0-15,0 0 5,0-1-15,0 1 13,0 0-1,0 0-21,0 0-11,0-2-4,2 1 2,-2-1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17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67 0 23,'0'0'4,"0"0"0,0 0-1,0 0 0,0 1 6,0 3-7,2 0 6,-2 1-1,-2 2-8,0 2 1,0 2 0,2-1 0,0 3 6,0 0-1,2 1 0,0 0-7,0 2 6,0 0 6,0 3-14,3-1 1,-1 1 0,0 1-1,-2-2 1,2 2-1</inkml:trace>
  <inkml:trace contextRef="#ctx0" brushRef="#br0" timeOffset="270">-1 502 25,'-2'0'4,"2"0"0,0 0-1,0 0 0,0 0 6,0 0-7,0 0 12,0 0 4,0 0-2,2 0 4,0 0-15,0-2 6,8 0-1,3-3-8,3-1 6,5-2-7,2 0-13,0-1 1,1-1 1,1 0 0,2-1 0</inkml:trace>
  <inkml:trace contextRef="#ctx0" brushRef="#br0" timeOffset="573">198 608 22,'0'0'4,"0"1"-1,0 0-1,-3 2 1,3 0-1,0 1 0,0-1-1,0 2 1,0-1-1,5 2 0,-3 0 0,4 0 0,0 0-1,2 0 1,1-1-1,-1 1 1,0 1 0,0-1-1,-1 1 0,1-1 1,-2 1-1,0 0 1,-2-1-1,1 1 0,-1-2 0,-4 2 0,2-1 0,-2-1 0,2 1 0,-4-2 0,2 0 0,-2-1 0,0 1 0,0-1-1,0 0 0,-3-1-1</inkml:trace>
  <inkml:trace contextRef="#ctx0" brushRef="#br0" timeOffset="859">286 541 24,'0'-2'4,"0"2"0,3-1 0,-1 1-1,2-1-1,2 0 0,0-1 0,2-2-1,3 1 1,-1-2-1,3-2 0,-1-1 0,4-1-1,1-2-1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19.1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26 22,'0'0'5,"0"0"-1,0 0 0,0 0-1,0 0 0,0 0 0,0 0-1,0 0 6,3 0-1,3 0-7,0 0 13,2-1-2,3 1-14,1-3 13,2 0-8,1-2-7,1 2 0,1-2 0,-3 2 0,1 0 1</inkml:trace>
  <inkml:trace contextRef="#ctx0" brushRef="#br0" timeOffset="172">94 143 23,'0'0'5,"0"0"-1,0 0 0,0 0-1,0 0-1,0 0 7,0 0 5,4 0-8,2-1-1,2-1 0,2-2-8,3 1 7,3-2-8,1-1 1,2-1-1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19.7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116 14 20,'0'0'4,"0"0"-1,0 0 1,0 0-1,0 0 0,0 0-1,0 0 1,0 0 6,0 0-8,0 0 6,0 0-7,0 0 13,0 0-2,0 0-14,0 0 13,0 0-14,0-3 7,2 1 0,2 0-7,2-1 13,1 1-7,1 0-7,0 1 1,3 1 7,-1 1-1,0 1-6,1 2 7,-3 0-7,-2 2 0,0 1 13,-4 1-7,0 0 0,0 2-7,-2-2 13,-2 1-13,0 0 7,0 1-7,0-2 1,0-2 7,2-1-7,-2 0 1,2 0 6,2-1 6,0 0-14,4-2 1,1 1 1,1-2 6,0 1 0,3 0-7,-3 1 1,2-1 0,0 2 13,1 0-8,-3 0 0,0 0 6,-1 2-13,-1 0 13,-4 0-7,-2 0-7,0 1 1,-2-2 13,-4 4-14,-1-3 14,1 3-7,0-2-7,-2-2 13,-1 1-13,-1 0 7,2-2-7,-3-1 0,3 1-1</inkml:trace>
  <inkml:trace contextRef="#ctx0" brushRef="#br0" timeOffset="486">0 458 24,'0'0'4,"0"0"-1,0-1 0,4 0 0,1 1 0,-1 1 0,4-1-1,2-1 6,3-2-7,3-1 6,5 0-7,2 0 0,6-3 6,4-2-7,4-1 0,4-1 0,3 0-1,1 0 0,1 1-1</inkml:trace>
  <inkml:trace contextRef="#ctx0" brushRef="#br0" timeOffset="814">172 659 20,'0'0'5,"0"0"-1,0 0-1,0 0 0,0 0-1,2 0 0,4 0 0,-2-1 0,5 1 0,-1-2-1,2-1 0,1 2-1,1-1 1,2 1-1,1 0 1,-1-1 0,-1 1-1,1 1 0,-1 0 0,-1 1 0,-2 2 0,1-2 0,-5 2 0,0 1 1,-2 0 0,-4 3 0,-2 0 0,-2 3 0,-2-1-1,-2 0 0,-1 1 0,1 0 7,-2 1-7,-1-2 0,1 0 6,2 0-1,0 1-7,-1-2 7,1 0-7,2 0 7,0-2-7,-1 1 0,3-1 0,2-2 7,0 1 5,2 0-13,0 1 0,2-3 7,2-1-8,0 0 14,5-1-14,1-2 7,5-2-7,3-1 0,3-2 0,4-4-1,-1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20.9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91 0 22,'0'0'5,"0"0"-1,-2 0 0,2 0-1,0 0 0,-2 0-1,-1 1 7,-3 2-8,0 2 13,-2 1-2,0 0 5,-1 2-9,1 1-13,0 2 13,1-2-1,-1 1-14,2 1 14,2-1-1,0 1-13,2-1 1,4-2 0,0 1 1,4-5 0,2 1 1,3-4 0,-1-1 1,2-2 7,3-2-1,-3-2 0,3-1-7,-3-1 20,1 0-2,-3 0 4,-2-1-2,-2-1-2,-1 0 4,-3 1-8,-2-1-1,-2 2-8,-5 1-12,-3 0-6,-5 1 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50.3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 13 25,'0'0'4,"0"0"0,0 0 0,0 0 12,0 0-9,0 0 6,0 0 4,0 0 4,0 1-2,-2-1-21,2 2 12,-2-2-7,2 1 6,2-1-20,-2 0 1,0 0 14,-2 0 0,2 0-14,0 0 2,0 0 0,0 0 1,0 0 0,0 0 0,0 0 0</inkml:trace>
  <inkml:trace contextRef="#ctx0" brushRef="#br0" timeOffset="9936">2604 0 30,'0'0'3,"0"0"1,0 0 5,0 0 5,0 0-1,0 0 4,0 0-2,0 0-8,0 0 5,0 0-1,0 0-1,0 0-2,0 0 6,0 0-8,0 0 11,0 0-8,0 0 5,0 0-2,0 0-14,0 0 7,0 0-13,0 0 19,0 0-7,0 0-1,0 0 6,0 0-13,0 0 6,0 0 0,0 0 6,0 0-7,0 0-7,0 0 7,0 0 7,0 0-8,0 0-12,0 0-11,0 0 2,0 0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29.5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178 108 18,'0'-1'4,"0"0"-1,0-1 0,0 1-1,0-1 1,2 0-1,-2-1 0,0 1-1,0 0 1,2-1 0,-2 0-1,0 0 0,0 1 0,0-1 0,0-2 0,0 0 0,0 1 0,0-2 0,0 0 0,0-1 0,0 0 0,-2 1 0,0 0 0,-2 1-1,2 0 0,-2 0 1,2 1 0,-3 0 0,1 2 6,0 1-7,-2 1-1,2 1 7,-2 1-7,-1 2-1,1 1 8,0 1-7,2 2 6,-2 3-7,1 2 0,1 1 7,2 1-7,2 1 6,0 3-7,2 0 1,0 4 0,3-1 7,1 0-7,0 2 0,0-1 0,0 2 1,1-3-1,-1 0 7,0 0-7,-2-2 1,2 0-1,-2-1 7,1 0-7,-3-3 0,2 1 0,-4-4-1,2 1-1</inkml:trace>
  <inkml:trace contextRef="#ctx0" brushRef="#br0" timeOffset="374">0 353 22,'0'0'4,"0"0"0,0 0 0,0-3-1,2 0 0,0 0-1,0 1 0,0-1 13,2 0-2,1 0-15,1 0 13,2-1-1,0 1-7,5-2 5,-1 1-7,1-2 6,3-1-1,1-1-13,3 1 7,3-3 7,4 2-14,0-1 0,4-1 0,-2 0 1,2 0-1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30.2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104 135 24,'0'0'4,"0"0"0,0 0-1,0 0 0,0 0-1,-3 2 0,-1 3 7,-2 2-1,-2 1 5,2 3-8,-3 5-1,1 0 6,-2 4-14,1 1 7,-1 3 12,2 2-2,2 0-8,-1 3 6,1 0-14,4-1-6,0 0 20,2-1-7,4-3-1,0 0-13,5-3 8,1-3-7,2-3 1,3-3 0</inkml:trace>
  <inkml:trace contextRef="#ctx0" brushRef="#br0" timeOffset="2282">223 246 17,'0'0'4,"0"0"-1,0 0 0,0 0 0,0 0-1,0 0 0,0 0 0,0 0 0,0 0 0,0 0 0,0 0-1,0 0 1,0-1-1,-2 0 0,2 0 0,0 0 0,0 0-1,0-1 0,0 2 1,0-1 0,0 1 0,-2 0-1,2 0 0,0 0 1,0 1-1,0 2 0,-2 0 1,2 1-1,-2 0 0,2 1 0,-2 2 1,2-1-1,-2 1 0,0 1 0,2 0 0,-2 1 0,0-1 0,0 3 0,2-1 0,-2 0 0,2-1 0,0 0 0,0 1 0,0-3 0,0 1 0,0-2 0,2 0 0,0-1 0,0 0 0,2-2 0,-2 1 0,2-2 0,2-1 0,-1 0 0,1 1 0,0-4 0,0 0 0,0 0-1,3-1 1,-1 0 0,0-2 0,-2-1 0,3 1 0,-1-2 0,0 0 0,-2-1-1,1 1 1,-3-2 0,0 2 0,0-1 0,-2 0 0,0 1-1,0-1 1,-2 0 0,-2 0 0,2 1 0,-4-1 0,0 0 1,0 1-1,0 0 0,-3 0 0,1 1 0,0 1 0,0 1 0,-2 1 0,1 1 0,-1 1 0,0 0 0,2 1 0,-3 1-1,3 1 0,0 0 0</inkml:trace>
  <inkml:trace contextRef="#ctx0" brushRef="#br0" timeOffset="2933">556 335 19,'0'0'4,"0"0"0,0 0-1,0 0 0,0 0 0,0 0-1,0 0-1,0 0 1,0 0-1,0 0 1,0 0 0,0 2-1,3 0 0,-3 2 0,0-1 0,0 1-1,0 2 1,-3-1-1,3 2 1,-2 2 0,-4 0-1,2 1 1,-2 1 0,0 2-1,-3-1 0,3 1 0,-2 0 0,2-1-1,-3-3-1,5-1 0</inkml:trace>
  <inkml:trace contextRef="#ctx0" brushRef="#br0" timeOffset="3304">732 151 21,'0'0'4,"0"0"-1,0 0 0,0 0 0,0 0-1,0 0 1,0 0-1,0 1 0,0 3 0,0 0 0,0 2-1,0 0 0,0 2 0,0 1 0,2 2 0,-2 0 0,2 1 0,0 2-1,1 0 1,-1 1-1,0 1 0,0 1-1,2-1 0</inkml:trace>
  <inkml:trace contextRef="#ctx0" brushRef="#br0" timeOffset="3728">898 0 22,'0'0'4,"0"0"-1,0 0 0,0 0 0,0 0 0,0 0-1,0 1 0,4 1-1,0 3 0,0-2 0,4 3 0,1 0 0,1 1 0,2 1 1,-1 1-1,1 2 0,1 2 6,-3 2-7,2 1 7,-1 3-8,-1-1 0,-2 3 7,-2 3-7,1-1 0,-5 2 0,0 3 0,-4-1 0,0 1 0,-2 0 0,-3 0 1,1 0 0,0-2 0,-2 0-1,-3-2 0,3 1 7,-2-3-7,-1-1 0,3-3 0,-2 0-1,1-2 0,1-1 0,0-3-1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34.6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54 22,'0'0'4,"0"0"0,0 0-1,0 0 0,0 0 0,0 0-1,0 0 0,0 0 0,0 0 6,0 0-7,0 0 6,0 0-1,2-1 0,0 1-1,4-2-7,0 1 6,0 0 6,3-2-7,1 0-1,0 0 6,1-1-7,1 1-6,1-2 13,1 2-7,-2-2-7,3 0 0,-1 1 1,1-1 0,-3 2 0,1 0-1</inkml:trace>
  <inkml:trace contextRef="#ctx0" brushRef="#br0" timeOffset="288">1 224 23,'-2'0'4,"2"1"0,0-1 0,0 1-1,0 0 0,0-1 0,0-1 12,0 2-2,2-2 4,0 1-8,2-2-14,2-1 7,3 2 6,1-2-1,4-3-13,1 2 7,1-2-7,3 1 0,0-1 1,-1 0-1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42.9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193 95 21,'0'0'4,"-2"-1"-1,0 0 1,-2-1-1,2 0-1,0 1 0,0 0 0,0 0 0,-3-1 0,3 2-1,-2 2 0,0-2 0,0 1 0,0 0 1,0 0-1,0 1 0,-1 2-1,3 2 1,-2 1 6,0 2-7,2 3 0,2 0 0,-2 4 0,2 1 0,2 3 0,-2 1 6,2 1-7,2 2 0,-2 2 1,2 1-1,-2 0 0,1 4 1,-1-2 6,-2 0-7,2 0 6,-2-1-6,0-1-1,2-2 1,-2-2 0,0-2-1,-2-2 0,2-4-1,-2-1 0</inkml:trace>
  <inkml:trace contextRef="#ctx0" brushRef="#br0" timeOffset="269">1 431 20,'0'0'4,"0"-1"-1,-2 1 0,4-1 0,-2-1 0,2 1-1,2 0 0,0 0 0,2 0 0,3 0 0,1-1 0,2 0 0,3 0-2,1 0 0,3-2 1,0 1 0,3-2 0,1-1-1,2-1-1,0-2 0,0-1-1</inkml:trace>
  <inkml:trace contextRef="#ctx0" brushRef="#br0" timeOffset="460">584 62 22,'0'0'5,"-2"0"-2,2 0 0,0 0 0,0 0 0,-2 0-1,0 4 0,-4 0 0,-1 3 0,1 3 0,0 3 0,0 1 6,-3 3-8,3 3 7,0 1-1,0 2 5,0 1-14,2 2 1,-1-1 6,1 1-7,4-2 7,2 1 0,2-2-1,1-2-7,1-1-1,2-4 0,2-1 1</inkml:trace>
  <inkml:trace contextRef="#ctx0" brushRef="#br0" timeOffset="1194">725 234 19,'0'0'4,"0"-1"0,-2-1 0,2 1-1,-3-2 0,3 2-1,-2 0 0,0 0 0,2 0 7,0 0-2,-2 1-7,0 0 0,2 0 0,0 0 0,0 1 0,0 1 0,0 3 7,0 2-8,0 1 1,-2 2-1,2 1 7,0 2-7,0 1-1,-2 0 1,2 2 0,0-1 0,-2 1 0,2 0 0,0 0 0,0-2 1,-2-2 0,2 1-1,0-1 0,2-2-1,0-2 0</inkml:trace>
  <inkml:trace contextRef="#ctx0" brushRef="#br0" timeOffset="1488">820 139 20,'0'0'4,"0"0"0,0 0 0,0 0-1,0 0-1,0 0 0,0 0 0,0 1 0,0 2 0,2-1 0,-2 3-1,0 0 0,0 4 0,0-1 0,2 2 0,-2 2-1,2 1 0,-2 0 0,2 3 1,-2 0-1,2 0 0,0 0 0,0 2 0,0-1 0,2 0-1,-2-1 1,3 0-1,-3-1-1,2-1 0</inkml:trace>
  <inkml:trace contextRef="#ctx0" brushRef="#br0" timeOffset="1750">737 393 21,'0'0'4,"0"0"7,0 0-8,0 0 6,0 0 5,0 0-2,0 0-1,0 0-1,0 0 5,0 0-2,0 0-2,0 0-1,2-2-2,0 1-7,0-1 0,4 0 0,1-3 6,1 0-13,2 1 13,1-2-20,1-1 1,0-1 1,3 0 1,1 1 0</inkml:trace>
  <inkml:trace contextRef="#ctx0" brushRef="#br0" timeOffset="2296">1033 176 22,'0'0'4,"0"0"0,0 0-1,0 0 1,0 0-1,0 0 0,0 0-1,0 0-1,0 0 0,0 0 0,0 0 0,0 0 0,4 0 0,2 1 0,2-1 0,1-1 0,1 0 0,2-1 6,1-1-7,1 0 0,1 0-1,1-1 0,-1-1 0,1 2-1,-1-1-1</inkml:trace>
  <inkml:trace contextRef="#ctx0" brushRef="#br0" timeOffset="2528">1144 191 22,'-2'2'4,"2"-1"0,0 0-1,0 2 1,0 2-2,-2 1 0,2 2 1,-2 2-1,2 1-1,-2 1 1,2 0-1,0 2 0,2 0 0,0 1 0,2 0 0,-1 2 0,1-2-1,2 1 0,0-2-1,-2 1-1</inkml:trace>
  <inkml:trace contextRef="#ctx0" brushRef="#br0" timeOffset="2866">1403 1 22,'0'-1'4,"0"-1"0,0 2-1,2 2 0,0-2 0,0 1-1,2 2 0,0 1 0,3 0 0,1 2-1,0 0 0,0 2 0,3 3 0,-1-1 0,0 3 0,1 2-1,-1 1 1,1 2 0,-3 1 0,0 2 0,-2 1 0,0 2 6,-1 0-7,-3-1 0,-2 2 12,0-2-8,-4 1-6,-1 0 0,1-1 6,-2-1 0,-2 0-7,2-1 0,-3-1 1,1-2-1,0 1 0,-5-3 0,3 1-2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16:39.1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17674 3131 24,'0'0'4,"0"0"0,0 0 0,0 0-1,0 0 0,0 0-1,0 0 0,0 0-1,0 0 0,0-1-1</inkml:trace>
  <inkml:trace contextRef="#ctx0" brushRef="#br0" timeOffset="97958">15724 2921 22,'0'0'4,"0"0"-1,0 0 1,0 0-1,0 0-1,0 0 0,0 0 0,0 0-1,0 0 0,0 0 0,0 0 0,0 0 0,0 0-1,0 0-1,0 0-1</inkml:trace>
  <inkml:trace contextRef="#ctx0" brushRef="#br0" timeOffset="103330">16382 4631 22,'0'0'4,"0"0"-1,0 0 0,0 0 0,0 0-1,0 0 0,0 0-1,0 0 1,0 0-1,0 0-1,0 0 0</inkml:trace>
  <inkml:trace contextRef="#ctx0" brushRef="#br0" timeOffset="393880">2 0 24,'0'0'4,"-2"0"6,2 0-7,0 0 0,0 0-1,0 0 0,0 0-1,0 0 0,0 0-1,0 0-2</inkml:trace>
  <inkml:trace contextRef="#ctx0" brushRef="#br0" timeOffset="438425">1509 2374 22,'0'0'4,"0"0"0,0 0 0,0 0-1,0 0 0,0 0 0,0 0-1,0 0 13,0 0-9,0-1 6,0-1-2,-2 1-14,0-2 7,2 2-7,0-1-1,0 1-1</inkml:trace>
  <inkml:trace contextRef="#ctx0" brushRef="#br0" timeOffset="503984">2982 3652 21,'0'0'4,"0"0"-1,0 0 0,0 0-1,0 0-1,0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46.6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2 21,'0'-2'4,"-2"2"0,2 0-1,0 0 0,0 0 0,0 2 0,0-2 0,0 0-1,0 1 0,2 0 6,-2 0 5,3 0-8,1 0 6,0-1-1,2 2-14,2-2 13,1 1-1,-1 1-1,2-1-1,3 0-7,-1-1-6,2 0 13,1 0-7,1 0 0,3-1-6,-2 0 1,-1 0 0,-1 1 0,-1-1 0,-1 1 0</inkml:trace>
  <inkml:trace contextRef="#ctx0" brushRef="#br0" timeOffset="246">53 130 23,'0'0'11,"-2"0"-1,2 0-2,-2 0 6,2 1-8,0-1-7,0 0 6,0 0 12,0 0-8,-2 1 5,2-1-2,0 0-14,4 0 6,0 1-13,4-1 20,3 1-1,1-1-1,3-1-8,3 0 0,5-1 0,2-2-13,0-1 1,4 1 2,0-2 0,2-1-1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48.7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70 52 18,'0'0'4,"0"0"-1,0 0 0,0 0 0,0 0-1,0 0 0,0 0 0,0 0 0,0 0 0,0 0-1,0 0 1,0 0 0,0 0-1,-2-2 0,0 1 0,2-2 0,-2 1-1,0 1 1,0-2-1,2 2 1,0-1 0,-2 2-1,2-1 0,0 0 1,0-1 0,0 2-1,0 0 0,0 0 0,0 0 0,0 0 0,0 0 1,0-1-1,4-5 0,0 2 0,2-1 0,3 1 0,1-1 0,-2 3 0,1-1 0,1 2 0,0 1 0,1 0 1,-1 0-1,0 1 0,-1 4 0,-3 1 0,0-1 0,-2 4 0,-2-1 0,-2 1 0,0 2 0,-2-1 0,0 0 0,0 0 0,-2-1 0,2-1 0,0-1 0,0 0 0,0-1 0,-1-1 0,3-2 0,0 1 0,0-2 0,3-1 0,-1 0 0,4-1 0,0 1 0,0-1 0,2 0 0,1 2-1,1 0 1,-2 0 0,3 3 0,-3-2 0,0 3 0,-2-1 0,1 1 0,-1 1 0,-4 0 0,2-2 0,-4 2 0,0 0 0,0 0 0,-4-1 0,0 1 0,0-1 0,-3-1 0,-1-1 0,0 1 0,0-2 0,-1 1 0,-1-2 0,2-1 0,-3-1-1,3-1 0,0 0-1</inkml:trace>
  <inkml:trace contextRef="#ctx0" brushRef="#br0" timeOffset="617">0 369 20,'0'0'3,"0"0"1,0 0-1,0 2-1,0 0 1,2 0-1,-2-1 0,2 2 0,2-2 0,-2 1-1,2-1 1,1 1-1,-1-1 7,4 0-8,0-1 1,3 0 0,1-1 6,3 0-7,1-2 6,3 0 5,1-3-13,3 0-1,2 0 7,0 1-6,2-2 0,0-2-1,-1 2 0,-1 0 0,2 0 0,-2 1-1</inkml:trace>
  <inkml:trace contextRef="#ctx0" brushRef="#br0" timeOffset="1033">143 535 21,'-2'-2'4,"0"1"0,0 0-1,-1 0 0,3 1 0,0 0-1,0 0 0,0 0-1,0 0 0,0 1 1,-2 3 0,2 0-1,-2 3 0,2 1 0,0 2 0,2 0 0,0-1 0,1 3 6,-1-3-7,2 2 0,2-2 6,0-1-8,0 0 1,1-2 1,1-2-1,0-1 1,0-2 0,1-2-1,-1-1 1,0 0-1,0-3 1,-1-1 0,1 0-1,-2-2 1,2 1 0,-1-1 0,-1 0 0,-2 1-1,0 2 1,0 1 0,0 0 0,0 1 0,-1 0 0,-1 1 0,0 3 0,2 0 0,-2 4 0,0 1 0,0 1 7,0 2-8,0 2 7,0 0-8,0 3 7,0 0-7,0 1 7,1 1-1,-1 2-7,0-2 7,0 2-7,0-2 0,0 0 0,0-1-1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51.5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62 42 19,'0'0'4,"-2"0"-1,2 0-1,0 0 1,0-3 0,0 0-1,-2-1 1,0 1-1,0-2 0,2 3-1,-2-1 1,2-1-1,-2 3 0,2-1 0,0-2 0,0 2 0,-2 1 0,2-1 0,0 0-1,0 1 1,0 0 0,0 1-1,0 0 7,-2 0-1,2 0-7,0 1 0,0 4 0,0 0 1,0 2 6,0 3-1,0-1-7,2 0 0,-2 2 7,0-1-7,0 2 0,2-2 0,-2 3 0,4-1 1,-2-2 0,2 1 0,1-1 0,1-1 1,0 0-1,2-4 0,3 1 0,-3-2-1,2-2 1,1-3-1,1 0 1,-2-3 0,3 1 0,-3-3 1,0-1 0,1-1 0,-3 1 0,0-1-1,-2-1 1,1 3-1,-1-3 1,-2 1 1,0 1-1,-2 3 1,0-2 0,0 1 6,0 0-7,0 3 0,-2 0 0,3 1 0,-3-2 6,0 2-7,0 2 0,0-1 0,0 0 0,-3 5 1,3 0 0,-2 0-1,0 2 0,0 3 7,2 0-7,-2 2 0,2-1 0,0 1 0,0 1 7,2 1-7,-2 0 0,2 0 0,0 0 0,0 1-1,3-1 0,-3 1 0,0-1-1</inkml:trace>
  <inkml:trace contextRef="#ctx0" brushRef="#br0" timeOffset="598">2 507 22,'0'0'4,"0"0"-1,0 0 0,0 0 1,0 0-1,0 1-1,0-1 1,-2 0-1,4 0-1,-2 0 0,0-1 13,3 0-14,3-2 0,2 0 12,4-2-1,1 1-8,3-3 0,3 1-7,2-2 7,1 0 0,1-1-7,2 0 0,-2 0 0,2-1 0,-3 2 0,1 0 0,-2 0-1</inkml:trace>
  <inkml:trace contextRef="#ctx0" brushRef="#br0" timeOffset="964">242 591 20,'0'0'5,"0"0"-1,0 0 0,0 0-1,0 0-1,0 0 1,0 0 0,0 0-1,0 0 0,0 0-1,0 0 1,0 1-1,0 0 0,0 4 0,-2 2 0,0-2 0,0 1-1,0 0 1,0 1-1,2-2 1,0 0-1,2 2 0,0-1 0,0 0 0,2 0 0,1-1 7,-1-1-8,2 0 1,0 0 0,0 0 0,0-1 0,3 1 0,-3-1 0,2 0 0,-2-1 0,3 0-1,-3 2 1,0-1-1,0 1 1,1-2 0,-3 2 0,0 0 0,0 1 0,-2-1 0,2 2 0,-2 1 0,-2-1 0,0 1 0,0 1 0,-2-1-1,0 1 1,0 0 0,-2 1 0,0-1-1,-2-1 1,1 0 0,-1 0 0,0-2 0,0 1-1,0 0 0,-1-2-1,1-2-1</inkml:trace>
  <inkml:trace contextRef="#ctx0" brushRef="#br0" timeOffset="1382">251 513 20,'0'0'3,"0"0"1,0 0-1,0 0 0,0 0 0,2-1 0,0-1-1,0 2 0,0 0 0,0-1-1,2 0 1,2 0-1,-2 0 0,5 1 0,-1-1 0,2-2 0,3 0-1,1 0 1,1-1 0,1-1-1,3-1 0,0 0-2,1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53.3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6 22,'0'0'4,"0"0"0,0 0-1,0 0 0,0 0 0,0 0-1,0 0 0,0 0 0,0 0 0,0 0-1,0 0 0,0 0 0,0 0 0,4 1 0,2-1 0,-2 0 0,5-1 0,-3 1-1,0-1 0,0 0 0,1 0-1,-1-1 0,0 1 0,-2 1-1</inkml:trace>
  <inkml:trace contextRef="#ctx0" brushRef="#br0" timeOffset="218">2 133 22,'0'0'4,"0"1"0,-2-1 0,2 1 6,2-1-8,-2 0-1,0 0 7,2 1-8,-2-1 0,3 1 1,-3-1 12,2 2-14,-2-2 19,2 1-15,2-2 12,2-1-20,0 1 19,2-2-14,3-2 6,1-1-1,3-1-13,1-1 0,1 0 1,-1-1-1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54.3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209 58 19,'0'0'3,"0"0"1,0 0-1,-2 0 0,2 0 0,-2 0 0,0-1 0,0 1-1,-1-2 0,3 1 0,-2-1-1,0 2 7,2 0-1,-2 0-8,2 0 0,-2-1 0,2 1 1,0 0 6,0 0-7,0 0 7,0 0-8,2-3 7,2 0-7,3-1 1,-1 1-1,0-2 7,2 2-7,1-2 7,-1 2-1,2-2-7,1 2 1,-1-1 0,2 1 0,-1 0 0,-3 1 1,2 0-1,-2 2 1,1 0 0,-3 1 7,0 1-1,-2 2-7,-2-1 7,-2 2-7,0 1 0,-2 1 0,-2 0 0,0-1 1,-2 4 6,0-3-7,-1 0 1,1 0 0,2-3 6,2 1-7,0 0 0,0-2 1,0 1 0,2-2 0,2-1-1,0 0 1,0 0 0,4 2 1,0-3 0,1 0-1,1 0 1,0 0 0,0 1-1,1 0 1,-1 1 0,2 2-1,-1 1 1,-1-2-1,0 2 1,-2 1 0,1-1-1,-3 2 1,-2 0 0,0 1 6,0 1-7,-2 0 7,-2 0-7,-2 0 0,0 1 0,-3 0 0,-1 0 0,0 0 0,0-1 13,-5 1-1,1-2-14,-1 0 0,-1-1 0,-3-1 7,3 0-7,-3-2 7,3 0-7,1-2 0,-1-1 0,1 0-2</inkml:trace>
  <inkml:trace contextRef="#ctx0" brushRef="#br0" timeOffset="2753">37 533 18,'0'0'4,"0"0"-1,0 0 0,-2 0 0,-2 0-1,0-1 0,2 1 0,-2-1 0,-1 0 0,1 1-1,2-1 0,0 0 1,0 1-1,0-2 1,2 2-1,-2 0-1,0 0 0,2 0 1,0 0 0,-2 0 0,2 0 0,2 0-1,-2 0 0,0 0 0,2 0 0,4 0 0,0 0 1,5 2-1,3-1 0,1-1 0,1-1 1,5-2 0,4 1 0,0-2-1,4 0 0,2-1 1,0 0-2,2 0 1,2 0 0,0-1 0,0 0 1,0 1-1,-2-1 0,0 0 0,1 0 0,-1 0 0,-4 2 0,-5 0 0,1 1 0,-2-1 0,-2 2 0,-5 0-1,1 0 1,-5 0 0,1 1 0,-5 0 0,0 0 1,-2 1-1,1 0 0,-1-2 0,-2 2 0,0 0 0,0 0-1,0 0 2,-2 2-2,0-2 0,-2 1-1</inkml:trace>
  <inkml:trace contextRef="#ctx0" brushRef="#br0" timeOffset="4916">387 672 17,'0'0'3,"0"0"0,0 0 0,0 0 0,0 0-1,0 0 1,0 0-1,0 0 0,0 0 0,0 0-1,0 0 0,0 0 0,0 0 0,0 0 0,-2 0 0,2 0 0,0 0 0,0 0 0,0 0-1,0 0 1,0 0-1,0 0 0,0 1 0,0 2 0,0 3 0,-2 2 0,-1-1 0,1-1 0,2-1 0,0 1 1,2-2 0,1 1-1,-1 0 0,2-2 0,0 2 0,0-2 0,2 1 0,0-2 1,1 0-1,-1 1 0,0-1-1,2 1 2,-1-1-1,1 0 0,2 0 0,-2 1-1,-1 0 2,1 1-1,-2-2 0,0 0 0,0 2 0,1-1 0,-3 0 0,0 0 0,0 2 0,-2-1 0,0 1 0,0 0 0,0-1 0,0 1 0,-2 0-1,0-1 1,0 1 0,-2 0 0,0 0 0,0 0 0,0 1 0,-2 0 1,0-1-1,2 1 0,-2 0 0,0 0 0,-3 0 0,1-1 0,0 1 0,-2 0 0,-1-1 0,1-1 0,0 1 0,0-1 0,-1 0 0,1-1 0,2 0 0,0-1 0,-1 0-1,3-2 0,-2-2-1,2 1 0</inkml:trace>
  <inkml:trace contextRef="#ctx0" brushRef="#br0" timeOffset="5525">420 672 19,'0'0'4,"0"0"-1,0 0 0,0 0-1,0 0 1,0 0-1,0 0 0,0 0 0,0 0 0,0 0-1,0 0 1,2 0 0,0 2-1,2-1 0,2 0 0,0 2 0,1-3-1,1 0 1,0 0 0,0 0-1,1 0 0,1-1 0,2-1 0,1 1 0,1-1 0,1-2-1,-1 1 0,3-2-1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26.9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0 23,'0'0'4,"0"0"0,0 0-1,0 1 0,0-1-1,-2-1 0,2 1-1,0 0-1,0 0-1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04.3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162 55 18,'0'0'4,"0"0"-1,0-2 0,0-1 0,0-2-1,-2-1 1,2 2-1,-2-1 1,2 0-1,-3 1 0,3 0 0,-2 1 0,2-1 0,0 2 12,0 0 4,0-1-8,0 2 5,-2-1-2,2 2-8,-2 0 12,2-1-15,-2 2 6,2 1-7,-4 2-6,2 3 13,0 1-7,0 1-7,-2 3 13,2 2 6,0 2-14,0 1 12,-1 2-7,3 1-1,0 1-6,0 0 6,3 0-13,-1 0 14,0 1-7,0-1 7,2-2-13,0 2 14,0-2-1,2 1-7,-2-3 7,3 0-13,-3 1 13,0-3 0,0-1-1,-2 0-19,0-1 2,0-2 2,0 0 1,-2-2 0,0-1 1,-2-1 0</inkml:trace>
  <inkml:trace contextRef="#ctx0" brushRef="#br0" timeOffset="337">0 351 19,'0'0'3,"0"0"1,0 0 0,0 0-1,0 0 0,2-2 0,0 1-1,3-1 7,1 1-8,0 0 0,0 0 6,3 0-7,1 0 0,0-1 0,1 1 7,3-1-8,0 0 7,3-1-1,4 0-7,-1-1 0,5-2 0,2 1-1,2-1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04.9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47 0 21,'0'0'4,"0"0"0,0 0-1,0 0 0,-2 2 0,0 4 0,0 1-1,-3 2 7,1 2-8,0 1 0,0 3 6,-2 2-1,2 0-7,0 2 0,1 1 0,-1 0 7,2 0 5,2 0-14,0 0 7,0-3 0,4 1-1,3-1 0,-1-2-7,2-1 1,2-1-1,1-1 1,1-3-1,3-1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05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0 188 23,'0'0'4,"0"0"0,0 0 0,0 0-1,0 0 0,-2 3 6,2-1-1,0 1-1,2 3-7,-2 1 12,2 1-1,0 3-8,0 1-7,0 0 0,0 1 8,0 2-7,0-1 13,0 1-14,0 2 7,0-2-1,2 0 0,1 0-6,-3 0 0,2-1 0,-2-1-1,2 0 0</inkml:trace>
  <inkml:trace contextRef="#ctx0" brushRef="#br0" timeOffset="276">196 338 20,'0'0'4,"0"0"-1,0 0 0,0 0-1,0 0 1,2 0-1,2 3 0,0 0 0,1-1 0,-1 2 0,-2-1 0,2 1-1,-2 1 0,0-1 0,0 2 0,0 1-1,-2 0 1,0 1-1,-2 1 0,0 0 1,-2 0 0,0 1 0,-2 0-1,1 0 0,-1-1 0,0 1-2,0-1 0</inkml:trace>
  <inkml:trace contextRef="#ctx0" brushRef="#br0" timeOffset="578">415 159 21,'0'0'4,"0"0"0,0 0 0,0 0-1,0 0 0,0 0-1,0 0 0,0 4 0,-2 0-1,0 2 1,0 2-1,0 2 0,0 0 0,0 3 0,0 0 0,0 0-1,0-1 0,0 0 1,0 0 0,2-2 0,0-1-1,2-1 0,0-1 0,0 0 0,2-2 1,2-3-1,-2 1 0,2-3 1,1-3-1,1 1 0,-2-3 0,2 0 0,-1 0 0,-1-2 0,0 1 0,0-1 0,-2-1 0,1 0 13,-1 2-15,0-2 7,-2 0 6,-2 1-1,2 0 5,-2 2-2,-2-2-2,0 3-1,0 0-8,0-1 12,0 2-8,-3 2-7,1 0 7,0-1-20,0 2 2,0 3 0,0-1 1,0 0 0</inkml:trace>
  <inkml:trace contextRef="#ctx0" brushRef="#br0" timeOffset="1056">616 0 23,'0'0'4,"0"0"0,0 0-1,0 0 0,0 0 0,0 0 0,0 0-1,0 0 0,0 0 0,0 0 0,0 2-1,2 1 0,2 0 0,0 1 0,2 0 0,-1 1-1,1 1 1,0 0-1,2 3 1,-1 1-1,-1 1 0,0 2 0,0 2 0,-2 1 7,0 0-8,-2 3 1,1-1 0,-1 3 0,-2-1-1,-2 1 0,-1 0 0,1 1 1,-2-2 0,-2 1 0,0-1 0,0-2 0,-3 1-1,1-2 0,0 1-1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08.4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 20,'0'0'4,"0"0"-1,0 0 1,0 0-1,0 0 0,0 0-1,0 0 0,0 0 0,0 0 0,0 0-1,0 0 0,0 0 1,0 0-1,0 0 0,0 0 0,0 0 0,0 0 6,0 0-1,0 1-7,4 0 0,-2 0 1,2 2 0,1-3 6,1 1-1,0-1-7,2 0 1,1 0 6,1 0-1,-2-1-6,3-1 0,-1 2 0,2 0 0,1-1 1,-1 0 6,-2 0-7,3 1 7,-3 0-8,1-1 0,-3 1 1,-2 0 1,2 0 0,-2 0 0,-1 0 0,-1 0 6,0 0-7,0 0 0,-2-1 0,0 1 0,0 1 0,0 0-1</inkml:trace>
  <inkml:trace contextRef="#ctx0" brushRef="#br0" timeOffset="419">75 161 22,'0'0'4,"0"0"0,0 0 0,0 0-1,0 0-1,0 0 0,0 0 1,0 0-1,0 0 0,0 0-1,0 0 1,4 0-1,0 1 13,2 1-2,0-1-14,0 0 0,5-1 7,-3 0-1,2 0 6,1 0-1,-1 0-14,5-1 7,-3 0 0,2-1-1,-1 1 0,1 0-7,-1 0 0,1 0 0,-1 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3:44.2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694 123 15,'0'0'3,"0"0"0,0 0 0,0 0-1,0 0 0,0 0 0,0 0 0,0 0 0,0 0 0,0 0-1,0 0 0,0 0 0,0 0 0,0 0 0,0 0 0,0 0 0,0 0 0,0 0 0,0 0 0,0-1 0,0-2 0,-2 1 0,2 0 0,-2 1-1,2-2 0,0 2 0,0-1 1,-2 1-1,2-2 0,-2 2 1,2 0 0,-2 0-1,2 0 0,-2-1 0,-1 1 0,3-1 0,-2 1 0,0 0 0,-2-1 0,2 1 0,-2-1 0,-2 1 0,0 0 0,-3 1 0,-1 0 0,-2 0 0,-1 1 0,-3 0 0,-1 1 0,-2 2 0,-1-2 0,-3 2 0,-2-1 0,0 1 0,1 0 0,-1 0 0,0-1 0,2 2 0,0-2 0,1 1 0,3-1 0,0 1 0,3-2 0,1 0 0,1 0 0,4 0 0,-1-1 0,3 0 0,0 0 0,2-1 0,-1 0 0,1 2 0,2-2 0,0 1 0,2-1 0,-2 0 0,2 0 0,2 0 0,0 1 0,0-1 0,2 1-1,2 0 1,0-1 0,2 1-1,0 1 1,3-1 0,1 0 0,2 1 0,-1-1 0,3 1 0,1-1 0,1 0 0,3 1 0,-1-1 0,1 2 0,0-1 0,1 0 0,-1 1 0,0 0 0,-1 1 0,1-1 0,-3 1 0,1-1 0,-3 2 0,1-2-1,-1 1 1,-1 0 0,-3 0 0,0 1 0,1 0 0,-3 0 0,0-1 0,1 0 0,-3 1 0,0-1 0,-2 2 0,2-1 0,-2 1 0,1-2 0,-3 2 0,0 0 0,0 1 0,-2-1 0,0 1 0,-2 0 0,0 1 0,0-1 0,-3 2 0,1-1 0,0 2 0,-2-1 1,-2 0-1,-1 2 0,1 0 0,-4 1 0,-1-2 0,1 3 0,-3-1 0,1-1 0,2 0 1,-3-1 0,1 1-1,1-1 0,-1 1 0,1-1 0,1 0 0,2-1 0,-1-1 0,1 0 0,2-2 0,-1 0 0,3 0 1,0-2-1,0 1 0,2 0 1,-1-2-1,1 2 0,0-2 0,2 2 0,0-2 0,0 1 0,0-1 0,0 0 0,0-1 0,2 1 0,0 1 0,2-1 0,-2 1 0,2-2 0,0 2 0,0-2 0,2 0 0,0 1 0,0-2 0,3 0 0,-1-1 0,2 1 0,-2-1 0,3 0 0,1 0 0,-2 0 0,3-2 0,-1 2 0,0-1 0,3 0 0,-1-2 0,0 1 0,3 0 0,1 0 0,-1 0 0,1 1 0,-1-1 0,2 2 0,-3-3 0,3 2 0,-3 0 0,0 2 0,-1-1 0,1 1 0,-1 0 0,-1 1 0,1 0 0,-3-1 0,0 1 0,1 2 0,-3-1 0,0 1 0,0-2 0,-1 2 0,-1-2 0,-2 0 0,0 1 0,0-1 0,0 0 0,1 1 0,-3-2 0,2 0 0,-2 0 0,0 0 0,-2-1 0,2 1 0,-2 1 0,2-2 0,-2 0 0,0 1 0,0 0 0,-2-1 0,2 0-1,-2 0 0,0 0-1</inkml:trace>
  <inkml:trace contextRef="#ctx0" brushRef="#br0" timeOffset="5431">487 910 17,'0'0'3,"0"0"0,0 0 0,0 0-1,0 0 0,-2 0 0,2 0-1,0 0 0,0 0 0,0 0 0,0 0 0,0 0 0,0 0 0,0 0 0,0 0-1,0 0 1,0 0 0,0 0 0,0-1-1,-2-1 0,0 0 0,0 0 0,2 1 0,0-1 0,0 0 0,0 0 0,0 1 0,0-1 0,0 0 0,2 0 0,-2 0 0,2 1 0,-2 0 1,0-1-1,0 1 0,2 0 0,-2-1 1,2 1-1,0-1 0,0 1 0,0 0 0,2 0 0,-1 0 0,1 1 0,-2-1 0,2 1 0,-2 0 0,2 1 0,0 0 0,0 0 0,-2 0 0,3 2 0,-3-1 0,2 1 0,-2 1 0,0-1 0,-2 2 0,2 1 0,-2 0 0,0-1 0,0 1 0,0 1 0,0-1 0,-2 0 0,0 0 0,0-1 0,0 0 0,0 0 0,0-2 0,-1 1 0,3-1 0,-2 0 0,2-2 0,-2 0 0,2 0 0,0-1 0,0 0 0,2-2 0,3-1 0,-1 0 0,0-2 0,2-1 0,2 1 0,1-2 0,-1-1 0,0-1 0,0 1 0,1 0 0,-3 0 0,2 0 0,-2 0 0,1 1 0,-3 0 0,2 1 0,-2 0 0,0 1 0,0 1 0,-2 0 1,0 2 0,1 0 0,-3-1-1,2 2 0,-2 1 0,0 0 0,0 0 0,-2 2 0,2 2 0,-3 1 0,-1-1 0,0 2 0,0 0 0,2 0 0,-2 0 0,2 1 0,-2-2 0,2 2 0,-1-1 0,3 0 0,0-1 0,0 0 0,3 0 0,1 0 0,-2-1 0,2-1 0,2 0 0,0-2 0,3-1-1,-1-1 0</inkml:trace>
  <inkml:trace contextRef="#ctx0" brushRef="#br0" timeOffset="6677">1265 93 17,'0'0'3,"0"0"0,0 0 0,0 0-1,0 0 0,0 0 0,0 0-1,0 0 1,0 0 0,0 0 0,0 0 0,-2-2 0,2 2-1,-2 0 0,-3 0 0,-1 2 0,0-1 0,-2 2-1,-5 1 0,1-1 0,0 3 0,-3 0 1,-1 0-1,-1 0 0,-2-1 0,1 0 0,1 0 0,3-1 0,-1 1 0,3-2 0,-1 1 0,3-2 0,2 1 0,0-1 0,1 0 0,1-1 0,0 2 0,0-2 0,2 0 0,2 0 0,-1-1 0,1 1 0,2-1 0,0 2 0,5-2 0,-3 1 0,2-1 0,0 0 0,0 1 0,2-1 0,0 0 0,3 0 0,-1 1 0,0 0 0,3 0 0,-1 2 0,0-2 0,3 1 0,-3 2 0,2-1 0,-1 1 0,1 0-1,1 2 1,-1 0 0,-2 1 0,1 0 0,-3 1 0,0 0 0,1 0 0,-3 0 0,-2 2 0,-2 0 0,0 2 1,-2-1-1,-2 1 0,0 1 0,-2-2 0,-2 1 0,-3 0 0,1-1 0,0 0 0,-3 0 0,3 1 0,-2-1 0,1-1 0,-1 0 0,2 1 0,0-2 0,1-1 0,1 2 0,0-3 0,0 1 0,0-1 0,-1 0 0,3 0 0,2-1 0,0-1 0,0 1 0,0 0 0,0 0 0,2 0 0,0-2 0,0 1 0,2-2 0,0 2 1,2-1-1,-2-2 0,2 0 0,3-1 0,-1 1 0,2 0 0,0-1 0,3 0 0,1-1 0,0 0 0,1-1 0,-1 0 0,1 0 0,1-2 0,-1 1 0,1 0 0,-2-1 0,3 0 0,-3-1 0,-1 1 0,1 1 0,-2-2 0,1 1-1,-3-1 0,2 3-1</inkml:trace>
  <inkml:trace contextRef="#ctx0" brushRef="#br0" timeOffset="7589">1252 801 19,'0'0'4,"0"0"-1,0 0 0,0 0 0,0 3 0,0 1-1,0 0 0,-2 2-1,2 1 0,0 0 0,0 0 0,2 1 0,0 0-1,0-1 1,3 0 0,-1-1-1,0 0 1,0-1-1,0-2 0,2-2 0,1 0 1,1-2 0,0-1-1,0-1 0,1-2 0,-1-1 0,0 0 0,-2-2 0,3 1 0,-3-1 0,0-1 0,-2 1 1,0-2-1,1 2 0,-3 1 0,0 0 1,0 0-1,-2 1 0,2 2 1,-2 0-1,2 1 1,-2-1-1,2 1 0,-2 2 0,0-2 0,0 3 1,0 0-1,0 0 0,2 3 1,-2 0-1,0 2 0,0 1 0,0 1 0,0-1 0,0 1 0,2 2 0,-2-1 0,2 0 0,-2 0 0,2 1 0,0 1 0,0 0 0,2 1 0,-1-1 0,-1 0 0,-2 1 0,2-2 0,0 1 0,0-1 0,0 0 0,-2-1 0,2 0 0,-2 1 0,0-2 0,-2 1 0,0-1 0,0 0 0,-2 0 0,-3 0 0,1-2 0,-2 2 0,0 0 0,-3-1 0,1 1 0,-2-1 0,-1-1 0,-1-2-1,1-1 0,1 1-1</inkml:trace>
  <inkml:trace contextRef="#ctx0" brushRef="#br0" timeOffset="8365">1529 67 18,'0'-1'3,"0"1"0,0 0 0,0 0-1,0 0 1,0 0 0,0 0-1,0 0-1,0 0 1,0 0-1,0 0 0,0 0 0,0 0 0,0 0 0,0 0 0,0 5 0,-4 2 0,0 1 0,2 2 0,0 2-1,0-1 0,0 3 1,2 1-1,0 1-1,0 1 2,2-1-1,-2 3 0,4 0 0,-2 0 0,2 1 0,0 0 0,3-2 0,-3 2 0,0-1 0,2 1 0,-2-2 0,0 0 0,1 0 0,-3 1 0,0-2 1,0-2-1,0 2 0,-2-3 1,-2 0-1,0 0 0,0-2-1,-2 1 0,-1-1-1,-1-3 0</inkml:trace>
  <inkml:trace contextRef="#ctx0" brushRef="#br0" timeOffset="8689">1438 383 18,'0'-1'3,"3"-1"1,-3 0-1,4-2 0,-2-1 0,2 2-1,0-2 0,2 1 0,3-2 0,-1 1 0,0-1 0,2 1-1,3-1 0,-1 0-1,5 0 1,-1-1-1,1 1 0,1 2 0,1-2-1,0 1-1</inkml:trace>
  <inkml:trace contextRef="#ctx0" brushRef="#br0" timeOffset="8953">1916 162 18,'-2'2'3,"2"-2"0,-2 3 0,-4 1 0,0 1-1,-1 2 0,-1 3 0,-2 1 0,0 1-1,-1 2 1,3-1-1,0 2 0,-1 0 0,3 0 0,4 1 0,0-1 0,4 1 0,0-1 0,2-1 0,0-2-1,5 0 0,-1 0-1,2-3 1,1-2-2</inkml:trace>
  <inkml:trace contextRef="#ctx0" brushRef="#br0" timeOffset="9200">2026 243 18,'0'0'3,"2"0"0,-2 0 0,2 0-1,0 2 1,0 0-1,0 2 0,2 0 0,-2 2 0,0 0-1,1 2 0,-1 3 0,0-2 1,0 3-1,0-2 0,0-1 0,0 2 0,0-2 0,0-1-1,-2-1 0,2-1 0,0 0 0,0-3 0,0 0 0,2-3 0,-1 0 0,1-3 0,-2-1 0,2-1 0,-2-2 0,2-1 0,0-1 0,-2-1 0,0 0 0,0-1 0,1 1 0,-1 1 0,0 1 0,0 1 0,-2 0 0,2 2 1,-2 0-1,2 2 0,-2 2 0,0 1 0,0 1 0,0 2 1,0 2-1,2 1 0,-2 0 1,2 1 0,0 1-1,0 0 0,0 0 0,0 0 0,2 0 0,1 2 0,-1-2 0,2 0 0,-2 0 0,2 0-1,0-1 0,-1 0-1</inkml:trace>
  <inkml:trace contextRef="#ctx0" brushRef="#br0" timeOffset="9651">2328 350 19,'0'0'4,"-2"0"-1,2 0 0,0 0 0,2 2 0,-2 0-1,2 1 1,0 1-1,0 1 0,0 2 0,0 0-1,0 1 0,-2 0 0,0 1 0,0 3-1,-2 0 1,0-1 0,0 2 0,-2-1 0,0 1 0,0-2-1,-1 2 0,-1-1-1,2-1-1</inkml:trace>
  <inkml:trace contextRef="#ctx0" brushRef="#br0" timeOffset="9905">2516 287 21,'0'0'3,"0"0"0,0 0 0,0 0 0,-2 2-1,2 2 0,0-1-1,0 2 0,0-2 0,0 0 0,2 0 0,2-1 0,0 0 0,2-2-1,-1 0 0,1-2 0,0 0 0,0 0-1,0-2 1,1 0 0,-1-1 0,0 0 0,0 0 0,-2-2 0,1 1 1,-3-1 0,2 1 0,-2 0-1,0 0 1,0 0 0,0 3 0,-2 0 0,0-1-1,0 2 0,2 1 1,-2-1-1,0 4 0,0 0 0,0 0 1,0 4-1,0 2 0,0 1 0,0 2 0,2 1 1,-2 1-1,2 4-1,-2-1 1,2 3 0,0-1 0,0 2 0,0 1 0,1-1 0,-1-1 1,0 1-1,0-1 0,0-2 0,-2-2 0,0 1 0,0-4 0,0 1 0,-4-2-1,0-1 0,-1-2 0</inkml:trace>
  <inkml:trace contextRef="#ctx0" brushRef="#br0" timeOffset="10348">2779 0 18,'0'2'4,"2"0"0,2 3-1,0 2 0,2 1 0,-2 3 0,3 0 0,-1 3 0,-2 1-1,0 3 0,0 1-1,0 2 1,-2 3-1,0 0 0,1 2-1,-1-1 1,-2 2 0,-2 1-1,-1 0 0,1 1 0,-2 0 0,-2-1 1,-2 0-1,-1 0-1,-1-2 0</inkml:trace>
  <inkml:trace contextRef="#ctx0" brushRef="#br0" timeOffset="10859">3039 248 21,'0'0'3,"0"0"0,0 0 1,0 0-1,0 0 0,0 0-1,0 0 0,0 0 0,0 0 0,0-1 0,0 1-1,4-1 0,7-1 1,1-2-1,1 1 0,-1 1 0,2-2 0,1 1 0,-1-1-1,3 2 1,-1-2-1,-1 1 0,2-1 0,-3 1-1,-2 0 0,1 0 0,-3 2-1</inkml:trace>
  <inkml:trace contextRef="#ctx0" brushRef="#br0" timeOffset="11139">3068 366 19,'0'0'4,"0"0"0,0 0 0,0 0-1,0-2-1,2 0 1,2 0-1,3 0 0,-1-1 0,0 1 0,2 0-1,3-2 1,-1 1-1,2-1-1,3 1 1,1-1 0,1 0-1,2 0 0,1 1-1,1-2-1</inkml:trace>
  <inkml:trace contextRef="#ctx0" brushRef="#br0" timeOffset="12851">3565 73 17,'0'-1'3,"0"1"0,-2-1 0,2 1 0,0 0-1,0 0 1,0 0-1,0 0 0,0 0-1,0 0 0,0 0 0,0 0 0,0 0 0,0 0 0,0 0 1,0 0-1,0 0 0,0 0 0,0 0-1,0 0 0,0 0 1,0 0-1,0 0 1,0 0-1,0 0 1,0 0 0,0 0-1,0 0 0,0 0-1,0 2 1,0 0 0,0 5 0,-3 4 1,1 0-1,2 3 1,-2 1 0,2 3-1,-2-1 0,0 3 0,2 0 0,0 2 0,0 0 0,0 0 0,0 0 0,0 0 0,0-1 0,2-1 0,-2 0 0,2-3 0,-2-1 0,2 1 0,0-3 0,-2 0 0,3-3 0,-3 0 0,0-3 0,2 0 0,-2-1 0,0-2 0,0 0 0,0 1 0,2-2 0,-2-2 0,0 0 0,0 1 0,0-3 0,2-1-1,-2-1-1,2-1 0</inkml:trace>
  <inkml:trace contextRef="#ctx0" brushRef="#br0" timeOffset="62823">36 1611 20,'0'0'3,"0"0"0,0 0 0,0 0-1,0 0 0,0 0 0,0 0 0,0 0 0,0 0-1,0 0 0,0 0 1,0 0-1,0 0 0,0 0 0,0 0 0,0 0 0,0 0-1,0 3 1,0 0 0,-2 3-1,2 1 0,-2 2 0,2 3 0,-2 1 0,0 2 0,0 2 0,0 3 0,0 0 0,0 1 1,0 2-1,0 0 0,0 0 1,-1 2-1,1-1 1,0-1-1,0 1 0,0-2 0,2-1 0,-2-1 0,2-2-1,-2-2 0,2 0 0,2-3 0,-2 0-1</inkml:trace>
  <inkml:trace contextRef="#ctx0" brushRef="#br0" timeOffset="63235">53 1562 18,'0'-1'3,"0"-2"0,2 0-1,-2 0 1,2-1-1,-2 0 0,2-1 0,2 1-1,-2-2 1,0-1-1,0 1 0,2 0 0,1-1 0,-1 1 0,2-1 0,0-1 0,2 1 0,-1 0-1,1 0 1,0 0-1,0 1 1,1 2-1,1-1 0,-2 2 1,1-1-1,1 3 0,0-1 1,1 1-1,1 2 0,3 0 0,-1 0 0,0 1 0,3 2 0,0-1 1,-3 2-1,1 0 0,-3-1 1,2 2-1,-3 0 0,-1 1 1,0 0-1,-3 1 0,-1 0 0,0 1 0,-4 3 0,-2 0 0,-2 0 0,-4 2 0,-2 3 0,-3-1 0,-1 1 0,-3 1 1,-1 0-1,-3 1 0,1 1 0,-1-2 0,0 1 0,1-1 1,-1-2-1,3 0 0,1-2 0,3 0 0,-1-2-1,3-1-1,0 0 0</inkml:trace>
  <inkml:trace contextRef="#ctx0" brushRef="#br0" timeOffset="63961">843 1451 18,'0'0'4,"0"0"-1,-2-1 0,2-1-1,0 1 0,-2 0 1,0 0-1,0 0 0,0 0 0,-1 1-1,1 0 1,-2 0-1,0 2 1,0 1-1,0 2 0,-2 2 0,-3 4-1,1 3 0,0 2 1,-3 2 0,3 4 0,-2 3 0,2 3-1,-1 2 0,-1 4 0,2 2 1,1 1-1,1 3 0,2-2 1,0 0-1,2 1 0,2-4 0,2-1 0,0-2 0,2-2 1,2-3-1,1-2 0,-1-1 1,2-3-1,-2-3 0,5 1 0,-3-3 0,2-2 0,1-1 0,-3-2 0,2-1 0,-2-1 0,1-2 0,-1 0 0,0-1 0,1-2 0,-1 0-1,0-2 0,-2 1 0,3-2 0,-3 0-2</inkml:trace>
  <inkml:trace contextRef="#ctx0" brushRef="#br0" timeOffset="67359">2158 1723 17,'0'0'4,"0"0"-1,0 0 0,0 0 0,0 0 0,0 0-1,0 0 0,0 0 0,0 0 0,0 0-1,0 0 0,0 0 0,0 0 0,-2 2 0,-2 6 0,-2 3 0,0 3 0,-3 3 0,1 3-1,-2 1 1,1 2 0,-1 2-1,0 0 0,-1 0 0,1-2 0,2 0 1,0 0-1,-1-2 0,1 0 0,2-2 0,0-1 0,-1-1 0,3-2-1,0-1 0,0-3-1</inkml:trace>
  <inkml:trace contextRef="#ctx0" brushRef="#br0" timeOffset="67661">1945 1810 20,'0'0'4,"0"0"-1,0 0-1,0 0 1,0 0-1,0 0 0,0 0 0,2 0-1,0 1 1,2-1 0,1 1 0,-1 2-1,0 0 1,4 1-1,-2 0 0,3 3 0,-1 0 0,2 3 0,-1-1 0,3 0 0,-2 2 0,3 0-1,-1 2 0,0 1 0,3 0 0,-1 1 0,-1 1-1,1 0-1,1 0-1</inkml:trace>
  <inkml:trace contextRef="#ctx0" brushRef="#br0" timeOffset="68130">1620 1782 19,'0'0'3,"0"0"0,0 0 0,0 0 0,0 0-1,0 1 1,-2 2-2,2-1 0,-2 3 0,0 2 1,-2 2-1,0 0 0,0 2 0,0 0 0,-2 2 0,1 1 0,-1-1 0,0 1 0,-2 0 0,-1 0-1,1-1 0,2 0 0,-2 0 0,1 0 0,-1-1 0,2-1 0,0 0 0,0-2 1,1-1 0,1 0-1,2 0 1,-2 1-1,2-2 0,-2 0 0,2 0 1,2 0-1,0 0 1,0-1-1,2 1 0,0 0 0,2-1 1,0 0 6,2 1-7,3-1 0,-1 0 0,2-1 0,3 0 6,1 1-1,3-1-7,1-1 0,3 1 1,2 0-1,2 0-1,-1 0 0</inkml:trace>
  <inkml:trace contextRef="#ctx0" brushRef="#br0" timeOffset="68837">2599 1672 19,'-2'-1'3,"2"1"0,0 0 0,0 0 0,0 0 0,0 0-1,0 0 1,0 0-1,0 0 0,0 0 0,0 0-1,0 0 0,-2 2 0,0 3 0,-3 0 0,1 2 0,-2 1-1,0 2 0,-2 0 1,-1 1 0,3 0-1,0 1-1,-2 0 1,1-1 1,-1 2-2,2 0 1,0-2 1,-3 2-1,3-1 0,0 2 0,0-1 1,2-2-1,0 1 0,-1-2 1,1 1-1,4-3 1,-2 1-1,4-1 0,0 0 7,0 1-8,3-2 1,1 1 12,0-1-14,2 1 0,3-1 1,-1-1 6,2-1 0,1 1-1,1 0 0,3-1-1,-1-1-7,3 1 1,0 0-1,-1-2 0,1 1 0,-1-1-1</inkml:trace>
  <inkml:trace contextRef="#ctx0" brushRef="#br0" timeOffset="69728">1190 1783 18,'0'0'4,"0"0"-2,0 0 1,0 0 0,0 0-1,-2 0 0,2 0 0,0 0 0,0 0-1,-2 2 1,-2 1 0,-2 4-1,-2 1 0,-1 1-1,1 2 1,0 1 0,-1-1 0,3 2 0,0 0-1,2 0 0,2-1 0,-2 0 1,2 0-1,0-2 0,0-2 0,2 0 0,2-1 0,0-1 0,2-2-1,0-2 1,2-2 0,0-1 0,3-2 0,-1-1 0,2-3-1,-2-3 1,1 2-1,-1-1 2,0 1 0,1 1 0,-3 1-1,0 0 0,-2 2 0,0-1 0,0 2 1,1-1-1,-3 2 0,2-1 1,-2 2-1,0 0 0,0 0 0,0 1 0,0 0 0,0 1 1,0 1-1,2 1 0,-2-1 0,3 3 0,-1-1 0,2 3 0,-2 0 0,2 0 0,0 0 0,3 3-1,-3-2-1</inkml:trace>
  <inkml:trace contextRef="#ctx0" brushRef="#br0" timeOffset="70546">2882 1529 20,'0'0'4,"0"0"-1,0 0-1,0 0 1,0 0-1,0 0 0,0 0 1,0 0-1,0 0 0,0 2-1,0 2 1,0 2-1,0 4 0,2 0 0,-2 3 0,0 1-1,0 2 0,0-1 1,0 2 0,0-2-1,2-1 1,-2 0-1,2-2 0,0 1 0,0-2 0,-2-2 0,2-1 1,1-1 0,-1-1-1,0-1 0,2-2 0,0-2 0,0-1 0,2-2 0,1-2 0,1 1 0,-2-1 0,2 1 0,-2 1 0,3-1 0,-1 2 0,0 1 0,1 1 0,-1 2 0,0-1 0,0 1 0,-1 2 0,-1 1 0,-2 0 0,0-2 0,-2 2 0,0 1 0,-2 1 0,-2 0 0,-2 1 0,0-1 0,-4-1 0,-1 0 1,1-1-1,-2-1 0,-1-1 0,-1-3 0,2-1 0,-3-2 0,3-3 0,0-1 0,1-1-1,1-1 0,0-2-1,1-1 0</inkml:trace>
  <inkml:trace contextRef="#ctx0" brushRef="#br0" timeOffset="71259">3428 1837 17,'-2'-2'4,"2"0"-1,0 1 0,0 0 0,0 1 0,-2-1-1,2 2 0,0-1-1,0 0 2,0 1-1,0 4-1,-2 2 1,0 3-1,0 3 0,0 2 1,0 3-1,-3-1-1,1 2 1,-2 0-1,2 0 1,-2 0-1,0-1 0,1-1 0,-1-1-1,2-1 0,-2-1 0</inkml:trace>
  <inkml:trace contextRef="#ctx0" brushRef="#br0" timeOffset="71843">4109 1430 20,'0'0'4,"0"0"-1,0 0 0,0 0 0,0 0 0,0 0 0,0 1-1,0 1 0,2 2-1,-2 2 1,2 2-1,0 1 0,2 2 0,0 0 1,0 1-1,0-2-1,2 2 1,3-2-1,-1 1 1,0-3-1,1 0 0,1-2-1,0-3 0,1 0 0,-1-2 0,0-1 0,3-2 0,-3-2 0,0-1 0,1 0 0,-3-1 0,0-1 1,1-1 0,-1 1 0,-2-1 1,-2 1 0,0 0 0,0 0 0,-2 1-1,3 0 1,-3 0 0,0 3 0,-2-1 0,2 2 0,-2 0 0,0-1-1,2 2 0,-2 0 1,0 2-1,0 1 0,0 2 0,-2 3 0,0 3 0,-2 3 0,-1 2 0,-1 4 0,0 1 1,0 3 0,-2 2 0,-3 1-1,3 3-1,-2 4 1,-3-2 0,3 2-2</inkml:trace>
  <inkml:trace contextRef="#ctx0" brushRef="#br0" timeOffset="72997">3980 1385 20,'0'-2'3,"0"0"0,0 1 0,2 0-1,0-2 0,1 1 1,-1 1-2,0 0 1,-2 1 0,2-1-1,-2 1 0,0 1 1,0 2-1,0 2 0,0 2 0,0 2 0,-4 3 0,2-1 0,-3 3 0,1 1-1,-2 2 0,-2 0 0,-1-1 0,1 2 1,-2-1 0,0 0-1,-1-1 0,3 0 0,-2-1 0,1-1 0,1-1 0,2 0 0,0-2 0,-3 0 0,3-2 1,0 1-1,2-2 0,0-1 0,2-2 0,0 1 0,-3-2 0,3 0 0,2 0 0,0-1 0,-2 0 1,2-1-1,2 2 0,0-2 1,3 1-1,1 0 1,0 0-1,2-1 7,3 2-1,-1-2-7,2 2 0,3-2 6,-1-1-7,5 2 0,-1-2-1,1 0 0,2 0 0,2 1 0</inkml:trace>
  <inkml:trace contextRef="#ctx0" brushRef="#br0" timeOffset="74751">3643 1543 18,'0'0'3,"0"0"0,0 0-1,0 0 1,0 0-1,0 0 0,0 0 0,0 0 0,0 0-1,0 0 0,0 0 0,0 0 1,0 0-1,0 0 0,0 0 0,0 0 0,0 0 0,-2 0-1,2 0 0,0 0 1,-2 1-1,0 1 1,-4 5-1,0 1 1,1 2-1,-1 0 0,2 2 0,-2 2 0,2 0 0,2 0 0,0 1 0,2-3 0,0 1 0,2-1 0,0-2 0,0 1 0,2-3 0,-2-2 0,2 0 0,0-3 0,0-1 0,1 0 0,1-1 0,-2-2 0,0-3 0,0 1 0,0-3 0,0 0 0,1 0 0,-3-1 0,2 0 0,-2 1 1,0-1-1,0 2 1,0 0-1,0 1 1,0 1-1,0 1 1,-2-1 0,2 2-1,2 1 0,-1 1 0,3 2 0,-2-1 0,0 1 0,2 2 0,0 2 0,3 0-1,-1 1 0,0 0-1</inkml:trace>
  <inkml:trace contextRef="#ctx0" brushRef="#br0" timeOffset="77525">3711 1517 19,'0'-1'3,"-2"0"0,2 1 0,0-1-1,-2-1 0,2 2 0,-2-1 0,2 1 0,-2-1-1,2 1 1,-2 0 0,0 1-1,0 2 0,-2-1 0,2 1 0,-2 1 0,-1 1-1,1 0 1,0 2 0,0 1-1,-2 2 0,2-1 0,-2 3 0,-1-1 0,3 2 0,-2 0 0,2 0 0,0-1 0,0 0 0,2 0 1,-1-1-1,1 0 0,2-1 0,0 1 0,2-2 1,1 0-1,-1-2 0,2 0 1,2-2-2,2 0 1,3-2 0,1-2 0,0-1 0,7-2 0,2 0 0,1-3-2,3-1 0</inkml:trace>
  <inkml:trace contextRef="#ctx0" brushRef="#br0" timeOffset="78039">4884 1340 20,'0'-1'4,"-2"1"-1,2 0 0,0 0 0,0 0 0,0 0-1,-2 0 0,0 0 0,-2 0-1,0 2 0,-5 2 0,1 1 0,-2 3-1,-1 1 1,1 3 0,0-1 0,-1 3-1,1 0 1,0 1-1,1 0 0,1 1 0,0-2 0,2-2 0,-1 2 0,3-2 0,2 0 0,0-2 0,0-2 0,0 0 0,4-1 0,0-1 0,0-1 0,4-3 0,1-2 0,1-2 0,2-3 0,1-1 0,1-2 0,0-2 0,1-2 0,-1-2 0,-1-1 0,1-2-1,-2-3 1,-1 0 0,-1 0 0,-2-1 0,-2-1 0,0-1-1,1 1 1,-3 1 1,-2 2 0,2 1-1,-2 1 0,-2 2 0,2 1 1,-2 2 0,-1 1-1,1 2 1,0 2 0,0 0 0,2 0-1,-2 2 0,2 4 1,-2 2 0,0 4-1,0 3 0,0 2 1,0 4-1,2 3 0,0 1 0,0 2 0,4 1 0,0 1 0,0 0 0,2-1 0,3 0 0,1-1 0,0-2-1,3 0 0,-1-1-1,1-2-1</inkml:trace>
  <inkml:trace contextRef="#ctx0" brushRef="#br0" timeOffset="78639">5198 953 18,'3'0'3,"-1"1"0,0 0 0,2 2 0,0 0-1,2 2 0,0 2 0,3 1 0,-1 4 0,0 0 0,3 4 0,-1 2 0,-2 5 0,2 3-1,-1 2 1,-1 3-1,0 3 0,-2 2 13,-1 1-8,-1 0-1,-2 2-8,-2 0 1,-2 2 0,0 0 0,-2-2 7,-1 0-7,-1-3 1,2 0-1,-4-2 0,2-3 1,-3-2-1,3-2-1</inkml:trace>
  <inkml:trace contextRef="#ctx0" brushRef="#br0" timeOffset="92843">5713 1240 22,'-2'0'4,"2"3"-1,0-3 0,0 1 1,0-1-1,0-1 6,0 1 5,0 1 5,0 0-9,0-2-1,0 1 5,0 0-2,0 0-8,0 1 6,0-1-1,0 0-1,0 1-7,0-1-7,0 1 7,2-1-6,-2 0 7,0 0 6,3-1-14,-1 1 20,0-1-8,2-1-7,2-1-6,2 0 7,3-3 6,3-2-13,1 0 7,3 1 0,-1-1 6,1-1-13,1 1 7,0 1 6,-1-1 6,1 1-14,-1 1 6,-1 1-7,-3-1 7,1 1 0,-3 1 5,1 0-13,-5 2 6,0-2-12,1 2 7,-3 0 7,0-1-1,-2 1 0,2 1-13,-2 0-5,-2-1 8,1 0-6,-1 1 2,-2 1 1,0 0 1,0 0 0,-2 2 0</inkml:trace>
  <inkml:trace contextRef="#ctx0" brushRef="#br0" timeOffset="93273">5732 1476 21,'0'0'4,"0"0"0,0 0-1,0 0 0,0 0 0,0 0 12,0 0-8,0 0 6,0 0-8,0 0 12,0 0-9,4 0-7,-2 0 0,4 0 6,1 0 5,-1-1-1,4-1-14,1-2 13,-1 1-1,4-2-14,1 1 13,1-1 5,3-1-7,0 0-14,-1 1-5,3-1 1,0 0 0,-3 0 0</inkml:trace>
  <inkml:trace contextRef="#ctx0" brushRef="#br0" timeOffset="95399">6561 667 16,'0'-1'3,"0"0"0,0 1 0,0-1 0,0-1-1,0 1 1,0-1-1,0 0 0,0-2 0,0 1-1,0-1 1,2 1-1,-2-1 1,0 0-1,0-1 0,3-1 0,-3 0 0,2 2 0,-2-3-1,2 1 1,0 1 0,-2-1 0,0 1-1,2-1 1,-2 1 0,0 0-1,0 1 1,0 0 0,2 1 0,-2 0 6,-2 1-7,2-1-1,-2 0 0,0 2 7,-2 1-7,-3 1 0,-1 3 0,0 2 7,-3 1-1,-1 1-7,0 3 0,-3 2 1,3 0 6,-3 0-7,3 0 0,2 0 1,-3 3 0,3-1 0,-1 0 0,1 0 0,0 0 0,1 0 0,1-1 7,2 0-7,0-1 0,0-2 0,1 0 0,3-2 6,0-1-7,0 2 7,4-3-7,0 0 0,3-2 0,-1 1 0,2-2 7,2-1-6,2 1 0,-1-2-1,1 0 1,0 0 0,1 0 0,-1-1 0,0 1 1,1 0-1,-1 0 0,-2-1 7,3 1-7,-5 1 0,2 0 0,-2 1 0,1 0 1,-1 1-1,-2 2 1,0 0-1,-2 2 1,2 2-1,-4 0 1,0 2 0,-2 1 0,0 2 0,-2 2 0,-2-1 0,2 2 0,-3-1 6,-1 2-7,2 0 7,-2 0-8,-1 1 7,3-3-7,-2 1 7,2-1-7,0 2 0,1-3 0,1-1 7,0-2-1,2-1-7,2-2 0,0-2 1,2 1 7,2-4-8,3-2 1,1 0 0,2-4 1,5-1 6,-1-1-1,5-1 0,-3-1-7,5-1 0,0-1 1,-1 0 6,1 0-6,0 0 0,-3 1 6,1-1-7,-1-1 7,-1 1 0,-2 1-7,-3 1 0,0 0 0,-1-1 1,-3 3 7,0 0-1,-2 0-7,-1-1 1,1 1 0,-2 0-1,0 2 1,-2-3-1,0 1 0,0 0 0</inkml:trace>
  <inkml:trace contextRef="#ctx0" brushRef="#br0" timeOffset="98109">6491 1598 17,'-2'0'3,"2"-1"0,0 0 0,-2-1-1,2-1 1,0 0-1,0-2 0,2 1 0,-2-2 0,2 0-1,0 0 0,2-1 0,-2 1 0,2 1 1,1 0-1,1 0 0,-2 2 0,0 1 0,0 0 0,0 2 0,3 3 0,-3 0-1,0 4 1,0 1-1,-2 2 1,0 1 0,0 1-1,-2-1 0,0 2 0,2-2 0,-2-1 0,2 0 0,-2-1 0,0-2 0,0 0 0,2-1 0,0-2 0,1 1 0,1-3 0,0-1 0,0-1 0,2-1 0,0-1 0,1-3 0,-1 1 0,0-3 0,-2 0 0,2-2 0,-2 0-1,3 1 1,-3-1 0,0-1 0,0 1 0,-2 1 0,2 1 0,-2 0 0,0 1 1,0 2-1,1 0 0,-3 1 0,2-1 0,0 2 0,-2 1 0,2 1 0,0 0 0,-2 2 0,2 0 0,0 3 0,0 0 0,0-1 0,0 2 0,0 0 1,2 0-1,0-1 0,1 0 0,1 0 0,-2-1 0,2 1 0,0-1-1,3-1-1</inkml:trace>
  <inkml:trace contextRef="#ctx0" brushRef="#br0" timeOffset="98585">6828 1550 21,'0'-2'3,"0"0"0,2-1-1,2-1 0,1-2 0,1 1 0,2-1-1,-2 0 1,0-1-1,3 1-1,-3 0 0,2 2 0</inkml:trace>
  <inkml:trace contextRef="#ctx0" brushRef="#br0" timeOffset="98703">6861 1604 19,'0'0'3,"0"0"0,0 0 0,0 0 0,0 0 0,0 0-1,0 0 0,0 0 0,2-1 0,0 0 0,3-1-1,1-3-1,2 0 0,0 0-1</inkml:trace>
  <inkml:trace contextRef="#ctx0" brushRef="#br0" timeOffset="98956">7101 1351 21,'0'0'5,"0"0"-1,0 0 0,0 0-1,0 0-1,-2 2 0,0 0 0,0 3 0,-2 0 0,-2 2-1,2 2 1,-3-1-1,3 1 0,2 0 0,0-1-1,0-1 0,2 0 1,0-3-1,2 1 1,0-2-1,0 0 0,2-1 1,3-2-1,-3 1 0,2-1 1,0 0-1,-2 0 1,2 1-1,1-1 0,-1 2 0,0 0 0,0-1 0,2 0-1,1 0-1</inkml:trace>
  <inkml:trace contextRef="#ctx0" brushRef="#br0" timeOffset="99577">6359 129 21,'0'0'3,"0"0"0,0 0 0,0 2 0,2 3 0,-2 0 0,2 2-1,0 3 0,0 0 0,0 3 0,0 0-1,0 1 0,-2 1 0,2-1-1,0 0 1,-2-1 0,2-2-1,-2 0 1,2-2 0,-2-2-1,3 0 1,-3-2-1,2-1 0,-2 0 0,2-2 0,2-1 0,0-1 0,0-1 0,2-1 0,0-2 0,1 2 0,1 0 0,-2 0 0,0 1 1,1 1-1,-1 1 0,0 1 0,0 0 0,-2 1 0,0 1 0,1-1 0,-1 1 0,-2-1 0,0 1 0,-4-1 0,0 0 0,0 0 1,-2-1-1,-3 1 1,3-2-1,-2-1 0,2 0-1,-2-1 0,-1-2 0,3 0-1</inkml:trace>
  <inkml:trace contextRef="#ctx0" brushRef="#br0" timeOffset="100321">7339 379 17,'-2'-1'3,"2"-2"0,0 1 0,0-2 0,2 1 0,0-1-1,0 1 1,-2-1-2,2 1 1,-2-1 0,2 1-1,-2-1 1,0 2 0,0 0-1,0 0 1,0 0-1,0 1 0,0 0 0,-2 0 0,0 1 0,0 2-1,-6 2 0,0 1 1,-5 5-1,1 0 0,-3 2 7,-1 2-7,-1 2-1,1 2 7,-1-1-7,1-1 7,-1 3-1,3-2-1,1 0-7,3-2 7,1-1-7,1-2 0,2 1 1,2-2 7,0-1-1,4-1-7,0 1 1,2-3-1,2-1 1,2-3 0,2 1 0,3-2 0,-1-1 7,3-1-7,1 2 0,-2 1 1,3-1 0,-1 0 0,-1 1 0,-3-1 1,0 1 6,1 2-8,-1 0 1,0 2 6,-1 0-6,-1 2 6,-2 2-1,-2 0-7,0 4 7,-1 2-7,-6 1 0,1 2 1,0 2 0,-4 0 1,0 1 0,0 1 0,2-1 0,-3-1 6,3-1 0,0 0-7,2-1 0,-2-2 0,2 1 0,0-2 0,2 0 1,0-2 7,4-3-1,0-1-7,4-2 6,1-2-7,3-3 1,2-3 0,5-1 7,0-4-7,3 0 0,1-1 0,0-2 7,0-1-7,2 0 0,-3 0 0,1-2 1,0 2-1,-3-1 7,-1 1-7,0 1 0,-5 0 0,1 1 8,-3 1-7,-2 1 6,-1 0-7,-1 1 0,-2-1 0,0 1 0,-1 0-1,-1 1 0</inkml:trace>
  <inkml:trace contextRef="#ctx0" brushRef="#br0" timeOffset="101346">7523 1258 19,'-2'-3'3,"0"2"0,0-1 0,0-2 0,2 1 0,0 1-1,-2-2 1,2 2-1,-2 0 0,2-1-1,-2 3 1,2 0 0,0 0 6,0 3-8,0 1 1,0 2 6,0 2-7,0 0-1,0 0 1,0 2-1,2-2 7,2 0-7,0-1 0,0 0 0,2-2 1,1-1 0,1 0-1,0-2 0,2-1 0,-1-1 0,1-2 0,0-3 1,-1-1 0,1-1 0,-2-1 0,1 0 0,-3-2 0,2-1 0,-2 1 0,-2-1 0,0 1 0,1 1 6,-1 0-7,-2 2 1,2 2 6,-2-1-1,0 1-1,0 2 0,0 0-7,0 1 7,0 2-1,0 2 0,1 4 0,1 1-7,-2 2 0,2 2 7,-2 1 0,2 1-7,0 3 0,0-1 1,0 0 0,-1 0 13,1-2-13,-2 0 0,0-1 7,0 0 5,0-2-13,-2 2 0,-2-3 1,0 2 0,0-2 13,-2 0-7,-1 1-1,-1-2 0,0-1-7,-2-1 1,2-1 0,-3 0 0,1-1 0,0-1 0,-1-1-1</inkml:trace>
  <inkml:trace contextRef="#ctx0" brushRef="#br0" timeOffset="101883">7848 1135 23,'0'0'4,"0"-2"0,0 1-1,0 0 0,2 0-1,0-1 0,2-1 0,0 1-1,0-2 0,3 2 0,-3-1 0,2 0-1,2 0 0,-2 0-1</inkml:trace>
  <inkml:trace contextRef="#ctx0" brushRef="#br0" timeOffset="102035">7858 1281 22,'0'0'4,"0"0"0,0 0 0,0 0-1,0-2-1,2-2 0,2 0 0,1-2 0,-1-1-1,2-1 1,2-1-1,2 1-1,1 1-1,-1-1-1</inkml:trace>
  <inkml:trace contextRef="#ctx0" brushRef="#br0" timeOffset="102311">8152 1041 18,'0'0'4,"0"0"-1,0 0 0,0-1 0,0-1-1,0 0 0,0-1 0,0 1 0,0-1-1,0 0 0,-2 2 1,2-1-1,0-1 0,-2 2 0,2 0 0,0-1 0,0 1 0,0-2 0,-2 2-1,2-1 1,-2 1 0,2-1 0,-2 1 0,2 0 0,-3 0 0,1 0 0,2 0-1,0-1 0,-2 1 0,0 0 1,2 1-1,0-1 0,-2 1 0,2-1 0,-2 1 0,2-1 0,-2 1 0,2 0 0,-2-2 0,2 2 0,-2 0 0,0 2 0,0-1 0,-2 1 13,-1 3-8,1-1-1,0 3 0,0 3-7,-2-1 1,2 4 6,0 0-7,-1 1 1,3 0 0,0-2 0,2 1 0,0 0 7,2-3-7,0 0 0,3-2 1,-1-2 0,2-3-1,-2-1 7,2 0-7,0-4 0,1 1 7,-1-1-7,0-2 0,0 0 1,-2-1 0,3 2 0,-3-1 0,0 0 7,0 1-8,2 1 1,-4 0 0,2-1 6,1 2-7,1 0 0,-2 1 0,2 0 1,2 1-1,1-1 0,-1 1-2</inkml:trace>
  <inkml:trace contextRef="#ctx0" brushRef="#br0" timeOffset="103617">8166 976 17,'0'-1'3,"0"1"0,0 0 0,0 0 0,0-1 0,0-2 0,2 0 0,-2 1-1,0 0 0,0 0 0,0 1 0,0 0-1,0 0 0,0 1 1,0 0-1,0 0 0,0 0 0,-4 5-1,2 0 1,-2 4 0,-2 1-1,0 2 0,-1 0 0,1 2 1,0 0-1,0 3 1,2-3-1,-3 1 0,5-3 0,0 2 0,0 0 1,4 0-1,0-2 0,0-2 0,3 0 0,1-2 0,2 0 0,0-1 0,1-1 0,1-4-1,2 0 0,-1 0 0,1-4-2</inkml:trace>
  <inkml:trace contextRef="#ctx0" brushRef="#br0" timeOffset="104723">7269 179 19,'-2'-1'4,"2"-1"0,0 0-2,-2 1 1,0 0-1,-1 1 0,1-1 0,0 1-1,0 1 1,0 1 0,-2 2-1,0 1 0,-2 2 0,2 3 0,-3-1 0,3 1 0,-2 2 0,2-2-1,2 1 0,-2-1 0,0 1 1,4-3 0,0 0 0,0 0-1,0-2 0,2-1 0,2-1 0,0-1 0,0-1-1,4-2 1,-2-2 0,5-3 0,-3-1 0,2-1-1,1-2 1,-3-3 0,0 1 0,1-3 0,-3-1-1,0-3 1,-2 1 0,0-3 0,-2 0 0,0 0 0,-2 1 0,0 0 1,0 2-1,0 2 1,-2 1 0,0 2 0,2 2-1,0 0 1,0 3-1,0 1 0,0 2 0,0 3 7,0 2-7,0 5 0,0 2 6,0 5-7,0 0 0,2 5 0,-2 2 7,4-1-7,-1 2 6,1 1-7,2 1 1,2-1 0,3-1 0,1 1 0,0-1 0,3 0 0,1-2-1,5 2 0,0-1-2</inkml:trace>
  <inkml:trace contextRef="#ctx0" brushRef="#br0" timeOffset="105451">7984 226 21,'0'0'3,"0"0"0,0 0 0,0 0-1,0 0 1,-2 0 0,0 0-1,-2 2 0,0 0-1,-2 1 0,0 2 1,-1 2-1,1 1 0,-2 3 0,2 0 0,1 2 0,1 1 0,0 1-1,2 3 1,0-1 0,2 3 0,2-1 0,0 2-1,0 3 0,0 0 1,2 1-1,1-1 1,-1 2-1,0-1 0,2 1 7,0-2-8,-2 2 1,3-2 0,-3 1-1,0-2 0,0-1 1,-2 0 0,0 0-1,-2-2-1,0 0 0,-4-2 0,0-2-1</inkml:trace>
  <inkml:trace contextRef="#ctx0" brushRef="#br0" timeOffset="105728">7848 690 21,'0'-2'4,"0"0"0,2-2 0,4-2-1,0-1 0,3-1 0,-1-1-1,2-2 0,1 1-1,-1 0 0,2-1 1,3 1-1,1-1 0,3 1-1,0 0 0,1 2-1,1-1-1</inkml:trace>
  <inkml:trace contextRef="#ctx0" brushRef="#br0" timeOffset="105889">8332 330 19,'0'-2'4,"0"-1"-1,-2 0 0,2-2-1,0 0 1,0 2 0,0-1 0,0 1-1,-2 1 0,2-1 0,0 2 0,0 0 0,0 1-1,-2 2 0,2 2 0,-5 3 6,1 2-7,-2 2 0,0 1 0,0 2 0,2 0 0,1 3 0,1 0 0,0 2 0,2-1 6,2-2 0,0 1-8,3 0 1,1-2 0,0 0 0,2-1 0,1-3-1,-1-2 0,2-1-2</inkml:trace>
  <inkml:trace contextRef="#ctx0" brushRef="#br0" timeOffset="106161">8448 359 18,'0'0'4,"2"0"-1,-2 0 0,2 0 0,-2 0 0,2 1-1,0 1 0,0 2 1,-2 1-1,2 2 0,0 1-1,0 2 0,0 1 0,0 0 0,0 1 0,2 1 0,-1-2 0,1 1-1,-2-2 1,2 0-1,-2-2 0,2-2 0,-2-1 0,2-1 0,0-2 0,1-2 0,-1-2 0,2-2 0,0 0 0,0-4 0,1-2 0,-1 0-1,0-2 0,0-1 1,0 0 0,1-1 1,-3 1-1,0 2 1,0 1-1,-2 2 1,2 1 0,-2 1 0,0 0-1,0 3 13,0 0-8,1 2 0,-3 2 5,2 3-1,-2 2-7,2 1-7,-2 1 1,2 0 0,0 1 7,2 2-7,-2-1 1,2 1-1,2-2 0,-2 0-1</inkml:trace>
  <inkml:trace contextRef="#ctx0" brushRef="#br0" timeOffset="106901">8849 415 19,'0'0'4,"0"0"-1,0 0 0,0 0 0,0 0 0,0-1 0,0 1-1,0 0-1,0 0 1,0 0 0,0 1-1,2 0 0,0 5 0,2 0 0,0 2 0,0 1-1,-2 0 1,1 2-1,-1 0 1,-2 2 0,0 2 0,0-1 0,-5 0-1,3 0 0,-2-1 0,0 0 0,0 1 0,-2-3-1,2 2 0,-1-2 0,-1-2-1</inkml:trace>
  <inkml:trace contextRef="#ctx0" brushRef="#br0" timeOffset="108355">9037 243 20,'0'0'4,"0"0"-1,0 0 0,0 0-1,0 2 0,-2 1 0,0 2 0,2 0 0,-2 2 0,2 0-1,-2 0-1,2 1 1,0-2 0,0 1 0,2-2 0,-2 1 0,2-1 0,0-2 0,0 1-1,0-2 0,2-1 0,0-1 0,1-1 0,1 0 0,0-2 0,0-3 0,0-1 0,-2-1 0,3-2 0,-3 1 0,2 0 0,-2-3 1,2 2 0,-2-1 0,-1 1 0,1-1 0,-2 3 0,0 0 0,0 1 0,0 1 6,0 0-1,-2 2-7,2 0 6,-2 2 0,2 0-1,0 0-7,-2 2 7,2 2-7,-2 2 0,2 2 0,0 1 1,1 2 0,-1 2 7,0 0-1,2 2 0,0 0-7,0 2 0,0 0 7,0 0-7,3 3 1,-1-1 0,-2 1 0,2-1 7,-2 1-1,2-1 0,-1-1-1,-1 1-7,0-2 7,0-1-6,-2 0 6,0-3-6,0-2 6,0 1-6,-2-3 6,0 2 0,0 0 6,-4 0-14,0-3 7,0 1 6,-2-1-1,-3 0-1,1 0-13,0-1 13,0-1-1,-1 0-6,1-3-8,0 1 1,2-2 0,-3 0 0</inkml:trace>
  <inkml:trace contextRef="#ctx0" brushRef="#br0" timeOffset="108923">9403 19 19,'0'-1'4,"2"1"-1,0-1 0,0 0 0,0 1 0,0-1-1,3 1 0,-1 0 0,2 1 0,0 0-1,0 3 1,3 1 0,-1 2 0,2 1-1,-2 4 0,3 2 6,-3 2-7,2 4 7,1 1-8,-5 3 1,0 2 6,-2 2-1,-2 1 6,0 1 5,-2 3-15,0-1 6,-4 2 6,0 0-15,-4-2 1,0 2 6,-5-3-1,-1 1 6,-1-2-7,1-2-13,-3 0 0,1-2 0,-1-1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12.0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91 18 18,'0'0'4,"0"0"0,0 0-1,0 0 0,0 0-1,0-1 1,0 0-1,-2-1 0,0-1 0,0 1 0,0 0 0,2 1-1,-2-1 0,2 1 0,-2 0 0,2 0 0,-2 1 0,2-1-1,-2 2 0,2 0 0,-2 0 1,0 3 0,0-1 0,-1 2-1,1-2 0,-2 2 1,2 1 0,0 0-2,0-1 2,2 2-1,-2 2 0,0 0 0,2 3 0,2-2 0,0 3 0,0 2 0,2 0 0,0 1 0,1 2 0,-1 0 0,2 2 0,0 1 0,0 0 0,0 0 0,-1 1 0,1-1 0,0-1 0,-2 1 0,0-2 7,0 0-8,1-2 1,-3 1 0,0-2-1,0-1 0,-2-1 0,2-1 0,-2-1-1,0-1 1,0 0-2</inkml:trace>
  <inkml:trace contextRef="#ctx0" brushRef="#br0" timeOffset="411">0 337 22,'0'-1'3,"0"0"0,0-2-1,0 1 1,2-1 0,-2-1 0,0 1-1,2 0 1,0 0-1,1 0-1,-1 0 1,2-1 0,2 1-1,0-1 6,0 0 0,5 0-8,-1 1 1,2-2-1,3 2 0,1-2 1,1-1-1,2 2 1,-1-2-1,3 0-1,2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12.9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68-1 20,'0'0'4,"0"0"0,0 0 0,0 0-1,0 0 0,-2 0-1,0 2 0,0-1 0,-2 1 0,2 2-1,-2 1 0,-1-1 0,1 2 0,0 1-1,-2 0 1,2 2 0,-2 2 0,1 0 0,1 3 6,0 1-8,2 2 7,0 0-7,0 2 1,0 1-1,0-1 0,2 1 0,0 1 1,2 0 0,0 0 0,2-1 0,2-1-1,0 0 1,1-2 0,-1 0 0,2-2 0,0 0 6,3-2-7,-3-2 0,2 0 7,-1-2-8,1 0 1,0-2 0,1 0 0,-3-1-1,2-1 0,-1-2 0,-1 1 0,0-1-1</inkml:trace>
  <inkml:trace contextRef="#ctx0" brushRef="#br0" timeOffset="957">217 115 18,'0'0'3,"0"0"0,0 0-1,0 0 0,0 0 0,0 0-1,0 0 0,0 0 0,0 0 0,0 0 0,0 0 0,0 0 1,0 0-1,0 0 1,0 0-1,0 0 0,-2 0 0,2 0 0,0 0 1,-2 1-1,2-1 0,-2 1 0,0-1 0,0 1 0,0-1 0,2 0 0,0 0 0,0 2-1,0-2 1,2 1 0,-2-1-1,2 0 0,0 1 0,2-1 1,2 0-2,0-1 1,3 0 1,-1-1-1,2 0 0,3 1 0,-1 0 0,0-3-1,1 1 0,-1 0 0,1 0 0,-3-1 0,0 2-2</inkml:trace>
  <inkml:trace contextRef="#ctx0" brushRef="#br0" timeOffset="1295">300 144 19,'0'0'4,"-2"1"0,2 0-1,0 4 0,0-3-1,-2 3 1,2 0-1,0 0 0,0 2-1,0 1 0,0-1 0,0 3 0,0-1 0,2 2 0,0-1 0,0 0 0,0 2 0,0 0 0,0-2-1,0 2 0,0-1 0,2 0-1,-2-1 0,0 0-1</inkml:trace>
  <inkml:trace contextRef="#ctx0" brushRef="#br0" timeOffset="1597">517 58 20,'0'0'4,"0"0"-1,0 0 0,0 0 0,0 0-1,0 0 0,0 1 0,2 1 0,-2 2 0,0-1-1,2 3 0,-2 0 0,2 1 0,0 1 0,-2 1 0,2 1 0,2-1-1,-2 1 1,0 2-1,3 1 0,-3 0 1,2-1 0,-2 0-1,2 0 0,0-2 0,-2 2-1,2-2-1</inkml:trace>
  <inkml:trace contextRef="#ctx0" brushRef="#br0" timeOffset="1847">680 27 22,'0'0'4,"-2"0"0,2 1-2,0-1 1,0 2 0,-2 1-1,2 2 0,-2 1 0,2 2-1,2 0 1,0 2-1,-2 1 0,2 3 0,0 0 0,2 1 0,-1 1 0,-1 2-1,2-1-1,0 1 1,0-2-1,0-1 0,0 1-1</inkml:trace>
  <inkml:trace contextRef="#ctx0" brushRef="#br0" timeOffset="2098">581 217 22,'0'0'5,"0"0"-1,0 0-1,0 0 0,0 0 0,0 0-1,0 0 0,0 0 0,0 0 6,0 0-7,2 0 6,0 0-1,2 0-7,0-1 7,5 0-7,-1-1 6,2-2-7,3-1 0,1-2 0,1 0 0,1-1-1,1 0 0,-1-1-1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15.3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 0 21,'0'0'4,"0"0"-1,0 0 0,0 0 0,2 3-1,-2 0 1,2 1-1,2 2 0,-2-2 0,3 3 0,-1 0 0,2 1-1,-2 0 0,2 3-1,-2 1 1,3 0-1,-3 2 1,2 1 0,-2 4 0,2 0 0,-4 0-1,0 5 1,0 0 0,-2 2-1,-2 2 0,0-1 0,-2 1 0,-2 0 0,0-1 0,-2 0 0,-3-3 0,1 1 0,-1-3-1,-1 0 0,-2-2-2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16.1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3 22,'-3'0'4,"3"0"0,0 0-1,0 0 0,0 0 0,0 0-1,0 0 0,0 0 0,0 0 0,0 0-1,0 0 0,0 0 0,0 0 0,0 0 0,0 0 6,7 1-7,-3 1 0,2-1 0,2 0 0,-2 1 0,3-1 0,3 0 0,1-1 7,-1-1-8,2 0 1,3-1-1,0 1-1,-3-1 1,3 0-1,-1-1-1</inkml:trace>
  <inkml:trace contextRef="#ctx0" brushRef="#br0" timeOffset="262">60 113 21,'0'0'5,"0"0"-2,0 0 1,0 0-1,0 0 0,0 0-1,0 0 0,0 0 0,3 0-1,-1 0 1,0 0-1,2 0 7,0 0-1,0 0-8,4 0 0,3 0 7,-1 1-1,2-1 0,3-1-7,1-1 0,3-1 0,0 0-1,3-2 0,1-2-1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17.0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240 0 22,'0'0'4,"0"0"-1,0 0 0,0 0-1,0 0 1,0 0-1,-2 4 0,0 0 0,0 2 0,0 1-1,2 1 1,-3 3-1,1-1 0,0 2 0,0 1 0,0 0 0,2 1-1,-2 0 0,0 1 0,2 2 0,0-2-1,0 0-1,-2-1 0</inkml:trace>
  <inkml:trace contextRef="#ctx0" brushRef="#br0" timeOffset="298">0 350 19,'0'0'3,"0"0"0,0 0 0,0 0 0,0 0-1,0 0 0,0 0 0,0 0 0,0 0 0,0 0 0,0 0-1,0 0 1,0 0-1,0 0 0,0 0 0,0 0 0,0 0 0,0 0 0,0 0 0,0 0-1,0 0 1,0 0 0,0 0 6,0 0-1,0 0-1,0 0 0,6 1-1,0 0 0,1-1 5,1 0-1,0 0-13,4-1 7,1 0-1,3 0-6,1-1 7,0-1-7,1 0 14,3 0-8,-3 0 0,3-1-6,0 0 0,-3-1 1,3 2 0,-2-2 1,1 0 0,-1 1 0,-2 0 0,-1 0 0,-1 0 1,-3 1 0,0 0-1,-1 1 1,-1-2 0,0 2-1</inkml:trace>
  <inkml:trace contextRef="#ctx0" brushRef="#br0" timeOffset="1140">182 438 20,'0'0'4,"0"0"-1,0 0 1,0 0-1,0 0 0,0 0 0,0 0-1,0 0 0,0 0 0,0 0 0,0 0-1,0 0 1,0 0-1,0 0 0,0 0 0,0 2 0,0 3-1,0 5 0,0 0 0,-2 3 0,2-1 0,0 0 1,0 2 0,0-1-1,2-1 0,0-1 0,0 1 1,0-1-1,2-2 0,2-2-1,1-1 1,-1-2-1,2-1 0,2-2 1,-1-2-1,1-2 0,0 0 0,1-3 1,-3 1 0,2-2-1,-1 0 1,-1-1 0,0 0 0,-2 1 0,-1-1 1,1 0 0,-2 1 0,-2 0 0,2 1-1,-2 1 7,0 1-7,0 0 6,0 1-1,-2 0 0,2 2-1,-2-1-7,2 1 1,-2 1 6,0 0 0,3 2 6,-3 2-2,2 1-1,-2 4-1,2 0-13,-2 1 14,2 2-14,0 1 1,0 1 13,0 0-13,2 2 0,-2-1 8,2 0-1,-2 0 0,3-1 0,-3 0 0,2-1-7,-2 0 0,2-2 1,-2 1 0,0-3-1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22.7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71 30 18,'0'0'4,"0"0"0,0 0-1,0-4 0,-2 1 0,2-1-1,0 1 0,0 1 0,0-2 0,2 2 0,-2 1 0,0-2-1,0 1 0,0 1 0,0 1 0,0-1 0,0 1 0,0 0-1,0 1 1,2 0 0,-2 2 0,2 2 0,-2 1-1,2 2 1,0 1-1,-2 2 0,2-1 0,0 2 0,1 1 0,-1 1-1,0-2 1,0 2 0,0 0 0,0 0-1,0-1-1,-2 1-1</inkml:trace>
  <inkml:trace contextRef="#ctx0" brushRef="#br0" timeOffset="328">-1 415 21,'0'0'4,"0"0"-1,0 0 0,0 0 0,0 0-1,0 0 0,0 0 1,0 0-1,0 1 0,0 1 6,4-1-7,2 1 0,2-2-1,1-2 7,3 0-1,2 0-7,1-3 0,4-1 0,-1 0 0,3-2-1,0 1 0,-3-1 0,3 1 0</inkml:trace>
  <inkml:trace contextRef="#ctx0" brushRef="#br0" timeOffset="644">206 531 21,'0'0'4,"0"0"-1,0 0 0,0 1-1,-3 2 0,1 0 0,0 0 0,2 1-1,-2 1 1,2-2-1,2 1 0,-2-1 0,4 1 0,-1-1 0,1 1 0,0-1 0,2 1-1,0 0 0,0 0 1,3 0-1,-3 1 0,2 0 0,0-2 0,-1 3 0,1 0 0,-2-2 1,0 2-1,1-1 0,-3 1 0,0-2 0,0 2 0,0-1 1,-2 1-1,0-1 0,0 1 0,-2 0 0,0 0 0,0 0 0,-2 1-1,0-2 1,-2 2-1,2-1 1,-2 0 0,-2-1 0,1 1-1,-1-2-1</inkml:trace>
  <inkml:trace contextRef="#ctx0" brushRef="#br0" timeOffset="986">243 516 20,'0'0'5,"0"-1"-1,0 0-1,0-1 0,0 1 0,2-1 6,-2 0-7,2-1 0,0 1 6,0 0-8,2-2 0,0 1 7,2-1-1,3 2-1,-1 0-1,0-2 0,1 1-1,1-1 6,2-1-7,1 1-7,-1-1 0,3 0 1,-1 0-1,3-1-1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24.2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 0 22,'0'0'4,"0"0"-1,0 0 0,0 0 0,0 1 0,0 0 0,2 1-1,-2-1 0,2 1-1,0 0 0,2 0 0,-2 0 0,2-1 0,0 0 0,3 0 0,-1 0 0,0-1-1,0 0 0,3 2-1,-3-2 0,2 0-1</inkml:trace>
  <inkml:trace contextRef="#ctx0" brushRef="#br0" timeOffset="216">0 167 21,'0'0'4,"0"0"0,0 0 0,0 0-1,0 0 0,0 2-1,0 0 1,0 0 5,2 2-1,0-2 0,0-1-8,0 0 13,2 1-14,2-2 13,3-2-2,-1 0-13,2-1 0,1-3 0,1 0 0,0 0-1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25.2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 21 17,'0'0'4,"0"0"0,-2 0-1,2 0 0,0 0 0,-2-4 0,-2 2 0,2 0-1,0 1 0,0-1 0,2 0 6,-2 1-1,2 0-1,-3-2 0,1 2-1,2 0-1,0 1 0,0-1 5,-2 2-7,2-1 0,0 2-7,-2 4 1,0 1 13,2 3-7,-2-1-1,2 2-6,-2 1 1,2 2 0,0-1 13,0 2-7,0-1-7,0 1 0,0 0 1,2 0 7,-2-1 6,2 0-7,-2-1-7,2 1 0,-2-2 0,2-1 0,-2-2 0</inkml:trace>
  <inkml:trace contextRef="#ctx0" brushRef="#br0" timeOffset="344">214 127 20,'0'0'4,"0"0"-1,0 0 0,0 3 0,0 2 0,-2 1-1,-2 1 1,2 2 0,-2 1-1,0 3-1,-3 1 0,-1 1 0,2 3 0,-2 0 0,-1 2 0,1 1 0,-2 0 0,1 2 0,1 0 0,2 1-1,-2-1 0,-1 1 0,3 1 0,-2-2-1,0 0 0,1-1-1</inkml:trace>
  <inkml:trace contextRef="#ctx0" brushRef="#br0" timeOffset="736">218 529 21,'0'0'4,"0"0"0,0 0-1,0 0 0,0 0 0,0 0-1,0 0 0,0 0 0,0 0 0,0 0 0,0-2-1,2 1 1,2 1-1,-1-2 0,1 0 0,2 0-1,-2 1 1,2-1-1,0 1 0,-1 1 1,1 0-1,-2 0 0,0 1 1,0 3-1,0-1 0,-2 1 0,3-1 1,-3 2-1,-2 2 0,0 1 0,0 0 0,-2 2 0,-3-2 0,3 2 7,-2-1-8,-2 1 0,2-2 1,-2 1-1,1-1 7,-1 0-7,2-1 0,2 2 0,-2-2 0,2-2 1,0 1 0,0-1-1,0-2 0,2 1 1,-2-2 0,2 2 0,0-2-1,2-1 1,0 0 0,2-1 0,0-1 6,0 0-7,2-1 7,3-2-8,-1 1 1,0-1 0,0 0 0,3-2 0,1-2-1,3 1 1,-1-2-1,1 0 0,1-1-1</inkml:trace>
  <inkml:trace contextRef="#ctx0" brushRef="#br0" timeOffset="1180">564 380 19,'0'0'4,"0"0"0,0 0-1,0 0 0,0 0-1,0 0 0,0 0 1,0 0-1,0 0 0,0 0 0,0 0-1,-2 1 0,0 3 0,-1-2 0,1 2-1,0-1 1,0 2 0,-2-1 0,2 2 0,-2 1 0,0 1-1,0 0 0,-1 2 0,1 0 0,2 0 0,-2 0 0,0-1 0,2 1 0,0-2 0,0 1 0,0-1 1,0 0-1,2-1 1,0-1-1,-2 0 0,2 0 1,2 0-1,2-2 0,-2 1 0,0-2 0,0 0 0,2-1 0,2-1 0,-2 0 0,3-2 0,-1-1-1,0 0 1,0-1 0,-2-1 0,3-2-1,-1 1 1,0-2-1,-2 0 1,2 0 0,1 0 0,-1-1 0,0 0 0,-2 1 0,0-1 0,0-2 0,-4 1 7,0 1-7,2 0-1,-2 0 7,-2 1 0,2 0-1,-2 0-7,0 1 13,2 0-2,-2 2-1,-2 0-13,0 2 7,0 1-7,0-1 0,0 2 1,-3 0 0,1 0-1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40.4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 30,'0'0'10,"0"0"-1,0 0 5,0 0-8,0 0-7,0 0 13,0 0-2,0 0 5,0 0-8,0 0-1,0 0 6,0 0-2,0 0-1,0 0-20,0 0 20,0 0-1,0 0-7,0 0-7,0-1-6,2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29.3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93 61 19,'0'-2'4,"0"-1"0,0 0-1,2-1 0,-2-1-1,-2 0 1,2 0-1,-2 0 1,2 1-1,-2 0 0,0-1-1,2 2 0,-2-1 1,2 1 6,-2 1-8,0-1 0,2 2 7,-2 1-1,0 0-1,-2 0-7,2 3 13,0 1-8,-1 2 0,-1 0 6,2 2-8,0 1 0,2 2 0,-2 0 0,2 2 0,2 0 0,0 1 0,0 1-1,2 1 0,1 1 0,-1-1 0,2 0-6,0 0 1,0 2 7,1-1 0,1 0 6,-2-1-8,2 0 0,-2 0 0,1 1 0,-1-1-6,-2-1 7,0 1 6,-2-1-7,2 2-6,-2-2 0,1 0 0,-1-1 0,0-1 1,-2-2-1</inkml:trace>
  <inkml:trace contextRef="#ctx0" brushRef="#br0" timeOffset="367">0 364 20,'0'0'4,"0"0"-1,0 0 1,0-1-1,2 1 0,2 0 6,1 0-7,1-1-1,2 1 13,0-1-8,3-2 6,1 2-2,3-1-7,3-2-1,1 1 6,1-2-7,3-1-7,2 1 8,2-4 6,0 1-15,2 0 1,0-2-1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16:16.4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1083 9 17,'-2'0'4,"2"0"-1,0 0-1,-2 0 1,2 0-1,0 0 0,0-1 0,-2-1 0,2 1 0,-2 1 0,0-1-1,2 0 1,-3 0 0,3 0-1,-2 0 0,4 1 0,1 0 0,-6 0 0,3 0 0,0 0 0,0 0-1,0 0 1,0 0 0,0 0-1,0 0 0,0 0 0,0 0 0,0 0 0,0 1 0,-2 2 0,4 2 0,-4 2 0,0 1 1,2 1-1,-2 2 0,0 0 0,0 1 0,-4 3 0,4-1 0,0 3 0,-2 0 0,0 1 0,1 4 0,1 1 1,0 2-1,0 0 0,-2 1 0,4 2 0,-4 2 0,6-2 0,-2 1 1,-2 0-1,2 1 0,0-1 0,2-3 0,0 2-1,2-1 1,-2 0 0,0 1 0,0 0 0,-2 2 1,3-1-1,-3 2 0,0-1 0,0 1 0,-3 1-1,3-3 1,-2 2 0,2 0 0,5 0 7,-3 4-7,-2-2-1,2 2 0,0 0 7,-2-2-1,2 1-6,-2 0 0,4-2-1,-4 1 7,4-1 0,-2 1-1,2 0 0,0 0-1,1-1-7,-1 0 7,0 2-7,0 1 1,-2 0 0,2 0 1,0-1 6,0 1 0,1 1-1,-1-1 0,0 1 0,-2 2-1,2-2 0,-2 1 0,2 1-1,-4-1 0,4 1-6,-4 1 7,5-1-7,-3 2 1,0 1 7,0 3 6,-2 0-8,2 3 6,-4 43-7,-2-12 13,4-9-8,2-8-7,-4-2 13,-3-6-8,1-2-7,0 4 7,6-3-6,2-1 0,-2-3 7,-2-1 5,3 0-7,-3 0-7,0-3 7,0-2 0,-5-4-6,-1-3 6,-2 0-6,6 0 7,4-5-14,2-2 1,-4 2 1,-6-2 0</inkml:trace>
  <inkml:trace contextRef="#ctx0" brushRef="#br0" timeOffset="926">86 2622 20,'-2'-2'4,"2"2"0,-2-1-1,2 1 0,0 0-1,0 0 0,0 0 0,0 0-1,0 0 0,0 0 0,0 0 0,0 1 0,0-1-1,2 2 1,2-1 0,2 1 0,0 0 0,3 1 0,1-1-1,3-1 0,1 0 1,3 2 0,1-2-1,3 0 0,4 0 0,2 0 0,1 1 0,4-2 0,1 1 0,0 0 0,2-1 0,0 1 0,4-1 0,1 1 0,1-2 1,2 0-1,5 0 0,4-2 0,1 1 0,3 0 0,2-1-1,4 0 1,0-2 1,2 2-1,5-1 0,-1 0 1,2 0-1,5-1 0,1 2 1,1-2-1,1 2 0,1-1 0,-1 0 0,3 0 0,0 1 0,6-1 0,0 1 0,-1-1 0,1 1 0,0 0 0,2 0 0,2-1 0,0 1 0,4 0 0,-2-1 0,0 2 0,0-2 0,-2 2 0,2-2 0,1 1 1,1 1-1,0 0 0,0 0 0,-2 1 0,0-1 0,-2-1 0,2 2 0,0 0 0,0 0 0,-2 0 0,-2 1 0,-2-2 0,-2 2 0,-2 0 0,-3 0 0,-3 2 0,1-1 0,-1 0 0,-3 0 1,-1 0-1,-3 2 0,-4-1 0,-2 0 0,-2 1-1,-4-1 2,-2 0-1,-2-1 0,-4 2 0,-3-2 0,-1 0-1,-3-1 0,-4 1 0,-1-1 0,-5 0-1</inkml:trace>
  <inkml:trace contextRef="#ctx0" brushRef="#br0" timeOffset="3012">1410 2596 18,'0'0'3,"0"0"0,0 0 0,0 0-1,0 0 0,0 0 1,0 0-2,0 0 1,0 0-1,0 0 0,0 0 0,0 0 0,0 0 0,0 0 0,0 0-1,0 0 1,0 0-1,0 0 1,0 0 0,0 0-1,0 0 0,0 0 0,0 0 0,0 0 0,0 0 1,0-1-1,2 0 0,2-3 0,2 0 0,0-2 1,0 0-1,3-2 0,-1 0 0,0-2 1,1 0-1,-1-2 0,0-2 1,2-2-1,1-1 0,-1-2 0,0-3 0,1 0 0,-1-3 0,0 1 0,1-2 0,-1 0 0,1-1 0,-1-1 0,0 0 0,1-1 0,-1 0 0,2-1 0,-1-1 0,-1 0 0,0-1 0,1-1 0,-1-1 0,0-1 0,1-1 0,1-1 0,-2 0 0,1 1 0,1 0 0,-1 1 0,-1 0 0,2 0 0,-1 0 0,-1 2 0,0-1 1,3 0-1,-3-1 0,2 0 1,-1 0 0,-1 2 0,0-2-1,3 0 0,-3-1 1,1 0-1,1 0 0,-2 1 0,3-1 0,-1 1 0,1 1 0,-1-1 0,0 2 0,1 0 0,1 1 0,-1 0 0,1 2 0,-1 0 0,1 2 0,1 1 0,-1 1 0,0 2 0,1 1 0,1 1 0,-1 1 0,2 1 0,-3 0 0,3 3 0,-1-1 0,1 2 0,-1 1 0,1 1 0,-1-1 0,3 0 0,2 1 0,-3 0 0,3 0 0,-3 1 0,1 0 0,2 1 0,-1 0 0,-1 0 0,2-1 0,-1 2 0,1-1 0,0 2 0,-1 0 0,-1 1 0,0 1 0,-1 0 0,-1 1 0,1 0 0,-1 0 0,0 1 0,-1 0 0,1 2 0,-1-1 0,1 2 0,1 0 0,-3 1 0,1 0 0,-1-1 0,1 2 0,1 1 0,-3-1 0,3 2 0,0 0 0,-3 0 0,3 2 0,-1 0 0,-1 2 0,1-2 0,-1 4 0,1 1 0,1 2 0,-1-1 0,-1 2 0,-1-1 0,1 3 0,-1-2 0,1 2 0,-1 1 0,1 0 0,-3 1 0,0 0 0,-1 2 0,1-1 0,-2 0 0,1 2 0,-1-1 0,0 1 0,1-2 0,-1 1 0,1 0 0,-1 0 0,0 0 0,1 1 0,-1-1 0,2 1 0,1-1 0,-1 1 0,1-1 0,-1 0 0,2 1 0,-1-1 0,1 1 0,-1-1 0,1 1 0,-1-1 0,1 3 0,1-1 0,-1-1 0,-2 1 0,3-1 0,-3 3 0,3-1 0,-3 0 0,1 0 0,1-1 0,1 1 0,-1 0 0,-2-2 0,3 2 0,-3 0 0,3-1 0,-3 0 0,1 0 0,1 0 0,1-2 0,-1 0 0,1 1 0,-1-2 0,3 0 0,-3 0 0,1-1 0,1 0 0,1-1 0,-1 0 0,1 1 0,-1-1 0,1 0 0,-1 0 0,3 0 0,-3-2 0,3 1 0,0 0 0,-1 0 0,1 0 0,-3-2 0,3 1 0,0-1 0,-3 1 0,3 1 0,-3 0 0,3-2 0,-2 2 0,1 0 0,1 0 0,-1-1 1,1 1-1,0 0 0,-3 1 0,3-1 0,-3 0 0,1-2 0,2 1 1,-3 1-1,1-2 0,-1 1 0,1-2 0,-1 1 0,1-1 0,-5 0 0,3 0 0,1-1 0,1 1 0,-1-1 0,1-1 0,-3 1 0,3 1 0,-1-2 0,1 1 0,0-1 0,-1-1 0,-1 1 1,-1-1-1,0 0 0,1 0 0,-3 0 0,3 0 0,-1 0-1,-1 0 0,1-1 1,-1 1 0,1 0 0,-1 0 0,1-1 0,-2 0 0,3-1 0,-1 1 0,-1 0 0,1 1 0,1-1 0,-1 0 0,1-1 0,-3 1 0,3 0 0,-3 0 0,0 0 0,1-2 0,-1 2 0,-1 0 0,1 0 0,0 0 0,1 1 0,-3 0 0,0 0 0,1 0 0,-1-2 0,0 2 0,1-1 0,-1 1 0,0-1 0,-1 1 0,1-1 0,0 1 0,1-1 0,-1-1 0,0 2 0,3-1 0,-3 0 0,3 0 0,-3 0 0,2-1 0,-1-1 0,-1 1 0,0-1 0,3 2 0,-3 0 0,0-2 0,1 1 0,-1 0 0,1 1 0,1-2 0,-2 2 0,3-1 0,-3 2 0,0 0 0,1-3 0,-1 2 1,0-1-1,-1 1 0,-1-3 0,-2 1 0,2 0 0,-1 0 0,-1 0 1,-2 0-2,2 0 1,-2 0 0,0 1 0,3-2 0,-3 1 0,0 0 0,0 1 0,-2-2 1,2 1-1,-2-1 0,2 1 0,1-1 0,-1 1-1,0-1 1,-2 1 1,2-2-2,-2 2 1,2-2 0,0 0 0,1-1 0,-3 2 0,0-1 1,2-1-1,-2 0 0,-2 2 0,2-1 0,0-1 0,0 2 0,0-2 0,0 1-1,0-1 1,0 0 0,0 1 0,0-1 1,-2 0-1,3 0 0,-1 0 0,-2-1 0,2 1 0,-2 1 0,2-2 0,0 0-1,0 1 1,-2-1-1,2 1 1,-2 0-1,2 0 0,-2 0 0,2 0-1</inkml:trace>
  <inkml:trace contextRef="#ctx0" brushRef="#br0" timeOffset="11524">1840 3166 19,'0'0'3,"0"0"0,0 0 0,0 0 0,0 0 0,0 0-1,0 0 0,0 0 0,0 0 0,0 0 0,0 0-1,0 0 0,0-1 0,0-1 0,0 0 0,0 0 0,-2 1 0,2-2 0,0 1 0,2 0 0,-2-1-1,0 0 1,0 1-1,-2-1 1,2 0 0,-2-1 0,2 2-1,0-2 0,-2 1 0,2 1 0,-2-2 0,2 2 0,-3-1 0,1 1 0,0 0 0,0 1 0,0-1 0,0 0 0,0 2 0,-2 0 0,0 1 7,0 0-1,-3 3-1,1-1-7,0 2 7,0 0-1,0 2 0,-1 0-1,1 1-7,-2 1 1,2 0 0,2 2 0,-3-1 1,3 2 7,0 1-7,2 0 6,-2 1-7,2 1 0,0 0 1,0 0 7,0 1-8,2 2 1,0-2 0,2 1 0,0 1 1,0 0 0,0 1 0,2 0 7,-2 0-7,2 1 0,0 0-1,3 1 1,-3-1 0,0 1 0,0-2 0,0 1 13,-2 0-15,2 0 1,-2-1 7,1-1-1,-1-1 0,0 0-1,0-2-7,0-1 1,-4 0 7,0 0-1,0-2-6,-3 0 0,1 0 0,0-2 0,-2 0 0,2-1 0,-2-1-1,-1-2 0</inkml:trace>
  <inkml:trace contextRef="#ctx0" brushRef="#br0" timeOffset="12078">1542 3593 20,'0'0'4,"0"0"-1,0 0 0,0 0 0,0 0 0,0 0 0,0 0-1,0 0-1,0 0 1,0 0-1,0 0 1,0 0-1,0 0 0,0 0 0,0 0 0,2 0-1,2 0 1,0 0 6,5-2-7,-3 2 0,2-1 0,2 0 7,1 1-8,-1-2 1,3 1 0,3-1-1,1 0 0,1 0 0,3-2 7,0 2-1,1 0-6,1-2-1,2 1 1,-2-1 0,1 1 0,-1-1-1,0 0 0,0 0 0</inkml:trace>
  <inkml:trace contextRef="#ctx0" brushRef="#br0" timeOffset="12716">2198 3250 21,'0'0'3,"0"0"1,0 0 0,0 0-1,0 0 0,0 0-1,0 0 0,0 0-1,0 0 1,-2 0-1,2 0 0,0 0 0,0 0 0,-2 3 0,-3 0 0,3 2 0,-2 1 0,2 1-1,-2 0 0,0 1 0,2 3 0,-2-1 0,-1 2 1,3 0-1,0 0 0,0 1 0,0 1 0,0-1 0,2 1 0,0-2 0,0 2 1,2-1-1,0 0 0,0-2 1,2 0-1,3-1 1,-1 1-1,2-2 0,0 0 0,1 0 0,1-2 0,0 1 0,1-2 0,-1-2 0,2 0 0,-1 0-1,1-1 0,1-2-1</inkml:trace>
  <inkml:trace contextRef="#ctx0" brushRef="#br0" timeOffset="13162">2413 3360 21,'0'0'4,"0"0"-1,0 0 0,0 0 0,0 0 0,0 0-1,0-2 0,0-1 0,0 1-1,0 0 0,2-2 0,0 2 0,0-2 0,0 2 0,2 0-1,0-1 1,0 2-1,1 1 0,-3 0 1,2 1-1,0 2 0,0 0 1,0 2 0,0 1-1,0 1 1,-1 0 0,-3 1-1,0 0 0,2 1 0,-2 2 0,0-2 0,0 0 0,0 1 0,0-1 0,-2-1 0,2-1 0,0-1 0,0-2 0,0 1 0,0 0 0,2-2 0,0 0 0,0-2 0,0-1 0,2-1 0,0-3 0,0 1 0,2-3 0,1 0 0,-3-1 0,2 0 0,-2-2 0,-2-1 1,2 2-1,2-1 0,-1 1 0,-3 0 0,0 1 0,2-1 0,-2-1 0,-2 2 0,2 2 0,-2-2 0,2 1 0,0 1 0,-2 2 0,0-1 0,0 1 0,0 0 0,0 1 1,0 1 6,0 0-7,0 1-1,0 1 7,-2 0-7,0 4 0,0-1 0,2 2 0,-2 1 0,2 1 1,0 2 0,2-2 0,0 0-1,0 1 0,-2 1 1,2 0 0,2 0 0,0 0 6,3-1-7,-3 0 0,2-1 0,0-1 0,2 0 0,1-1-1,-1 0 1,0-1-1,1-2 0</inkml:trace>
  <inkml:trace contextRef="#ctx0" brushRef="#br0" timeOffset="13801">2708 3213 19,'0'0'4,"0"0"0,0 0 0,0 0-1,0 0 0,0 0-1,0 0 0,0 0 0,0 0 0,0 0 0,0 0 0,0 0-1,0 0 0,0 0 0,3 2 0,-1 0-1,2 0 1,0 1 0,2 0 0,-2-1-1,2 3 0,1-1 0,-1 0 0,2 1 0,-2 0 0,3 0 0,-1 1 0,0 1 1,0 0-1,-1-1 0,1 0 0,-2 0 1,2-1-1,-1 2 0,1-1 0,-2 0 0,-2 0 0,2-2 0,-1 2 0,-1-1 0,-2 1 0,2 0 7,0-1-8,-2 1 1,0 2 0,-2-1 0,2 0 0,-2 0 0,0 1-1,0 0 1,0-1-1,-2 3 7,0-2-7,0 1 0,-2 1 0,0 0 1,0 0 0,-3 0-1,-1 0 0,2 1 7,-2-2-7,1 0 0,-1-1 0,2 1 0,0 0 7,0-1-8,-1-1 1,1 0-1,0 0 0,2-2 0,-2-2-1,1-1 0</inkml:trace>
  <inkml:trace contextRef="#ctx0" brushRef="#br0" timeOffset="15110">3273 3177 21,'0'0'4,"0"0"-1,-2 0 0,2 0 0,0 0 0,0 0 0,0 0-1,0 0 0,0 0 0,0 0 0,0 0-1,0 0 0,0 0 0,0 0 0,0 0 0,0 0 0,0 0 0,0 0-1,0 0 1,0 0 0,0 0-1,0 0 1,0 0-1,0 0 0,0 0 0,2 0 0,0 0 0,-2 0 0,4 2 0,5-1 0,1 2 0,2 1 0,1-1 0,1 0 0,3 0 0,-1 1 0,1-1 0,-1 2 0,1-2 0,-3 1 0,3-1 0,-3 1 0,1-1 0,-3 1-1,1-1 1,-1 1 0,1-1 0,-3-1 0,-2 2 0,0-2 0,-1-1 1,-1 2-1,-2-2 0,0 0 0,-2 0 0,2 0 0,-2 0 0,-2 2 0,0-1 0,0 2 0,-2 0 0,-2 1 0,0 1 0,0 1-1,-2 1 2,-3 0-1,1 1 0,0 1 0,-2 1 0,-3 1 0,1 1 0,-3 1 0,-1-2 0,1 2 0,-1 0 0,-1-1 0,1 0-1,-1 0 1,5-2 0,-1-1 1,3-1-1,0-1 0,1-1 0,1 0 0,2-2 0,0-1 0,1 0 0,1-2 0,0 2-1,2-2 1,0 0-1,0-1 0,0 1 0,2-4-1</inkml:trace>
  <inkml:trace contextRef="#ctx0" brushRef="#br0" timeOffset="15882">3736 3431 18,'0'0'4,"0"0"-1,0 0 0,0 0 0,0 0-1,0 0 0,0 0 0,0 0 0,0 0 0,0 0-1,0 0 0,-2 0 1,0 1-1,-2 0 0,-2 2 0,2-1 0,-2 1 0,-3 1 0,1 2-1,0-1 0,-3 2 0,-1 2 0,0 0 0,-1 1 1,-1 2 0,-1 1-2,-1-2 2,1 3-1,1 0 0,-1-1 0,3-2 0,-1-2 0,3 1 0,2-2-1,0-1 1,1 0-2</inkml:trace>
  <inkml:trace contextRef="#ctx0" brushRef="#br0" timeOffset="16524">4125 3187 19,'0'0'4,"0"0"-1,0 0 0,-2 1-1,0 0 0,2-1 0,-2 1-1,0-1 0,0 1 0,0 1 0,0-1 0,0 1 0,0-1 0,-3 2 0,3 0 0,-2 2 0,0-2 0,2 2 0,-2-2 0,2 2-1,-2 0 1,2-1 0,0 2 0,-3-1-1,3 1 0,-2-2 0,2 2 0,0-1 0,0-1 0,0 2 0,0-1-1,0 1 2,2-2-1,0 2 0,0-1 1,-2 0 0,2 1-2,-2-1 2,2 1-1,2-2 0,-2 2 0,2 0 0,-2-1 0,2-1 0,0 1 0,-2 0-1,2-1 1,0 0 0,0 0 0,0 0 0,2-1 0,-2 0 0,0 0 0,1 1 0,-1-1 0,2 0 0,-2-1 0,0 0 0,0 1 0,0-1 1,2 0-1,-2-1 0,2 0 0,1 1 0,-1-2 0,0 1 0,0-1 0,0-1 0,0 1 0,-2 0 0,2 0-1,1 0 1,-1 0 0,0 0 0,0-2 0,0 1 1,0 1-1,0-1 0,0 0 0,1 0 0,-3 0 1,2 0-1,0-1 1,0 1-1,-2 0 0,2 0 0,0 0 0,1-2 0,-1 1 0,0 0 0,-2-1 0,2 1 0,0 0 0,0-1 0,0 1 0,1-1 0,-1 0 0,0 0 0,-2 0 0,2 0 0,-2 1 0,2-2 0,-2 2 0,2 0 0,-1-1 0,-1 1 0,-2 0 0,2-1 0,0 1 1,0-2-1,-2 2 1,2 0-1,0-1 0,-2 0 1,2 1-1,-2-1 0,2 0 0,-2 0 0,0 0 0,0 1 0,2-2 0,-2 2 0,0-2 0,0 1 0,0-1 0,0 1 0,0 1 0,0-2 0,0 2 0,0-1 0,0 0 0,0 1 0,0-2 0,-2 2 0,2-1 0,0 1 0,0 0 0,0 1 0,0-2 0,-2 1 0,2 1 0,0-1 0,0 0 0,0 0 0,0 0 0,-2-1 7,2 1-8,-2 1 1,2-1-1,-2-1 7,2 1-7,0 1 0,0-2 0,0 2 0,0-1 1,-2 0-1,2-1 0,-2 1 1,2 0 0,-2 0 0,2 0 6,-2 0-7,2 1 0,0-1 0,-3 0 0,3 1 0,-2-1 1,0 1 6,0-2-7,0 1 0,0 0 0,0 0 0,-2 0 7,2 1-1,-2-1-1,0 0 0,-1 1-7,1-1 0,0 0 0,-2 0 7,-2 1-7,-1 0 1,1 1-1,0 1-1</inkml:trace>
  <inkml:trace contextRef="#ctx0" brushRef="#br0" timeOffset="21643">5984 2509 19,'3'0'4,"-3"1"-1,4 0-1,2-1 1,-2 0 0,0 0-1,2 0 0,1 0 0,1 0 0,-2-1-1,4 0 0,-5 0 0,1 1 0,-2 1 0,4-1 0,0 0 0,-1 1 0,1 0-1,0-1 0,0 1 0,3 2 0,-3-1 0,0 0 0,1 2 1,-1-2-1,0 2 0,-2-1 1,3 1-1,-3 0 1,0 1-1,-2 0 0,0-1 0,0 1 0,1 1 1,-3-1-1,-2 2 0,0 0 1,0 0-1,-2 0 0,0 0 0,-3 1 1,-1-1 0,0 2-1,-4-1 0,-1 0 0,-1 0 0,-3 0 0,-14 10 0,3-3-1,1-4-2</inkml:trace>
  <inkml:trace contextRef="#ctx0" brushRef="#br0" timeOffset="22293">5565 2751 20,'0'0'4,"0"0"-1,0-1 0,2 1 0,0-2 0,2 1-1,0 0 0,0 1 0,0 0-1,0 0 0,1 0 1,-1 2-1,0 2-1,0 0 1,0 1 0,-2 2 0,2 2-1,-4 1 0,2-1 1,-2 0 0,-2 2 0,0 2-1,0-1 1,-2 0-1,2-2 0,-2 1 0,0-3 0,2-1 1,0 1-1,0-2 0,-1-1 0,3-3 0,0 0 0,3-2 0,1-2 0,2-2 0,2 0 0,0-3 0,1 0 0,1-1 0,0-2 0,3 1 0,-3 1 0,-2-1 1,3 1-1,-3-1 0,0 1 0,-2 1 0,1 0 7,-3 3-8,2-2 1,-2 1-1,-2 2 1,2-1 0,-2 2 0,1 1 0,-1 0 6,-2 1 0,0 0-1,0 1-1,-2 1-7,2 2 1,-3 1 6,1 0 0,0 2-7,2 0 7,-2 0 5,2 1-1,-2 1-14,2 1 14,0-1-13,0-1 6,2 1 7,0 0-14,0-1 1,5-1 0,-1 0 0,2-2-1,2-1 0</inkml:trace>
  <inkml:trace contextRef="#ctx0" brushRef="#br0" timeOffset="23651">953 958 17,'-2'1'3,"2"2"0,-3 1 0,-1 2 0,2-2-1,-2 2 0,2 0 0,0-1 0,0 0-1,0 0 0,0 0 0,0-2-1,2 1 1,0-2 0,0-1-1,0-1 1,0-1 0,2-3-1,0 0 0,2-2 1,0 0-1,0-1 1,0-1 0,1 1-1,1-1 1,-2-1 0,0 1-1,0-2 1,0 3-1,0-1 0,3 0 0,-3 2 0,0 0 1,0 1-1,-2 0 0,0 0 0,2 2 0,0-1 0,1 1 0,-3-1 1,2 2-1,0 0 1,0 0 0,2 1-1,0 2 1,1 2-1,1 0 0,0 1 0,0 0 0,1 1 0,1 1 0,0 2 0,1 0 0,-1 0 0,0 2 0,1-1 0,-1 0 0,0 0-1</inkml:trace>
  <inkml:trace contextRef="#ctx0" brushRef="#br0" timeOffset="24487">446 855 20,'0'0'4,"0"0"-1,0 0 0,0 0 0,-2-1 0,2 1-1,0 0 1,0-2-1,-2 0-1,-2-1 0,-1 1 0,1 1 0,0 0 1,2-1-1,-2 1 0,2 1-1,-2 0 1,-2 1-1,1 2 1,-1 0 0,0 2-1,0 1 0,0-1 0,1 2 1,1 2-1,2 1 0,-2 1 0,2 1 0,0 3 0,2 1 0,0 1 0,2 2 0,0-1 0,0 3 0,2 0 1,0 1-1,1-1 0,-1 1 0,0-1 0,2 0 0,-2-1 0,2-2 0,-1 1 0,-3-3 1,0-1 0,-2 1-1,-2-4 0,2 1-1,-2 0 0,-3-3 0,1 0 0,-2-2-1</inkml:trace>
  <inkml:trace contextRef="#ctx0" brushRef="#br0" timeOffset="24893">268 1161 19,'0'0'4,"0"0"0,0 0-1,0 0-1,0 0 0,0 0 0,0 0 0,0 0 0,0 0 0,0 0-1,0 0 0,0 0 0,0 0 0,0 0 0,0 0 0,0 0 0,2 0-1,2-2 0,2 1 0,3-2 0,-1 1 0,2 0 0,3-1 0,-1 0 0,3 1 0,-3-1 0,2 0 0,3 0 1,0 0-1,-1-1-1,1 1 0</inkml:trace>
  <inkml:trace contextRef="#ctx0" brushRef="#br0" timeOffset="25262">587 1001 20,'0'0'4,"0"0"-1,0 0 0,0 0-1,0 1 0,-3 2 0,1 2 0,-2 2 0,2 2 0,-2 2-1,2-1 1,0 3-1,0 0 0,2 0 0,2 1 0,-2-2 0,4 2 0,-2-1-1,4 0 0,1-2 1,-1 1-1,2-1 0,0-2-1,1 0 0,-1-2 0</inkml:trace>
  <inkml:trace contextRef="#ctx0" brushRef="#br0" timeOffset="25495">698 1063 20,'0'-2'4,"0"1"0,0 0-1,0-2 0,2 2-1,-2 0 0,0 0 0,0 1 0,0 1-1,2 0 0,0 3 0,0 0 0,1 2 0,1 1 0,-2 3 0,0-1-1,2 1 1,-2 1 0,2 0 0,-2 0 0,0-2-1,0 0 0,2 1 0,-1-3 0,-1 0 0,0-3 0,2 1 0,-2-1 0,2-2 0,-2-1 0,2-2 0,-2-1 0,2-2 0,1-2 0,-3-1 0,2 0 0,-2 0 0,0 0 0,0 0 0,0 3 0,-2-1 0,2 0 0,0 1 0,-2 0 0,2 1 0,-2 2 0,2 1 0,-2 1 0,2 0 0,-2 2 0,2 2 0,1 0 0,-1 1 0,2-1 0,-2 0 0,0 1 0,0 0 0,2-2-1,0 1 0,0-2-1</inkml:trace>
  <inkml:trace contextRef="#ctx0" brushRef="#br0" timeOffset="25862">814 989 18,'0'0'4,"0"0"-1,0 0 0,0 0-1,0 0 1,0 0-1,0 0 0,0 0 0,0 0 0,0 0 0,0 0 0,0 0-1,0 0 0,0 0 0,0 0 0,0 0 0,0 0 0,0 0-1,2 0 1,0 1 0,2-1-1,0 1 1,1 2-1,-1-2 0,0 1 0,0 1 1,0 0 0,0 0-1,0 2 0,3 1 0,-3 1 1,0 1 6,2 1-8,-2 2 1,0 2 6,0 1-1,1 0 0,-1 3-7,0 0 0,-2 2 0,2 1 0,-2 0 1,2-2 0,-2 2 0,0 0 0,-2-2 0,0 1 0,-2-2 1,0 1-1,-2-2 0,0 0 0,0 1-1,-2-3-2</inkml:trace>
  <inkml:trace contextRef="#ctx0" brushRef="#br0" timeOffset="111943">2607 482 16,'0'0'3,"0"0"-1,0 0 0,0-2 0,0 2 0,-2-1 0,2-1 0,-2-1 0,0 3 0,8-6-1,52-4 0,-112-9 0,15 6 0,22 5 0,26 13 0,-3-4 0,-2-1 0,-2 1 0,0-1-1,0-1 1,0 1-1,-2-1 0,2-2 0,-4 0 0,-2-1 0,6 2 0,-4-1 0,2-1 0,0 2 0,-4-3 0,4 2 0,2-2 0,0 2 0,-2-3 0,0 2 0,0 2 0,2-2 0,0 2 0,-2-1 0,0 0 0,0 0 1,0 2-1,0-1 0,0 0 0,0 3 1,0-1 0,0 1-1,-2-3 0,2 2 0,0 0 0,0 0 0,0 0 0,-2 4 1,0-1-1,0 2 0,2-1 0,0 0 0,-2 3 0,2-1 0,0 0 1,0 1-1,0 1 0,0-1 0,2 1 0,-6 2 0,6 2 0,0 1 0,-2 2 0,0 0 0,0 3 0,0 2 0,2 2 0,-4-1 0,4 1 0,-2 0 0,2-1 0,-2 0 0,-2-1 0,4 0 0,-2-3 0,0 1 0,2-1 0,-2-2 0,2 0 0,-2 2 0,-2-2 0,4 1 0,0 3 1,-4 5-1,-2-1 0,2 2 0,-2-1 0,2 1 0,-2-1 0,2-3 0,0-1 1,2 3-1,-2 3 0,0 0 0,-1 0 0,1-2 0,0-2 1,2-1-1,0 0 0,0 1 0,0-3 0,0-2 0,0-1 0,0-1-1,-2 0 1,2-2 0,2 1 1,-2-1-1,0 3 0,0 1-1,0 2 1,2-1 0,-4 1 0,0-4 0,2 1 0,2 1 0,0 0 1,0 0-1,1 5-1,-3-1 1,0 2 0,2-4 0,-4 1 0,2-1 0,0-3 1,0-1-1,0 0 0,0 0 0,0 0 0,2-1 0,2 4 0,-4 2 1,0-1-1,-2 0 1,0 0-1,-3-2 0,5-2 0,-2-2 0,2 1 0,2 1 0,1-2 0,-1 1 0,0 3 0,0 4 0,-2 1 0,-2-1 0,0-1 0,0-3 0,2-2 0,0-2 0,2-1 0,-2-2 0,2 1 0,0-2 0,0 0 0,0 1 0,-2-5 0,0 2 0,2-1 0,-2 1 0,0 1 0,0 2 0,2 4 0,0 0 0,-4 2 0,2-3 0,0-4 0,0 0 0,2 2 0,-2-3 0,0 0 0,0 0 0,0-1 0,2-2 0,-2 2 0,2-1 0,-2-1 0,2 1 0,0 1 0,0-1 0,0-3 0,-2 0 0,0 1 0,3 1 0,-3-1 0,-3-4 0,6 1 0,-3 3 0,0 1 0,0 0 0,0-2 0,0 3 0,2-1 0,0 4 0,2 4 0,-4 1 0,2 1 0,-2-4 0,-2 0 0,2-2 0,0-1 0,0 1 0,0-3 0,4 1 0,-2-1 0,-2 0 0,2-1 0,0-1 0,-2 1 0,0-3 0,0 2 0,0-3 0,0 0 0,0 0 0,0 1 0,0-1 0,2-1 0,-2 2 0,0 0 0,0-2 0,0 1 0,2 3 0,0-2 0,-2 1 0,0-2 0,0-1 0,0 2 0,0-1 0,0 0 0,0 1 0,0-1 0,0 0 0,0 0 0,0 3 0,-2-2 0,2 0 0,0 1 0,0-1 0,0 3 0,0 2 0,-2-1 0,2-1 0,-2-1 0,2-2 0,2-1-1,0 0 0,0 0 0,-2-2-1</inkml:trace>
  <inkml:trace contextRef="#ctx0" brushRef="#br0" timeOffset="113857">2793 318 17,'0'0'3,"0"0"0,0 0 0,0 0-1,0 0-1,0 0 1,0 0-1,0 0 0,0 0 0,0-1 1,-2-1-1,0 0 0,2 0-1,0 1 1,-2 0-1,2-2 0,-2 2 2,2 0-2,0 0 1,0-1 0,0-1 0,0 2 0,0 1-1,0-1 1,-2 0 0,2 2-1,0-1 1,0 0-1,0 0 1,0 0-1,0 0 0,0 0 0,0 0 0,0 0 1,-2 2-1,0 2 0,2-1 0,-2 1 0,0 0 0,2 1 0,-2 2 0,2 2 0,-2 0 0,2-1 0,-3 1 0,3 1 0,-2 1 0,2-1 0,0 2 0,0 0 0,0 2 0,-2-2 0,2 2 1,0 0-1,0 0 0,0-1 0,0 1 0,0 0 0,0-1 0,0-2 0,0 2 0,0-1 0,0-1 1,0 1-1,0-2 0,0 1 0,0-1 0,0 2 0,0-1 0,0 0 0,0 1 0,-2-1 0,2 1 0,0 1 0,0-2 0,0 1 0,0 1 1,0 0-1,0-1-1,0 0 1,0 0 0,0-1 0,0 0 0,0-1 0,0 1 0,0-2 1,0 0-2,0-1 1,0 2 0,0-2 0,0-1 0,0 1 0,0 0 0,0 0 0,0 2 0,0-2 0,0 0 1,0 1-1,0 2 0,0-2 0,0 1 0,0 1 0,0-3 0,0 1 0,0 1 0,0-1 0,0 0 0,2 2 0,-2 1 0,0 4 0,0-1 0,-2-1 0,2 0 0,0-2 0,0 2 0,0-1 0,2-1 0,-2-1 0,0 0 0,0-1 0,0 1 0,0-1 0,0 0 0,2-1 0,-2 0 0,2 2 1,-2 1-1,3 2 0,-3-1 1,2-1-1,-2-1 0,0 1 0,2-1 0,-2-1 0,2 0 0,-2 0 0,2 0-1,-2 0 1,2-2 0,-2 1 0,0-1 0,2 1 1,-2 1-1,2 1 0,0 2 0,0 0 0,-2 0 0,0-2 0,2 1 0,-2-2 0,2 1 0,-2 1 0,0-2 0,0 0 0,0 2 0,0 0 0,0 2 0,0 1 0,0 1 0,0-1 0,0 0 0,0-2 0,0 0 1,0-1-1,0-1 0,0 1 0,2-2 0,-2 0 0,0-2 0,0 0 0,2-1 0,-2 1 0,0-2 0,0 1 0,0-1 0,2-1 0,-2 1 0,0 0 0,0 0 1,0-2-1,0 2 0,3-1 0,-3 1 0,0-2 0,0 0 0,0 1 0,2 1 0,-2 5 0,-2-1 0,2 1 0,0-1 0,-3 1 0,3-2 0,0-1 0,0 0 0,0 1 0,3-2 0,-3-1 0,0 0 0,0 0 0,2 0 0,-2 0 0,0 0 0,0-2 0,0 0 0,0 0 0,0 0 0,0 0 0,0 0 0,0-2 0,0 2-1,0-1 1,0 1 0,2 0 0,-2 1-1,2 3 1,-2 3 0,2-2 1,-2 0-1,0-1 0,0 1 0,0-2 0,0 1 0,0-1-1,0-2 1,0 2 0,0 0 1,0-1-1,0 0 0,0-1 0,2-1 0,-2 1 0,0-2-1,2 1 1,-2-1 0,0 1 0,0-2 0,2 2 0,-2-2 0,2 0 0,-2 1 0,2 0 0,-2 0 0,2 0 0,-2 2 0,0 3 0,2 2 0,-2 0 0,0-1 0,0 0 0,0-2 0,0 0 0,0 2 0,0-2 0,0 0 0,2-1 0,-2 1 0,0-1 0,0-1 0,0 0 0,2 1 0,-2-1 0,0-2 0,0 2 0,0-1 0,0-2 0,0 0 0,0 2 0,0-2 0,0 0 0,0 2 0,0-1 0,0-1 0,0 1 0,0 0 0,0 1 0,0-1 0,0 0 0,0-1 0,3 2 0,-3 1 0,2 2 0,-2 3 0,2-2 0,-2 0 0,2 0 0,-2-1 0,2 0 0,-2-1 0,0 1 0,0-2 0,0 0 0,0 1 0,0 0 0,0-1 0,0-2 0,0-1 0,0 1 0,0 0 0,0-2 0,0 2 0,0-1 0,0-1 0,0 2 0,2-2 0,-2 0 0,0 0 0,0 1 0,0 1 0,0-2 0,0 1 0,0-1 0,0 0 0,0 2 0,0-2 0,2 0 0,-2 0 0,0 0 0,0 1 0,0-1 0,0 0 0,0 0 0,0 0 0,0 0 0,0 1 0,0-1 0,0 0 0,0-1 0,0 1 0,0 0 0,2 0 0,-2-1 0,-2 2 0,2-2 0,0 0 0,0 0 0,0 0 0,2-2 0,-2 2 0,0 0 0,0 0 0,0-1-1,0 0 0,0 1 0,0 0 0,0 0 0,0-1-1</inkml:trace>
  <inkml:trace contextRef="#ctx0" brushRef="#br0" timeOffset="116791">1945 2813 18,'0'0'3,"0"-1"0,0 0 0,0-1-1,0-1 0,0 0 0,0 1 1,0-2-1,0 2 0,-2 0-1,2 0 1,-2 0-1,2 1 0,0-1 0,0 0 0,0 1 0,0 1 0,0-1 0,-2 1-1,2 0 1,0 0-1,0 0 1,0 0-1,0 0 1,0 0-1,2-1 0,2 1 1,0-1-1,3 0 1,-1-1-1,0 2 0,2-1 0,3 1 0,-1-1 0,0 1 0,1 0 0,1 1 0,1-1 0,1 1 0,0 1 0,3 0 0,0-1 0,-1 0 0,1 0 0,-3 2 0,3-2 0,-1 0 0,1-1-1,-5 0 0,3 0 0,14 0 0,-2 1-1</inkml:trace>
  <inkml:trace contextRef="#ctx0" brushRef="#br0" timeOffset="117193">2311 2680 19,'0'0'4,"0"0"-1,0 0 0,0 0-1,0 0 0,0 0 0,0 0 0,0 0 0,0 0 0,0 1-1,5 1 0,-1 2 0,0-1 0,2 1 0,-2 0 0,2 2 0,7 5 0,1-2-1,-3 1 0,-1 0 1,0-1-1,-1-1 0,-1 0 0,-2 0 0,0-1 0,-2 0 1,3 0-1,-5-1 1,-4 1-1,-1-1 1,-1 0-1,-6 1 0,4 2 0,-2-2 0,-5 0 0,7-4 0,-2 1-1,-3-1 1,3 1 0,-2-1 0,-5 1 0,1-1-1,1 1 0,1-1-1</inkml:trace>
  <inkml:trace contextRef="#ctx0" brushRef="#br0" timeOffset="117991">2938 2754 20,'0'0'4,"0"0"-1,0 0 0,0-2-1,4 1 0,0-2 0,0 1 0,1 1 0,1-1-1,2 0 1,-2 0 0,3 0-1,1 1 0,13-2 0,-1 0 0,1-1 0,4 2 0,-4 0-1,2-2 0,-1 2 0,-11-1 0,3 1 1,1 0 0,-1-2-1,1 2 0,0 0 0,1-1 0,-3 0 1,1-1-1,-1 2 0,-1-1 0,1 0 0,-3 0 0,-2 0-1,1 0 0,-1 1-1,-2-1 0</inkml:trace>
  <inkml:trace contextRef="#ctx0" brushRef="#br0" timeOffset="118371">3095 2619 20,'0'0'4,"0"0"-1,0 0 0,0 0 0,0 0-1,0 0 0,0 0 0,0 0 0,-2 1-1,0 2 0,0 0 0,-6 2 0,2 1 0,-1-3 0,1 1-1,2 0 1,-2 2 0,0-1-1,-1 1 0,1-2 0,0 2 1,0-1-1,0 1 1,1-2-1,1 2 1,0-1-1,0-1 0,2 0 0,0-1 1,0 2-1,2-2 0,0 1 0,2 1 1,0-2 0,0 2-1,2-1 0,2 1 1,-1-1 0,3 0-1,0 0 0,0-1 0,11 4 0,0-2 0,-1-2 0,1 2 0,8-3 0,-5-1-2,3 1 0,-2-1 0</inkml:trace>
  <inkml:trace contextRef="#ctx0" brushRef="#br0" timeOffset="119713">3623 2689 18,'0'0'4,"0"0"-1,0 0 0,0 0-1,0 0 0,0 0 0,0 0 0,0 0-1,0 0 0,0 0 0,0 0 0,0 0 0,0 0 0,0 0 0,2-2 0,0-1 0,0 1 0,0 0 0,-2-1 0,2 1-1,-2 0 1,2-1-1,-2 1 0,2-1 0,-2 0 1,0 2-1,0-1 0,0-1 0,0 1 0,0 0 0,0 0 0,-2 0 0,0 1 1,0 1 0,0-1 0,0 1-1,0 1 0,0 2 0,-3-1 0,1 1 0,0 2 0,0 0 0,0 2 1,0-2-1,0 2 1,0 2-1,-1-2 0,1-1 0,0 0 0,2 0 0,0 0 0,2-1 0,-2-1 0,2 0 0,0-1 0,2 1 0,0-3 0,0-1 0,4 0 0,1-2 0,-1-1 0,0 0 0,0-1 0,2-2 0,-1-1-1,-1 0 1,0-1 0,0-1-1,0-1 1,-1-1-1,1-1 1,-2 0-1,0-2 1,0-1 0,0 1 0,-2 0 0,3 0 0,-3 1 0,2 0 0,-2 3 0,0-2 0,0 2-1,0 0 1,0 2 0,-2 1 1,2 0-1,-2 1 1,2 2 0,-2-1-1,2 2 0,-2-1 0,0 3 0,0 1 0,0 0 0,0 3 0,0 1 0,0 2 0,0 2 1,0 1 0,-2 2-1,2 0 0,-2 2 0,0 1 0,2 0 0,-2 1 0,2 0 0,0 0 0,2-1 0,0 0 0,0-2 0,0 1 0,0-3 0,2 1-1,1-2 0,-1-1 0,6 8-1,-2-3 1,1-4-1</inkml:trace>
  <inkml:trace contextRef="#ctx0" brushRef="#br0" timeOffset="120319">3817 2723 19,'0'-3'3,"-4"-1"1,4-1-1,2-1-1,0-1 1,2-1-1,0 1 0,0 1 0,1 2 0,-1-2-1,-2 2 0,0 3 1,0 0-1,-2 0 0,0 2 0,0 3 0,2 0 0,0 3 0,-2 0 0,-2 3-1,0-1 0,-2 0 1,4 2-1,-2-2 0,-2-2 0,4 0 1,2-1-1,-2-1 0,-2-2 0,4-1 0,0-1 0,0-1 0,2-1 0,2-2 0,0-2 0,1 0 0,-3 0 0,4-2 0,-2-2 0,0 1 0,1 0 0,1 0 0,-2 0 0,-4 2 0,0 0 0,2 2 0,-4 1 0,0 2 0,-2 1 1,2 1 0,0 0-1,-2 5 7,0 1-8,-2 1 0,2 2 1,2-1 0,-4 0 0,2-1 0,2 1 0,0-1 0,2-1-1,0 0 1,0-2-1,2 0 0,0-4 0,4 2 0,1-3-1,1-3 0</inkml:trace>
  <inkml:trace contextRef="#ctx0" brushRef="#br0" timeOffset="123287">2903 4600 19,'0'0'3,"0"0"0,0 0 0,0-2 0,0-2 0,0-1-1,0-1 0,2-1 0,-2 0 0,0 1 0,0-1 0,0 1-1,0-4 0,0 2 0,2-1 0,-4-1-1,2 1 1,-2 0 0,0 1 0,0-2 0,-2 3 0,2 2-1,-3-1 0,1 1 0,0 2 0,0-1 0,-2 3 0,0 2 0,-1 0 0,-1 3 0,2 0 0,-2 3 0,-1 2 0,1 0 0,0 1 0,0 2 0,-1 1 0,3 1 0,2 1 0,-2-1 0,2 1 0,2 0 0,-3-1 0,3-1 0,2 0 0,0-2 0,2 0 0,0-2 0,1-1 0,1-2 0,0 0 0,0-3 0,2-2 1,2-2-1,1-1 0,1-4 0,0-1 0,3-3 0,-1-2 0,1-1 0,-1-2 0,0-1 0,-1-2 0,-1 1 0,0-3 0,-1 0 0,1 1 0,-2-2 0,-4 0 0,3-1-1,-3 0 1,-2 2 0,0 0 0,0 4 0,0 0 0,0-1 0,-2 3 0,2 1 0,-2 1 0,2 1 0,-2 1 0,0 0 0,-2 2 0,2 0 0,0 2 0,0 1 0,0 0 0,0 0 0,0 2 0,0 2 0,2-1 0,-2 5 0,0 0 0,0 3 0,0 2 0,0 3 0,2 3 0,0 1 0,0 2 0,-2 2 0,5 1 0,-3 2 0,0 1 0,0 0 0,0 0 0,0 0 0,0 0 1,2-2 0,2 0-1,-1-3 0,1 0 0,0-2 0,2-1 0,0-2-1,11 10-1,0-5 1,-5-6-1</inkml:trace>
  <inkml:trace contextRef="#ctx0" brushRef="#br0" timeOffset="124047">3244 4411 20,'-2'0'4,"2"0"-1,0 0 0,0 0-1,0 0 0,0 0 0,0 0 0,0 0 0,0 0 0,0 0-1,0 2 0,2 2 0,2 4 0,0 3 0,1 0 0,-1 2 0,0 1 0,-2 1 0,0 0-1,-2 0 1,2 0 0,-2-1 0,0-1 0,-2-1-1,2-3 0,0 0 0,0 0 0,0-4 0,0 1 0,0-4 0,2 0 0,0-2 0,2-4 0,0-1 0,3 0 0,-1-3 0,0-2 0,0-1 0,-2-1 0,3-1 0,-3-1 0,0 1 0,0 2 0,0-2 0,-2 3 0,2 1 0,-2 1 0,0 1 0,-2 1 0,2 2 0,-4 0 0,2 2 0,-2 3 0,2 0 0,-2 4 1,0 1-1,0 1 1,2 1-1,-2 1 0,0 1 0,2 1 0,0 0 0,0 0 0,2 0 0,2 0 0,-2 0 0,2-1 0,3 0 0,-1-2 0,2-1-1,0 0 0,1-2 0,1 0 0,-2 0-1</inkml:trace>
  <inkml:trace contextRef="#ctx0" brushRef="#br0" timeOffset="124553">3542 4480 22,'0'0'3,"-2"0"1,0 0-1,2 1-1,-2-2 0,0 1 0,2 0 0,-2 0 0,2 0 0,0 0-1,0 0 1,0 0-1,0 0 0,0 0 0,2 1-1,2 1 1,2-1 0,0 1 0,0-1-1,5 0 0,-1-1 1,0 1-1,3-1 1,1 1-1,1-1 0,1 0 0,1-1 0,-1 0 0,1 0 0,16-2 0,-6 0 0,-4-1 0,-1 0 0,-1-2 0,-2 1 0,-5 1 0,-1 0 0,-3 1-1,-4 0 1,0 0-1,1 2 1,-5-2 0,-6 3 0,1-2 0,-3 0-1,0 2 1,-4-1 0,-1-2 0,1 0-1,-2-1 1,1 1 0,1-2 0,-2 3-1,-1 2 1,7-1 1,0-1-1,2 1 1,-3-1 0,3 0-1,0 0 0,0 1 0,0-1 1,2 1-1,0-1 1,0 0-1,0 1 0,2 0 0,0 0 0,-2 0 0,4 1 0,-2-1 0,0-2 0,0 2 0,4-1 0,0 1 0,0 1 0,0 0 0,2 1 0,1 1 0,-1 0 0,8 5 0,1 1 0,1 2 0,-1-1 0,-5 0 0,2 1 0,3-1 0,-5 3 0,-4-2 0,3 1 0,-5 0 0,0 1 1,-2-1 0,-2 1 0,-2-3-1,-4 3 0,0-3 0,-3 1 0,1-2 0,0-1 0,0-1 0,-1-1-1,3 0 0,-2-2 0,6-1 0,-2-2-1</inkml:trace>
  <inkml:trace contextRef="#ctx0" brushRef="#br0" timeOffset="125407">4218 4304 19,'0'0'3,"0"0"1,0 0-1,-2 2-1,0 2 0,0 1 1,-2-1-1,2 2 0,-2 1 0,0 0 0,2 2 0,-3 1-1,1-2 0,0 1 0,2 0 0,0 1-1,0 0 0,0-1 1,2 1-1,0-2 1,0 0 0,2 0-1,0-1 0,0 0 1,2-1-1,-2-1 0,2 0 0,1 0 0,-1-1 0,2-1 1,-2-1-1,2 1 0,0-2 0,1 0 0,-1-1 0,0-1 0,2-1 0,1-1 0,-1 0 0,0-1 0,0 0 0,1-1 0,-1 0 0,0-1 0,-2 1 0,1 0 0,-3-1 0,2 0 0,-2 1 0,0-2 0,-2 1 0,0-1 0,0 1 0,0-1 0,1 0 0,-3 0 0,0 0 0,0 0 0,0 1 0,0-1 1,0 0-1,-3 2 0,3-2 0,-2 0 1,0 0-1,0 1 0,2 0 0,-2 1 0,0 1 0,0-1 0,-2 0 0,2 1 0,-2 0 1,0 1-1,-1 0 0,1 1-1,0 1 1,-2 1 0,0 1 1,0 0-1,-3 0 0,1 2 0,0-1-1,-1 2 1,1-1 0,2 2 0,-2-1 1,2 1-1,-1-2-1,1 0 1,2-1 0,0 2 0,0-2-1,0 1 0,2 0-1,-1-1-1</inkml:trace>
  <inkml:trace contextRef="#ctx0" brushRef="#br0" timeOffset="204499">2152 672 16,'0'0'3,"0"0"0,0 0-1,0 0 0,0 0 0,0 0-1,0 0 1,-2 0-1,2 0 0,0 0 1,0 0-1,0 0 0,0 0 0,-2-2 0,0 1 0,0 0 0,0 0-1,0 1 0,0 0 0,0-1 1,2 1 0,-2-1-1,2 1 0,-3 1 0,3-1 0,0 0 0,0 1 1,0 1-1,0-1 1,0 2 0,0-1-1,-2 2 0,2 0 1,0 0-1,0 0 1,0 2-1,0-1 0,0 1 0,0 1 0,-2 1 0,2 0 0,0 2 0,0 1 0,0-1 0,-2 2 0,2 0 0,0 2 0,0-1 0,0 3 0,0 0-1,0 0 1,0 2 0,0-2 0,0 2 1,0 1-1,0 0 0,0 0 0,0 0 0,0 0 0,0-1 0,-2 1 0,2-1 0,0 0 0,0-1 0,0 1 0,-2-1 0,2 0 0,0 0 1,0-2-1,0 1 0,-2 1 0,0-1 0,2-1 0,-2 0 0,2 0 0,-2-1 0,2 0 0,0 0 0,0-1 0,0 1 0,0-1 0,0-1 0,-2 1 1,2 0-1,-2 0 0,2 0 0,0-1 0,0 1 0,-2 1 0,2 0 0,-2-1 0,0-1 0,-1 0 0,3 1 0,-2-1 0,0-1 0,0 2 0,0-1 0,0 1 0,0-1 0,0 1 0,0-1 0,0 1 0,2-2 0,-2 1 0,2-1 0,0 1 0,0 0 0,0 0 0,0 0 0,0 1 0,-2-1 0,2 0 0,0 1 0,0-1 0,0-1 0,-2 1 0,2-2 0,-2 2 0,2-1 0,0-2 0,0 1 0,-3 0 0,3-1 0,0-1 0,0 0 0,0 0 0,-2 0 0,2 1 0,-2-1 0,2 0 0,0 0 0,-2 0 0,2 0 0,-2 2 0,2-2 0,-2 2 0,2 1 0,-2 1 0,0 1 0,0-1 0,0 0 0,0-2 0,0 0 0,2 0 0,0-1 0,-2-1 0,2-1 0,-2 0 0,2 0 0,0 0 0,0-1 0,0 0 0,0-2 0,0 2 0,0-1 0,0 0 0,0-1 0,0 1 0,0-1 0,0 1 0,0 0 0,0-1 0,0 1 0,0 0 0,0-1 0,0 0 0,0 1 0,0-2 0,0 2 0,0-2 0,-2 1 0,2-1 0,0 1 0,0 0 0,0 0 0,0 0 0,0 0 0,0 1 0,0-2 0,-3 1 0,3 0 0,0 1 0,0 2 0,-2 1 0,0 2 0,2 1 0,-2-1 0,2 0 0,-2-1 0,0 1 0,2 0 0,0-2 0,-2 1 0,2-1 0,0 0 0,0-1 0,0 0 0,0-1 0,0-1 0,0-1 0,0 1 0,0-1 0,2-1 0,-2 2 0,0-3 0,0 0 0,0 2 0,0-1 0,0 1 0,0-1 0,0 1 0,0-1 0,0 2 0,0 0 0,0-2 0,0 2 0,0-2 0,0 2 0,0 1 0,0 1 0,0 1 0,0 0 0,0 0 0,0 0 0,0-1 0,0 0 0,0 0 0,0 0 0,0-1 0,0 0 0,0 0 0,0-2 0,0 0 0,0-1 0,0 0 0,0-1 0,0-1 0,0 0 0,0-1 0,0 0-1,2 0 0,0-2-1</inkml:trace>
  <inkml:trace contextRef="#ctx0" brushRef="#br0" timeOffset="205963">1821 2653 17,'-2'0'3,"0"-1"0,2 0 0,0 0-1,-2-2 1,2 1-1,-2-2 0,0 2 0,0-1-1,2-1 0,-4 1 0,2 0 0,-3 0 0,1-1 0,2 2 0,0 0 0,-4 0 0,2 0 0,-2 2 0,-1 0-1,1 1 1,0 3 0,-2 2 0,-1-1-1,-1 4 1,0-1 0,-1 2-1,1 1 0,2-1 0,0 1 0,-1-1 0,5 0 1,-2 0 0,2-1-1,2-2 0,2 0 0,0-2 0,2-2 0,0 0 0,2-2 0,0-2 0,2-2-1,1 0 1,-1-2 0,-2-1 0,2 0 0,0-1 0,1 0 0,-1 2 0,-2-1 0,-2 1 0,2 1 0,-2 0 0,0 2 0,-2-1 1,4 3 0,-2 3-1,0 0 1,1 3-1,-3 2 1,2 1-1,0 2 0,2 1 0,0 0 0,0 0 0,2 1 0,1-2-1,-1 0 0,2-1-1</inkml:trace>
  <inkml:trace contextRef="#ctx0" brushRef="#br0" timeOffset="207254">3743 1139 16,'0'0'3,"0"0"0,0-1 0,0 1-1,0 0 0,0 0 0,0 0 0,0 0 0,0 0 0,0 0-1,0 0 0,0 1 1,2 3-1,-2-2 0,0 0 0,0 2 0,0-1-1,0 2 1,0-2 0,0 2 0,0 1-1,0 0 0,0-1 1,2 2 0,-2 2-1,0-1 0,0 0 1,0 0 0,2 1 0,-2 1-1,2-1 0,0 2 0,0 0-1,-2 1 1,2 0 1,-2 1-1,2 0 0,-2 1 0,2 1 0,-2 0 0,0 0 0,0 2 0,0-1 0,0-1 0,0 1 0,0 0 0,0 2 0,0-1 1,0 2-1,0 0 0,0 1 1,0 1-1,0-1 0,0 0 0,2-1 0,0-1 0,0 2 0,-2-1 0,2-1 1,1 1-1,-3-1 0,2-1-1,0-1 2,0 1 0,0 0 0,0 0-1,-2-1-1,0-1 1,2 1 1,0-1-1,0-3 0,-2 2-1,0-1 1,0 0 0,2-1 1,0-1-2,0 0 1,0 0 0,0 1 0,0 1 0,-2 1 0,3-1 0,-1 0 0,0 1 0,0-1 0,-2 0 0,2 0 0,0 0 0,2-1 0,-2 2 0,0 1 0,2 1 0,0-2 0,-1-1 0,-1 0 0,0-1 0,0 0 0,0-1 0,0 1 0,0-2 0,0 0 0,2-2 1,-4 1-1,4 0 0,-2-2 0,-2 0 0,0 1 0,0-2 0,2 0 0,0 0 0,1 1-1,-1 1 1,0 1 1,0 2-1,-2-2 0,2 0 0,-2 1 0,2-2 0,0 0 0,0-1-1,0 0 1,0 0 0,-2-1 0,2-1 0,0 1 0,0-1 1,0 1-1,0-2 0,1 1 0,-3-1 0,2 0 0,0 0 0,0-1 0,0 1 0,-2-2-1,0 1 1,0 1 0,2-2 0,0 1 0,-2-1 0,0 1 1,0 0-2,0-1 1,0 2 0,0-2 0,0 0 0,0 1 0,2 0 0,-2 2 0,2 0 1,0 1-2,0 2 1,-2-1 1,2 2-1,-2-4 0,2 2-1,-2-1 1,0 1 0,0-1 0,2 0 1,-2 0-1,3-2 0,-3 1 0,0-2 0,2 1 0,0-2-1,-2-1 0,0 1-1,2-4 0</inkml:trace>
  <inkml:trace contextRef="#ctx0" brushRef="#br0" timeOffset="208300">4189 2645 21,'-2'0'3,"2"0"0,0 0-1,0 0 0,0 0 1,0 0-1,0 0 0,0 0 0,0 0 0,0 0-1,0 2 0,0 2 0,0 1-1,-2 1 1,2 2-1,-2 2 1,0 0 0,0 1 0,0 0-1,0 1 1,0 1-1,0 0 1,0-2-1,0 1 1,-1-3 0,1 0-1,0 0-1,0-3 1,2 0 1,-2-1-1,2 0 1,0-3 0,0 0-1,0-3 0,2 0 0,2-3 0,1 0 0,-1-1 1,0 0-1,2 1 0,-2-1 0,2 1 0,1-1 0,-1 0 0,0 2 0,0 0 0,0 1 0,1 0 0,-1 1 0,0 1 0,0 1 0,0 1 0,1 2 0,-1 0 0,-2 2 0,0 0 0,0 0 0,0 1 1,-2-2-1,-2 1 0,3 0 0,-3 0 0,-3 1 1,3-2-1,-2-1 0,-2 1 0,0-1 0,0 1 13,-2-1-14,-3-2 6,1 0 6,0-1-14,-2 1 13,1-2-1,1-2-8,-2 0 6,4 0-1,-3-2-13,3 0 0,0-1 0,2-2 0</inkml:trace>
  <inkml:trace contextRef="#ctx0" brushRef="#br0" timeOffset="217951">2642 565 16,'0'0'3,"0"0"-1,0 0 1,0 0-1,0 0 0,0 1 0,-2 1 0,0 2-1,0-2 0,0 0 1,0 2-1,0 0 0,0 0 0,0 1 0,0-2 0,-2 2 0,1-1 0,-1 2 0,0-1-1,2 1 1,-2 1-1,0 1 0,-2 0 0,-1 2 0,-1 2 0,0 0 0,2-1 0,-3 3 0,1 1 1,-2 3-1,-1 0 0,1 3 1,-4 3-1,-1 1 1,1 3-1,-1 2 0,-1 3 0,1-1 1,-1 1 0,1 2-1,-1-1 0,-1-2 0,3-2 0,1-2 0,1-3 0,1-2 0,3-3 0,2-2 0,-2 0 0,2-3 0,-1-2 0,3-2 0,0 0 0,2-2 0,-2-1 0,2-1 0,0 0 0,0-1 0,-3-1 0,3-1 0,0 1 0,0 0 0,0-2 0,0 0 0,0 1 0,0 1 0,0-2 0,0 1 0,0 0 0,0 0 0,0 0 0,0 0 0,0-1 0,2 1 0,-3-1 0,1 0 0,0-1-1,2 0 1,-2 1 0,2-1-1,-2-1 0,2 1 0,-2 0 0,2-1 1,0 0-1,0-1 0</inkml:trace>
  <inkml:trace contextRef="#ctx0" brushRef="#br0" timeOffset="218582">2547 1191 18,'0'0'3,"0"0"0,0 0 0,0 0 0,0 0-1,0 0 0,0 0 0,-2 0 0,2 3 0,-2 0-1,-2 2 0,0-1 0,-2 3 0,1 0 0,-1 3 0,-2 0 0,0 2 0,-1 2 0,1 0 0,-2 3-1,-3 3 0,1 2 0,-3 4 0,1 0 0,-3 3 1,-1 3-1,1 2 0,-1-1 0,1 2 0,-1 1 0,1-1 1,0-1-1,3-2 0,2-1 0,-1-3 0,5-4 0,0-1 0,-1-1 0,3-2 0,0-3-1,0 0 1,2-3 0,-1-1 0,1-3 0,0-1-1,2-1 1,0-1-1,0 0 1,0-1-1,0-1 1,0-1-1,2 0 1,-2-1 0,2 1-1,-2-2 0,2 1 0,0-1-1,-2-1 1</inkml:trace>
  <inkml:trace contextRef="#ctx0" brushRef="#br0" timeOffset="219045">2512 1676 17,'0'0'3,"-2"1"-1,0 3 1,-2 1-1,0 3 0,-1 1 0,-3 1 0,2 4 0,-2 0 0,-1 3-1,-1 1 0,0 2 0,-3 3 1,1 4-1,-3 3 0,-1 3 0,-1 1 0,1 0 0,-3 2 0,1-1-1,1 0 0,3-1 1,-1-3-1,1-2 0,3-1 0,1-1-1,2-3 0,-1-1 0,3-5 0</inkml:trace>
  <inkml:trace contextRef="#ctx0" brushRef="#br0" timeOffset="219391">2502 2148 17,'-2'4'3,"-3"0"0,-1 3-1,0 3 0,-2 1 0,0 3 0,-1 4 0,-1 0-1,0 4 1,-3 3 0,1 4 0,-3 1-2,1 2 1,-1-1 0,1-1 0,-1-1 0,5-2-1,0-4 0,-1-1 1,3-1-1,2-2 0,0-3 0,-1-1-1,3-2 0,-2 0 0</inkml:trace>
  <inkml:trace contextRef="#ctx0" brushRef="#br0" timeOffset="220358">2649 490 17,'0'0'3,"0"0"-1,0 0 0,0 0 0,2 1 1,-2 1-2,2-1 1,-2 1-1,2 0 1,0 2-1,0-1 0,2 3 0,0 0 0,0 0 0,0 1 0,3 1 0,1 0 0,0 1-1,0 1 0,1 0 0,1 2 0,0-1 0,3 1 0,-1 1 0,1 0 0,-1-1 0,0 2 0,3-1 0,-3-1 0,1 1 0,-3-1 1,-2 0-2,3-2 0,-3 1 0,-2-1 0</inkml:trace>
  <inkml:trace contextRef="#ctx0" brushRef="#br0" timeOffset="220791">2700 934 17,'0'2'3,"2"-1"0,0 2-1,2 2 0,1 1 0,-1 1 0,2-2-1,0 4 1,0-1-1,3 0 0,-1 2 0,0 1 0,3-1 0,-1 1-2</inkml:trace>
  <inkml:trace contextRef="#ctx0" brushRef="#br0" timeOffset="221067">2731 1308 17,'0'1'3,"0"0"1,0 0-1,2 1 0,0 1-1,3 0-1,-1 1 1,2-1 0,0 1-1,0-1 0,3 1 0,-1 0 0,2 1-1,0 1 0,1-2 0</inkml:trace>
  <inkml:trace contextRef="#ctx0" brushRef="#br0" timeOffset="221324">2748 1581 19,'0'0'4,"0"0"-1,0 0 0,0 0-1,0 0 0,0 0 0,0 1 0,4 1-1,0 2 0,0-2 0,2 1 0,3 0 0,-1-1 0,0 1-1,3-1 0,-3 0 0</inkml:trace>
  <inkml:trace contextRef="#ctx0" brushRef="#br0" timeOffset="221582">2725 1846 19,'0'-1'4,"0"1"-1,2 0 0,-2 1-1,2-1 0,0 1 0,2 2 0,1-2 0,-1 0-1,0 1 0,2 0 0,2 2 0,1 1-1,-1 0-1,2 2 0</inkml:trace>
  <inkml:trace contextRef="#ctx0" brushRef="#br0" timeOffset="221818">2694 2176 21,'0'0'3,"0"0"0,0 0 0,0 0-1,0 0-1,0 1 1,0 1 0,0 0 0,0-1 0,2 3 0,0-2-1,2 1 0,2 1 0,1-2 0,-1 2-1,2-1 1,3 2-1,-1-2 0,0 2 0,1-2-1,-1 2 0,0-1 0</inkml:trace>
  <inkml:trace contextRef="#ctx0" brushRef="#br0" timeOffset="222132">2626 2468 22,'0'0'4,"0"0"-1,0 1 0,2 0 0,-2 1 0,4 0-1,-2-1 0,4 1-1,0 1 0,1-2 1,3-1-1,0 1 0,3-1 0,-1 0-1,3-2 0,-1-1-1,1 1-1</inkml:trace>
  <inkml:trace contextRef="#ctx0" brushRef="#br0" timeOffset="222818">3248 544 17,'0'0'3,"-2"0"0,0 2 0,-4 2 0,0 0-1,0 2 0,-3 2-1,-1 0 1,2 4-1,-5 1 0,1 2 0,-1 2 0,-3 3 0,-1 3 0,-1 3 0,-1 3 0,-2 3-1,-1 3 1,-1 4-1,0 0 1,0 1-1,1 0 1,-1 0-1,0-2 0,2 1 1,1-3-1,-1-1 0,3-2 0,-1-1 0,2-4 0,3-3 0,1-1 0,3-5-1,0 0 0,2-3 0,1-2 0</inkml:trace>
  <inkml:trace contextRef="#ctx0" brushRef="#br0" timeOffset="223242">3494 837 16,'0'0'4,"0"1"-1,-2-1-1,0 3 0,-2 2 1,-2 2-1,0 2 0,-3 2 0,-1 4 0,-2 3-1,-3 3 0,-1 4 0,-1 2 0,-1 2 0,-1 1-1,-4 2 1,2 3 0,-1 1 0,-3 4 0,-2 2-1,0 2 0,-2 4 0,-2 0 0,0 1 0,0 0 0,2-4 0,2 1 0,0-4 0,3-3-1,3-3 0,2-2 0</inkml:trace>
  <inkml:trace contextRef="#ctx0" brushRef="#br0" timeOffset="223622">3546 1184 17,'0'0'3,"0"3"-1,-4 1 1,-2 3-1,0 1 0,-3 3 0,-1 3 0,-2 2 0,-3 3 0,-1 3-1,-3 2 0,-2 5 0,-4 4 0,-1 4-1,-3 5 1,-5 3-1,1 4 1,-2 5 0,0-1 0,-2 2-1,2-1 0,0 0 0,1-1 0,3-1 0,2-4 0,0 0 0,3-3-1,3-2 0,2-2 0</inkml:trace>
  <inkml:trace contextRef="#ctx0" brushRef="#br0" timeOffset="223978">3712 1461 18,'0'0'3,"0"0"0,0 0-1,-3 1 1,1 4-1,-2 2 0,-2 1 0,-2 4-1,0 3 1,-5 5 0,1 2-1,-5 3 0,1 4 0,-5 5 0,-2 3 0,-4 3 0,0 0-1,-4 4 0,0-1 0,0 3 0,-2 1 1,0 1-1,0 2 0,0 0 0,2-2-1,2 0 0,2-4 0</inkml:trace>
  <inkml:trace contextRef="#ctx0" brushRef="#br0" timeOffset="224310">3705 2013 18,'-2'0'3,"0"3"0,0-1-1,-2 3 0,-2 2 0,-2 1 0,-1 4-1,1 0 0,-2 5 1,-3 1 0,-1 3-1,-1 2 0,1 3 0,-3 2 0,-1 1 0,1 2 0,1 1 0,-1-1-1,-2 2 0,3-3 0,1-1-1,3-3 0</inkml:trace>
  <inkml:trace contextRef="#ctx0" brushRef="#br0" timeOffset="224554">3856 2195 20,'-2'0'4,"2"0"-1,0 0 0,0 0 0,0 0-2,-2 2 1,0 3 0,-6 3 0,-2 1-1,-1 2 0,-3 3 0,-1 3 0,1 2 0,-3 2-1,-1 0-2</inkml:trace>
  <inkml:trace contextRef="#ctx0" brushRef="#br0" timeOffset="225474">2671 989 18,'0'0'4,"0"0"-1,0 0-1,0 0 1,0 0 0,0 0 0,0 0-1,0 0-1,0 0 0,0 0 1,0 1-1,0-1 0,-2 1 0,2-1 0,-2 3 0,0-2 0,2 0 0,-2-1-1,2 0 1,-2 1-1,2 2 0,0-3 0,0 1 0,0-1 0,0 2 0,0 0 0,2 1 0,0 0 0,2 2 0,-2-1 0,2 2 0,3 1 0,-1 1 0,0 1 0,0 0 0,0 2 0,3 0 0,-1 2 0,0-1 0,3 2 0,1 2-1,0-1-1</inkml:trace>
  <inkml:trace contextRef="#ctx0" brushRef="#br0" timeOffset="226074">2646 1415 17,'0'0'4,"3"1"-1,1 0 0,0 1-1,0 1 0,2 0 0,2 2 0,1-1-1,-1 2 1,2 1-1,3 0 1,-3 0-1,2 2 0,1 1-1,-1-1-1,1 2 0</inkml:trace>
  <inkml:trace contextRef="#ctx0" brushRef="#br0" timeOffset="226525">2624 1818 20,'0'0'4,"0"1"-1,0 0 0,4 3 0,2 1 0,0 0-1,0 1 1,5 0-1,-1 0 0,0 0-1,3 1 0,1-2 0,3 2-1,-1 0-1,3-1 0</inkml:trace>
  <inkml:trace contextRef="#ctx0" brushRef="#br0" timeOffset="437734">396 3817 15,'-2'0'2,"0"-1"1,-2 0 0,0-2-1,0 1 0,-3-2 0,-1 1 0,0 0 0,0-1 0,-1-1-1,-1 1 1,2-1-1,-3 0 0,1 2 0,2-2 0,0 2 0,-3 0 0,3 0 0,0 1 0,-1 0-1,3 0 1,-2 1-1,2 0 1,0 1-1,-1 0 1,3 0 0,0-1-1,0 1 0,2 0 0,0 0 0,0 0 0,0 1 0,2-1 0,2 0 0,0 0 0,4 0 0,0-2 0,5-1 0,3 0 0,5-3 0,3 0 0,3-2 0,0 0 0,4 0 0,0-2 0,0 2 0,0-1 0,2-2 0,-2 2 0,0 0 0,0 1 0,-2 0 0,-1-1 0,-1 2 0,0 0-1,-2 0 0,0 2 0,-5-2 0,1 1 0,-3 1 0,1 1-1</inkml:trace>
  <inkml:trace contextRef="#ctx0" brushRef="#br0" timeOffset="438078">779 3453 17,'0'-1'3,"-2"0"0,2 0 0,-2-2-1,0 1 0,0 1 0,0 0 0,2-2-1,-3 1 1,3 1 0,-2 0-1,2-1 0,-2 1-1,2 0 1,2 0 0,0 0-1,1 0 0,1-1 1,0 2 0,2-1-1,0 1 0,0 1 1,3 1 0,-1-1-1,2 1 1,-1 0 0,-1 2 0,2 1-1,-2-1 0,1 1 0,-1-1 0,-2 2 1,2 0-1,-1 0 1,-3 0-1,0-2 0,0 2 1,-2 2-1,-4-1 0,0 3 0,-4-1 0,-5 3 0,-1 0 0,-2 2 0,-5 3 0,-2-1-1</inkml:trace>
  <inkml:trace contextRef="#ctx0" brushRef="#br0" timeOffset="473740">-1 5516 16,'0'-1'3,"-2"1"0,2 0 0,0 0-1,0 0 0,0 0 0,0 0 0,0 0 0,0 0 0,0 0-1,0 0 0,0 0 0,0 0 0,0 0 0,2 0 0,-2 0 0,2-2 0,2 1 0,5-2 0,3 0 0,3-1-2,1 0 1,3 0 0,5-1 1,3 2-1,4-2-1,2 1 1,3 0 0,1-1 1,0 0-1,0 2 0,-2-1 0,1 1 0,-1 0 0,-2-1 0,-2 2-1,-2-1 1,0 1 0,-4 1-1,-3-1 0</inkml:trace>
  <inkml:trace contextRef="#ctx0" brushRef="#br0" timeOffset="474078">688 5317 17,'0'0'3,"0"0"0,0 0 0,0 0-1,2 1 0,4 1 0,2 1 0,-1-1 0,1 3 0,2-1-1,-2 2 0,3 1 0,-3 0 0,0 0-1,1 0 1,-1 1 0,0 0 0,-2 1-1,1 0 1,-1 0 0,-4-1-1,0 2 1,-4 0 0,0 1-1,-4 0 0,-5 2 0,1 1 0,-5 0 0,-3 0 0,-1 1-1,-4-1-1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30.6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80 15 18,'-2'-1'4,"-1"0"-1,1 0 0,0-2 0,0 2 0,2 0-1,-2 0 0,2-1 0,-2 0 0,0 1-1,0 1 1,-2-1 6,2 1-7,0 0 6,0 0-7,0 1 0,-3 2 0,3 0 6,-4 2-7,2 3 0,-2 2 0,2 2 7,0 3-1,-1 2-7,3 3 0,-2 2 0,2 2 0,0 0 8,0 3-7,2 0 0,0-1 0,0 1 0,2-1 0,2-2 0,2 0 0,1-1 0,1-3 7,4-1-7,1-2-1,1-3 0,3-2-1,1-3-1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31.9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0 141 20,'0'0'4,"0"0"0,0 0 0,0 0-1,0 0 0,0 0 0,0 0 0,0 0-1,0 0 0,0 0-1,0 0 0,0 0 0,0 3 7,2 3-8,-2 0 0,2 2 0,0 0 0,0 3 0,2-1 0,-2 3 0,1 0 0,1 0 0,-2 1 0,2 0 0,-2-2 0,2 2 0,0-1 0,-2 0 0,2-2 0,-2 0-1,3-2-1,-3 1 0</inkml:trace>
  <inkml:trace contextRef="#ctx0" brushRef="#br0" timeOffset="376">221 304 19,'0'0'3,"0"0"0,0 1 0,2 1-1,0 2 0,0 0 0,-2 2 0,3 1 0,-1 0-1,0 0 0,-2 1 0,2 0 0,-2 2 0,2-1 0,-2 0-1,-2 2 1,2-1-1,-2 1 0,2-2 0,-2 1 0,0-1-1</inkml:trace>
  <inkml:trace contextRef="#ctx0" brushRef="#br0" timeOffset="712">337 107 20,'0'0'4,"0"0"0,0 0-1,0 1 0,0 1 0,2 1-1,-2 2 0,2 0 0,-2 2-1,2 2 1,0-1-1,3 2 0,-1 2 0,0-1 0,0 3 0,0-1 0,0 1 0,2 0-1,1 0 0,-3 0 0,2-1 1,-4 0-1,2-1 0,0 0-1,0-2 0,-2 0-1</inkml:trace>
  <inkml:trace contextRef="#ctx0" brushRef="#br0" timeOffset="1023">451 0 20,'0'0'4,"0"0"-1,0 0 0,0 0-1,0 0 1,0 0-1,2 0 1,0 1-1,2 3 0,2 2 0,5 0 0,-3 3-1,4 1 0,-1 2 0,1 1 0,-2 2 0,3 1 0,-3 2 0,1 0-1,-1 3 0,0 1 1,-2 3-1,-1-1 0,-3 2 1,0-1-1,-2 2 0,0 0 1,-4-1-1,2 1 0,-4-1 0,2-2-1,-2-2 0,0 0-1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34.0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0 22,'0'0'4,"0"0"0,0 0-1,0 0 0,0 0-1,0 0 0,0 2 0,0-2 0,0 0 0,0 0 6,2 1-7,0 0 0,0 0 0,2 0-1,0 0 0,2-1 0,3 0 0,-1 2 7,0-2-1,2 0-7,1 0 6,1-2-7,1 2 0,1-1 0,-1 0 0,1 0-1</inkml:trace>
  <inkml:trace contextRef="#ctx0" brushRef="#br0" timeOffset="247">73 134 22,'0'0'4,"-2"0"0,2 0 0,2 0-1,-2 1-1,0-1 1,2 3-2,-2-2 1,2 1 6,-2 0-7,2 1 12,0-1-1,0 0 5,1 0-15,1 0 6,2-1-1,-2-1-7,4 0 6,1-1-13,1-1 7,4-2 0,1-1-7,3 0 0,3-2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35.1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147 9 20,'0'-1'4,"-2"0"-1,-1 0 0,1-2 0,0 3-1,0-1 1,-2-1-1,0 2 0,0 0 0,0 0 0,-2 1 0,-3 1-1,3 3 1,0 2 6,0 1-8,-1 3 0,1 0 0,2 3 7,2 1-1,0 3-7,0 0 6,2 2-7,0 0 0,2 0 1,2 1 0,0 0 0,2-2 6,3 3-7,-3-1 1,2 0 0,3-1 0,-3 0 0,2-2 6,-2 1 0,1-1-7,1-2 0,-4 0 7,0 0-8,1-1 1,-3 1-1,-2-4 0,-2 1 0</inkml:trace>
  <inkml:trace contextRef="#ctx0" brushRef="#br0" timeOffset="304">0 370 21,'0'0'4,"2"-1"0,0-1 0,2 1-1,0 0 0,0-1 6,0 1-8,5-2 0,-1 1 0,0-3 0,5 1 0,-1-2 0,5-1 0,1-1-1,1-2 0,4 0-1,-1-1-2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35.65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53 0 21,'0'0'4,"0"0"0,0 0-1,0 0 0,-2 3 0,-2 2-1,0 2 0,0 3 0,0 0 0,-2 2 0,1 3-1,1 0 1,0 1-1,0 3 0,0 1 0,0 0-1,2 0 1,0 3-1,2 0 7,0-1-7,2 1 0,0-1 0,0 0 0,2 2-1,2-3 1,-2-2 0,3 1 0,-1-3 0,2 0 0,0-1-2,1-2 0,-1 0 0,0-2-1</inkml:trace>
  <inkml:trace contextRef="#ctx0" brushRef="#br0" timeOffset="334">206 192 22,'0'0'4,"0"0"0,0 0-1,0 0 0,0 0 0,0 0-1,0 1 0,3 2 0,-1-1-1,2-1 0,0 2 0,0-2 0,2-1 0,3 0 0,-1 0 0,0-3-1,2 1 1,3-3 0,-1 2-1,3-2 0,-3-1 0,3 1-1,-3-2 0,0 1-1,-1 0 1</inkml:trace>
  <inkml:trace contextRef="#ctx0" brushRef="#br0" timeOffset="552">347 192 20,'-2'1'4,"0"2"-1,0-1 1,0 3-1,0-1-1,2 3 0,-2 0 1,2 3-1,-2 0 0,2 1-1,0 1 1,-2 1-1,2 1-1,0 0 1,0 0 0,2 1 0,-2 1-1,2 2 0,-2-1 0,0 0-1</inkml:trace>
  <inkml:trace contextRef="#ctx0" brushRef="#br0" timeOffset="1054">511 231 21,'0'0'4,"0"0"-1,0 0 0,0 0 0,4 1-1,2 0 1,2-1-1,2 0 0,1-2-1,3-1 1,1 0-1,1-3 0,1 0 0,1-1 0,3 0-1,-2-2 0,-1 0 0,1 0-1,0 0-1</inkml:trace>
  <inkml:trace contextRef="#ctx0" brushRef="#br0" timeOffset="1252">711 219 19,'0'2'4,"-2"1"0,0 0-1,0 3 0,2 2-1,-2 0 1,2 3-1,0-1-1,0 1 0,0 0 0,0 2 1,2 0-1,0 1 0,0 0 0,2 0 0,-2 0-1,2 0 0,-2 0-1,3-1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37.1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23,'0'0'4,"0"0"-1,0 1 0,2 1 0,-2 0 0,4 2-1,-2 0 0,2 2-1,1-1 1,1 1-1,0 1 0,0 0 0,0 2 0,1 0-1,-1 2 1,0 2-1,0-1 1,-2 2 0,0 0-1,1 3 0,-3-1 1,0 1-1,-2 2 1,0 1-1,-2-1 0,-2 1 0,-3 1 0,1 1 0,-2 0 0,0-1 0,-3 1 0,-1 0-1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37.9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 22,'0'0'5,"0"0"-1,0 0-1,0 0 0,0 0 0,0 0 6,0 0-7,0 0 6,0 0 5,2 0-8,0 0 6,4 3-2,3-2-7,1 0 6,2 0-7,1 0-1,1-1 7,3-1-14,-3 0 1,3-1 0,-1-1 0,-1 1 1,1-3 0,-1 2 0</inkml:trace>
  <inkml:trace contextRef="#ctx0" brushRef="#br0" timeOffset="228">8 131 24,'0'-1'4,"0"1"0,0 1-1,0-1 0,0 1-1,4-1 1,-2 2-1,5-1 6,-1-1-1,2 1-1,0-1 0,5 0-7,1-1 0,5-2 0,2-1-2,1-2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39.3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122 22 20,'0'0'3,"-2"-1"0,2 0 0,0-1 0,0-1-1,0 1 0,-2 1 1,2-1 6,0 0-8,-2 1 7,2-1-7,-2 1 12,2 0-14,0-1 6,0 1 0,0 1-1,0 0-7,0 0 1,0 0 0,0 4 13,0 0-8,0 3 0,0 1-7,0 1 13,2 1-14,-2 2 1,2-1 0,0 1 1,0 1-1,2 1 0,-2-1 1,2-2-1</inkml:trace>
  <inkml:trace contextRef="#ctx0" brushRef="#br0" timeOffset="286">0 349 21,'0'0'4,"0"0"0,0 0-1,0 0 0,0 0 0,0 0-1,0 0 0,0 0 7,2 1-8,2 0 0,2 1 6,3-2-1,3-2-7,2-1 7,3-2-7,2-1 0,1-2-1,1 0 0,2-1-1,2-2 0</inkml:trace>
  <inkml:trace contextRef="#ctx0" brushRef="#br0" timeOffset="600">120 476 22,'0'0'5,"0"0"-1,0 0 0,0 0-1,0 0 0,0 0 0,0 0-1,0 0 0,0 0 0,0 0-1,0 0 7,0 0-8,0 6 0,0 2 0,0 2 0,0 2 7,0-2-8,2 1 0,0 0 7,2 0-7,0-2 0,2 0 0,1 0 0,1-2 0,0-3 0,0 0 0,3-2 0,-1-3 0,-2 0 0,3-2 0,-1 0 1,0-2 0,-1-1 0,-1 2 0,0-2-1,-2 0 1,1 2 0,-1-1 0,-2 0 7,0 2-1,0-1-1,0 1 6,-2 2-8,1-1-7,-1 2 1,0 3 0,0 1 7,0 2 6,0 1-2,0 1-13,0 3 1,-2 0 0,2 2 0,0 0 7,0 2-7,-2 1 1,2 1 0,0 0-1,0-1 1,0 2-1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42.5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37 17,'0'0'3,"0"0"0,-2 0 0,2 0 0,0 0-1,0 0 0,0 0 0,0 0-1,0 0 1,-2-4 0,2 1-1,-2-1 1,0 1-1,0 0 1,0-1-1,0 2 0,0-2 0,0 2 0,0 0 0,2-1 0,-3 2 0,1-1 0,2 2-1,0 0 1,0 0 0,0 3-1,0 3 7,0 1-7,0 1 0,2 3 0,1 0-1,-1 1 1,2 0 0,0 0 0,0 1 0,0 0 0,2-1 0,3-3 0,1-1 0,2-1-1,1-1 1,-1-3 0,3-2 0,-3-1-1,0-1 1,-1-2 0,1-1-1,-1 0 0,-1-1 1,-2 0 0,0-1 0,1 0 0,-3 0 0,-2-1 0,0 1 0,0 0 0,-2 1 0,0 1 7,1 0-8,-1 2 13,-2 0-8,2 3 0,-2 1 6,0 4-2,0 2-7,-2 4 0,0 1-6,-1 3 0,1 0 7,0 3 0,2 0 0,0 1-1,0 0-6,2 0-1,0 0 1,3-2-1</inkml:trace>
  <inkml:trace contextRef="#ctx0" brushRef="#br0" timeOffset="513">62 487 22,'0'0'4,"0"0"-1,0 0 0,0 0 0,0 0 0,0 0-1,0 0 0,0 1-1,0 0 1,3 2 0,-1-1-1,0 0 1,2-1-1,4-1 0,0 0 0,5-2 0,-1-1 0,5-3-2,-1 0 0,3 0 0,-1 0-1</inkml:trace>
  <inkml:trace contextRef="#ctx0" brushRef="#br0" timeOffset="1075">366 528 21,'0'0'4,"3"-2"1,-1 2-1,0-1-1,0 1 0,4-1-1,0 1 0,0 0 0,3-1 0,1 0-1,2 0 1,3-2-1,-1 1-1,3-3 1,1 1-2,1-3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45.2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67 18,'0'0'4,"0"0"0,0 0-1,0 0-1,0 0 1,0 0-1,0 0 0,0-1 0,0 1 0,0-1 0,2-2 0,2 0-1,0 1 0,0-2 0,2 1 1,-1 0-1,1 0 0,0 0-1,2 1 1,1 0 0,-1-1-1,2 0 1,0-1-1,1 2 0,-1-2 0,3 0 0,-1 1 0,0-1-1,-1 2 0,-1-2 0,0 2-1,-1 0 0</inkml:trace>
  <inkml:trace contextRef="#ctx0" brushRef="#br0" timeOffset="361">7 194 22,'-2'0'4,"2"0"-1,0 1 0,-2-1 0,2 1 0,0-1 0,0 0-1,2 0-1,-2 1 1,0-1-1,0 0 0,2 1 0,-2 1 0,2-1 0,0 0 13,0 0-8,2 0 5,1 0-7,-1 1-1,2-2 6,0 0-7,0-2 6,3 1-8,1-1-6,2-2 20,-1 1-15,1-1 1,3 0 6,-1-2-14,0 0 1,3 0 1,2-1 0,-3 2 0,1-2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3:16.1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243 22 14,'0'0'2,"0"0"0,0 0 0,0 0 0,0 0 0,0 0 0,0 0-1,0 0 0,0 0 0,0 0 1,0 0-1,0 0 0,0 0 0,0 0 1,-3 0 0,3 0-1,0 0 0,0 0 0,0 0 0,0 0 0,0 0 0,0-1 1,-2 0-1,2-3 0,-4 1 0,0-1 0,0 2 0,0-1 0,0 1-1,0 1 1,-1 0 0,1 1-1,-2 0 1,2 1-1,-2 4 0,2 1 0,-3 2 0,3 1 0,0 4 0,0 0 0,0 2 0,2 1 0,0 0 1,2 3-1,2 0 0,0 0 0,2 2 0,0 1 0,2-1 0,1 3 0,1-1 0,-2 1 0,2 1 0,-1-1 0,1 0 0,-2 1 0,0-1 0,0 0 0,-1 0 0,-1-2 1,-2 1 0,0-1-1,-2 1 0,-2-3-1,0 1 0,-2-1 0,-3-1 0,1-2-1</inkml:trace>
  <inkml:trace contextRef="#ctx0" brushRef="#br0" timeOffset="414">3 502 18,'-2'-1'4,"2"-1"-1,0-2 0,0 1 0,-3-2 0,3 1 0,3-1-1,-3 0-1,2-1 1,-2 1-1,2-1 1,2 1-1,2-2 1,-2 0-1,4 0 0,1 0 0,1 1 0,2 0 0,3-1-1,-1 0 1,3 0-1,0 1 1,1 0-1,3 1 0,-1-1 0,1 2 0,2-1-1,2 1 0,0-1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49.5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2-1 17,'0'0'3,"0"0"0,-2 0 0,2 0 0,0 0-1,0 0 0,0 0 0,0 0-1,0 0 1,0 0 0,0 0-1,0 0 0,0 0 0,0 0 0,0 0 0,0 0 0,0 0 0,0 0 0,0 0 0,0 0 0,0 0 0,0 0 0,0 0 0,0 0-1,0 0 0,0 0 0,0 0 0,0 0 1,0 0-1,0 0 0,0 1 0,0 3 0,0 6 0,2 0 1,0 1-1,0 0 0,2 2 0,-2 0 0,0 0 0,2-1 0,-2 2 0,2-1 0,1 1 0,-3-1 0,0 0 0,0 0 0,0-2 0,2 0 0,0-1-1,-2-1 0</inkml:trace>
  <inkml:trace contextRef="#ctx0" brushRef="#br0" timeOffset="503">293 216 19,'0'0'4,"0"0"-1,0 0-1,-2 1 0,0 4 0,0 0 0,-2 0 0,2 2 0,-2 1 0,-2 3 0,1-1-1,-1 3 0,0 1 0,0 1 0,-2 0 0,1 2 0,-1 0-1,-2-1 0,1 2 1,3-1 0,-2-2-1,0 0 0,-1-1 0,3-1 0,0 0 0,2-1 0,0-1 0,0-1 0,-1-2 0,3 0-1,0-1 0</inkml:trace>
  <inkml:trace contextRef="#ctx0" brushRef="#br0" timeOffset="975">424 473 18,'-2'0'3,"2"0"0,0 0-1,-3 1 1,-1 2-1,0 0 0,0 1 0,0 0-1,-2 2 1,2 0 0,-1 0-1,1 1 0,0 0 0,0 0 0,0 0 0,0-1-1,0 1 1,2-1 0,-1 0-1,1 0 1,2 0-1,0-2 0,0 0 0,2 1 0,1-2-1,-1 0 1,0 0 0,2 0 0,-2 0 0,2-1 0,0 0 1,2 1-1,-1-1 0,1 0 0,0 1 0,0-1 0,0 1 0,1 2 0,-1-1 0,0 0 1,-2 1-1,2-1 0,-2 1 0,3 0 0,-3-1 0,0 2 0,0-1 0,0 1 0,0-2 0,-2 2 1,0-1-1,1-2 0,-1 2 1,-2 0-1,0-2 0,0 2 0,0-2 1,0 2-1,-2-3 0,-1 2 1,1-1-1,-2 0 0,0-1 0,2 0 0,-2 1 0,0-1 0,0 0 0,-3 0 0,3 1 0,-2-1 0,2-1 0,-2 2 0,2-2-1,-1 0 1,1 1 0,0-1-1,2-1 0</inkml:trace>
  <inkml:trace contextRef="#ctx0" brushRef="#br0" timeOffset="1695">442 404 19,'0'0'4,"0"0"0,0 0-1,0 0-1,0 0 0,0 0 0,0 0 0,0-1 0,4 0-1,0 1 1,3-1-1,1 0 1,2 1-1,1-1 0,1-1 0,3 0 0,-1 1-1,3 0 0,-3 0 0,5-1 1,-3 1-1,3 0 0,-3-1 0,1 2 0,-3-1 0,3 1 0,-5-1 1,1-1-1,-3 1 0,0 0 0,-3 1 0,-1-1 0,0 1 0,-2 0 0,0 1-1,-2-1 0,0 0-1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6:06.2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51 21 17,'0'0'3,"0"0"0,0 0 0,0 0-1,0 0 0,0 0 0,0 0-1,0 0 0,0 0 0,0 0 1,0 0-1,0 0 0,0 0 1,0 0-1,0 0 0,0 0 0,0 0 0,0 0 0,0 0-1,0 0 1,0 0 0,0 0 0,0 0 0,0-3-1,0 1 0,0-1 0,0 1 1,0 0 0,0 0 0,0 0 0,0 1 0,0 0-1,0 1 0,0-1 0,0-1 0,0 2 0,-3 0 0,3 0 1,0 0 0,0 2-1,0 0 7,0 0-8,0 2 1,0-1 0,0 1 6,0-1-7,0 3 0,0 0 7,0 1-8,0 0 0,-2 1 1,2-1 0,-2 1 0,2 0 0,0 1 7,-2 0-1,2-1-7,-2 0 7,2 0-1,0-1 0,0 0-1,0 0-7,-2-1 1,2 0 0,0-2 0,0 1 7,0 0 0,0-2-7,0 0 0,0 2 0,0-1 7,0-1 0,2 1-1,-2-2-7,2 0 1,-2 2 1,2-2 0,2 0 0,-1 0 0,1 0 1,0-1-1,-2 1 7,2 0-7,0-1 1,0-1 0,2-1 6,1 1-7,-1-2 1,2 1 0,0-1-1,-1-2 1,1 0 0,0 0 0,0 0-1,1-1 0,-1-1 0,0 1 0,1-1 0,-1 0-1</inkml:trace>
  <inkml:trace contextRef="#ctx0" brushRef="#br0" timeOffset="530">237 56 19,'-2'0'4,"2"0"-1,-2 0 0,-1-1 0,1 1 0,0 0-1,0 0 1,0 0-1,0 0 0,2 1 0,-2 0-1,0 1 0,2 0 0,-2 1 0,2 2 0,-2 1 0,2 0 6,-2 2 0,2 1-8,0 2 0,2-1 7,-2 3-1,0 0-7,2 1 1,-2 1 6,2-1-1,0 1 0,0-1 6,0 1-14,0-1 0,0 0 0,0 0 0,0-2 0,1 2-1</inkml:trace>
  <inkml:trace contextRef="#ctx0" brushRef="#br0" timeOffset="1050">-1 456 19,'0'0'3,"0"0"0,0 0 0,0 0 0,0 0 0,0 0-1,0 0 0,0 0-1,0 0 1,0 0 0,0 0 0,0 1-1,4 1 0,2-1 0,0-1 0,1-1 0,1 2 0,4-1 0,1-1 0,3-2 0,1 1-1,-1-3 0,5 1 1,2-2-1,2 0 0,-1-2 0,3 1 0,2-1 0,-2 0 0,0-2 0,-2 2 0,-2 0 0,-1 0 0,-1 1-1,0 0-1,-5 1 0,-1 0 0</inkml:trace>
  <inkml:trace contextRef="#ctx0" brushRef="#br0" timeOffset="1510">63 610 20,'0'0'4,"0"0"-1,0 0 0,0 0 0,0 0-1,0 0 0,0 0 0,0 0 0,0-1 0,2 1-1,-2-2 1,0 1-1,0 0 0,2 1 0,-2-1 0,2 0 0,-2 1 0,2 0 0,-2 0-1,2 0 1,-2-1-1,2-1 0,-2 1 1,2 1-1,-2-1 0,2 1 0,-2-1 0,3 1 0,-1 1 0,0-1 0,2 1 0,-2 2 0,2-3 0,0 1 0,2 1 0,-2 0 0,3 1 1,-3-2-1,2 1 0,-2 2 0,2-2 1,1 0 0,-3 1-1,2-1-1,-2 3 1,2-2 0,-2 2 0,1 1 0,-1-1 1,-2 0-1,-2 1 0,2 0 0,-2-1 0,2 1 0,-2 1-1,-2 0 1,2 0 0,-2 3 0,-2-1 1,2 0-1,-3 0 0,1 1 0,0-2 0,0 0-1,0 0 1,0 0 0,0-1 0,2-1 1,-3 0-2,3-1 2,0-1-1,0 0 0,0-1 0,0 1 0,0-2 0,2 0 0,0 1 0,0-2 0,-2 1 0,2-1 0,-2-1-1,2 0 1,2 0 0,-2 0 0,2 0 0,-2-1 1,2 0-1,-2 0 0,2-2 0,2 2 0,0-1 0,1-1 0,-1-1-1,2 1 1,0-2 0,0 1 0,0 0 0,3-1 0,-1 0 0,2 1 1,-1-1-1,-1 0 0,2 1 0,-1-1 0,-1 1 0,2-1 0,-2 0 0,3 2 0,-3-2 0,0 0-1,1 1 0,-3 0 0,2-2-1,0 2 0,-1 0 0</inkml:trace>
  <inkml:trace contextRef="#ctx0" brushRef="#br0" timeOffset="2222">400 598 20,'0'0'4,"0"0"-1,0 0 0,0 0-1,0 0 1,-2-1-1,2-1 0,0 0 0,0 2 0,0 0-1,0-1 0,0 1 0,0-1 1,0 1-1,0 0 0,0 0-1,0 0 1,0 1 0,-2 3 0,0-2 0,2 0 0,-2 3 0,2-1-1,0 0 0,-2 1 1,2-1-1,0 2 1,0-1-1,0 0 0,0-1-1,0 0 2,2 0-1,-2 1-1,2-1 1,0-1 0,0 2 0,-2-2 0,2 1 0,2-1 0,-2 1 0,2-2 0,-2 0 0,3 1 0,-1-2 0,0 1 1,0 0-1,2 0 0,-2-2 0,0 0 0,1 0-1,1-2 1,-2 1 0,0-1 0,2-2 0,-2 1 0,3-2 0,-1-1 0,-2 1 0,0-1 0,0-1 0,0 0 0,1 0 0,-3-1 0,0 0 0,-2 0 0,0 1 0,0-2 1,-2 2-1,0 0 0,-1 0 0,-1 2 0,2 1 0,-2 0 0,-2 0 0,2 3 0,0 2 0,-3-1-1,3 2 0,-4 3-1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6:12.7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 0 17,'0'0'3,"0"0"0,0 0 0,0 0 0,0 0-1,0 0 1,0 0-1,0 0 0,0 0 0,0 0-1,0 0 0,0 0 0,0 0 0,0 0 1,0 0 0,0 0-1,0 0 0,0 0-1,0 0 1,0 0 0,0 0-1,0 0 1,0 0 0,0 0-1,0 0 0,0 0 1,0 0-1,0 0 0,0 0 0,0 0 0,0 0 0,0 0 0,0 0 0,0 1 0,0 2 0,2 3 0,-2-1 0,2 1 0,-2-1 0,2 2 0,-2-1 0,2 1 0,-2 0 0,2 0 0,-2 1 1,2 0-1,-2 1 1,2-1-1,0-1 0,0-2 0,3 2-1,-3 0 1,0-1 0,0-1 0,2 0 0,0-2 0,0-1 0,0-1-1,0-1 1,1-1 0,1-1-1,0 0 0,0-2 0,0 1 0,1-2 0,-3 0 0,4 0 0,-4-1 0,2 0 0,-2-1 1,1 0 0,-1 0 0,-2 1 0,2 0 0,-2 1 0,0-1 1,-2 0 0,2 1 0,-2 1 0,2 0 0,0 1 0,-2-1 0,0 2 0,2 0 0,-2-1-1,2 2 1,0 0-1,-2 0 0,3 1 1,-3 1 12,-3 1-8,3 2 0,0 0-1,0 2-1,0 1 0,3 1 0,-3 2-1,0 0 0,0 1 6,2 2-7,0 1-7,0-1 7,-2 1 7,2 0-14,0 0 7,0 0-7,0-2 0,0 0 0,0 0-1</inkml:trace>
  <inkml:trace contextRef="#ctx0" brushRef="#br0" timeOffset="729">0 412 17,'0'0'4,"0"0"-1,0 0-1,0 0 1,0 0-1,0 0 1,0 0-1,0 0 0,0 0-1,0 0 1,0 0 0,0 0 0,0 0-1,0 0 0,0 0 0,0 0 0,0 0 0,0 0-1,2 0 1,0 0 0,-2 0-1,3 0 1,-3 0-1,0 0 0,0 0 0,2 0 1,-2 0-1,0 0 1,0 0-1,0 0 0,0 0 0,2 0 0,-2 2 0,0-2 0,0 0 0,0 1 0,0-1 0,0 0 0,0 0 0,0 0 0,0 0 0,-2 0 0,2 1 0,0-1 0,0 0 0,0 0 0,0-1 0,0 1 0,0 1 0,0-1 0,0 0 0,0 0 0,0-1 0,0 1 0,0 0 0,0 0 0,0 0 0,0 0 0,0 0 0,0 0 0,0 0 0,0 0 0,0 0 0,0 0 0,0 0 0,0 0 0,0 0 0,0 0 0,0 0 0,0 0 0,0 0 0,0 0 0,0 0 0,0 0 0,0 0 0,0 0 0,0 0 0,0 0 0,0 0 0,0 0 0,0 0 0,0 0 1,0 0-1,0 0 0,0 0 0,0 0 0,0 0 0,0 0 0,0 0 0,0 0 0,0 0 0,0 0 0,0 0 0,0 0 0,0 0 0,0 0 0,0 0 0,0 0 0,0 0-1,0 0 1,0 0 0,0 0 0,0 0 0,0 0 0,0 0 0,2 2 0,0-1 0,0 0 0,2 1 0,2-1 0,-2 0 0,5 0 0,-1 0 0,0-1 0,7-1 0,-3 1 0,5-1 0,-1 0 0,3 0 0,-1-2 0,-1 1 0,1 0 0,1-1 0,0 0 0,-1-1 0,1 2 0,0-2 0,-1 1 0,-3 1 0,1-2 0,-1 2-1,-3 0 1,-2-1-1,1 2 0,-3 0 0,0 1 0,-1-1-1</inkml:trace>
  <inkml:trace contextRef="#ctx0" brushRef="#br0" timeOffset="2904">91 594 19,'0'0'4,"0"0"0,0 0-1,0 0-1,0 0 1,0 0-1,0 0 0,0 0 0,0 0 0,0 0 0,0 0-1,-2 0 0,2 0 0,0 0 0,0 0 0,0 0-1,0 0 1,0 0 0,0 0-1,0 0 0,0 0 0,0 1 1,0 4-1,-2 0 0,0 1 0,0 1 0,0-1 0,2 1 1,-2-1 0,2 0 0,0-1-2,0 1 1,0-1 0,2-2 0,-2 2 0,2-1 0,0-2 0,2 0 0,-2 1 0,2-2 0,3 1 1,-1-1-1,0 0 0,2-1 0,1 2 0,-1-1 0,-2 0 0,2 0 1,1 1-1,-1 1 1,0-1-1,0 0 0,-1 1 0,1 0 0,-2 1 0,-2-1 0,3 1 0,-3-1 0,0 1 0,0 0 0,0 2 0,0 0 0,-2-2-1,-2 1 1,0 0 1,0 1-1,-2-1 0,2 0-1,-2 0 1,-2 1 0,0-1 0,0-1 0,0 0 0,-3 1 0,1 0 1,0-2-1,-2 0 0,-1-1 0,3-1 0,0 1-1,0-2 1,0-1-1,-1-1 0,1 0 0,0-2-1</inkml:trace>
  <inkml:trace contextRef="#ctx0" brushRef="#br0" timeOffset="3414">120 574 20,'0'0'4,"-2"0"-1,2 0 0,0 0 0,0 0 0,2 0 0,-2 0 0,0 0-1,2 0 0,0 0 0,5 1-1,1 0 0,0-1 0,3 2 0,-1-2 0,0-2-1,3 1 1,1 0-1,1-2 1,-1-1-1,5 1-1,-3-2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8:23.6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0 261 15,'0'0'3,"0"0"0,2-1 0,2 1 0,0 0 0,0 0 0,0-1-1,0 1 0,3-1 0,-1 1-1,2-1 0,0-1 1,3 1 0,-1-1-1,0 1 0,3 1 0,-1-1 0,1-2 0,-1 2-1,2 0 0,1 1 0,1-1 0,-1 1 0,2-1 1,-1 0 0,1 1 0,-1 1-1,1-1 0,-1 0 0,1 0 0,-1 0 0,3 1 0,-3 0 0,1 0 0,0 0 0,1-1 0,1 1 1,1-1 0,3 0-1,-2 0 0,2 0 0,-1 2 0,5-2 0,-2 0 0,2 0 0,0 1 0,0 0 0,2 0 0,2 1 0,-2 0 0,2-1 0,0 0 0,0 1 0,0-2 0,0 3 0,0-3 0,0 1 0,0 0 0,2-1 0,-2 0 0,0-1 0,4 1 1,0-1 0,1-2-1,3 1 0,2 0 0,5-1 0,-1 1 0,1 0 0,1-2 0,3 2 1,-3-2-1,3 2 0,0 0 0,1-2 0,1 2 0,2-2 0,4 1 0,0 1 0,2-1 0,0 0 0,0 0 0,2 0 0,2-1 0,-2 1 0,2 1 0,2-2 0,2 1 0,1-1-1,1 0 1,2 0 0,-1-1 0,1 2 0,0-2 0,-1 1 1,1-1-1,3-1 0,1 1 0,-1 1 0,1-2 0,1 1 0,-3 1 0,1-1 0,-1 2 0,0-2 0,3 1 0,0 0 0,1-1 0,-1 2 0,-1-2 0,1 2 0,-1-1 0,-1-1 0,-3 2 0,2-1 0,3 0 0,-3 0 0,-1 1 0,-1-1 0,-1 1 0,-1-1 0,-2 1 0,-2 0-1,0 0 2,-1 1-1,-1-2 0,0 2 0,0 0 0,-2-1-1,0 2 1,0-1 0,-4 1 7,0-2-8,-4 2 0,-1-1 1,-3 1 0,-2-1-1,-1 1 1,-3 0-1,-1 1 1,-2-1 0,-1 0 0,-3 0 0,-2-1 0,-2 1 0,0 1 0,-2-1 0,-4 1 0,-2-1 0,-4 1 0,-3 0 0,1 0 0,-5-1 0,-1 1 0,-1-1 0,-1-1 0,-3 1 0,-2-1-1,2 0-1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8:25.5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18,'0'0'3,"0"0"1,0 0-1,0 0 0,0 0 0,0 0-1,0 0 0,0 1 0,0 0-1,0 0 1,0-1-1,2 1 0,-2 3 0,0 0 0,2 1 0,0 2 0,0 1 0,0 4-1,3 0 1,-3 5 0,0 1 0,0 3-1,2 4 1,0 1-1,-2 4 1,0 3-1,2 3 0,-2 4 0,3 5 0,-3 6 0,-2 5 0,2 3 1,0 4 0,0 4-1,0 1 0,4 4 0,-2 3 0,4 4 0,1 2 0,1 3 1,0 2-1,1 0 0,-1 3 0,3 3 7,-3-1-7,0 0-1,1-3 0,-3-1 0,-2-1 1,0-3 6,-2-3-7,0 0 0,1-2 0,-3-3 13,0-4-1,-2-3-2,0-4-7,0-3-7,0-6 7,2-2 0,-2-7 0,0-3-1,2-4 0,0-6 0,0-2-6,0-6 7,-2-3-1,2-2-6,0-2 7,0-3 6,-2-3-7,2 0 0,-2-1-1,2-2 0,-2-2 7,0 0-1,0 0-14,3 0 2,-3 0 13,0 1-1,0-1-14,0 0 8,2 0 0,0 0 0,0 0 6,-2-1-7,2-1 0,-2 1 0,0-2 1,2 0 6,-2 1-7,2 1 6,-2-2-7,0 2 1,2 0 6,-2 0-13,0 0 7,2 0-6,-2-1 1,2 1 1,-2 0 0,2-1 7,-2 0 6,0 1-7,2-1 6,-2 1-7,0 0 0,2 0 6,-2 0-7,2 2 6,-2 2-6,2 4 6,-2 3-1,0 3 6,3 0-7,-3-1-7,0 2 13,0-1-14,2-2 1,-2-2 0,0 1 7,2 0-6,0 1-6,0 3 13,0 2 0,0-1-1,-2 1-13,2-1 8,0-1-6,0 0 13,0 1 0,0 3-1,2 2-13,-2 2 1,1 0 14,-1 1 5,0 2-1,0-2-1,0-2-8,0-1 0,-2-2 0,2-2-6,-2-2-6,0-2 14,0-2-13,0-1 8,2-4 0,-2 0 6,0-2-13,0-1 1,2-1 1,-2-3 1,2 0 0,-2-3 1,0-2-1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2:32.6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0-1 18,'0'0'3,"0"-1"0,0 0 0,0 0-1,0 0 0,0 1 0,0 0 0,2 0 0,-2 2-1,0 0 0,0 1 0,0 0 0,0 2 0,2 2 0,-2 0 0,0 2 0,0 1-1,0 3 1,0 1 0,0 2 0,0 2-1,-2 2 1,2 2 0,0 1 0,0 3-1,0 1 1,0 4-1,0 2 0,0 3 0,0 5 0,2 1 0,1 3 1,-1 2 0,0 1-1,4 0 0,-2 1 0,2 0 0,0 1-1,3-1 1,-1 2 0,0 1 0,3 2 0,-1-1 0,0 2 1,3 0-1,-3 0 0,2 1 0,3 0 0,-3 1 1,3-1-1,1 2 0,-1-1 0,-1 1 0,1 3 0,-1-1 0,-1 2 0,1-2 0,-1 1 0,1-1 0,-2-1 0,1 2 0,-1-2 0,1 0 1,-1 0 0,0 0 0,1 1-1,-3 0-1,3-1 1,-1 0 1,0-1-1,-1 2 0,-1-1 0,0 0 0,1 3 0,-1 0 0,1 0 0,-1 0 0,0 0-1,-2-1 1,3 0 1,-3-2-1,2-1 0,1 1 0,-3-2 0,2-1 0,1 1 7,-1-1-8,-2 0 0,3 0 1,-3-2 0,2 0 6,-1-2-7,-1 0 0,0 1 0,0-1 0,1 0 0,-3 1 7,2 1-1,-2 1-7,3 0 0,-1-1 1,0 1 6,0 0-7,1-2 0,-1 1 1,0-1 0,1-1 6,1 1-7,0-2 0,-2 0 1,3 1 0,-3 0 6,2-1-7,3-1 7,-3 0-1,3-1-6,-3-2 0,2 1 6,-1-3-6,1 2 0,-2-2 6,1-1-7,-1 1 1,0-1 0,1 0 7,-1 1-1,0-2-7,1 1 7,-1-2 0,0-1-7,1-1 6,-3-2 6,2-1-7,1-2 0,-3 0-1,2-3 0,1 1 0,-1-2-7,-2 1 1,3-1 7,-3-1 0,2 0 0,-1-1-7,-1 0 14,0 1-8,0-2-6,-1 1 7,-1-1-7,0-1 1,0-3 7,0 0 5,1-3-7,-3-1 0,0-2-6,0-3 0,-2 0 1,0-2-1,0-2 1,0 0-1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3:05.0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-1 628 17,'0'-1'4,"0"0"-1,2-1 0,0 1 0,2 1-1,0-1 0,2 0 0,0 0 0,3 0-1,-1-2 0,2 1 0,1 1 0,1-2 0,0 2 0,3-1 0,-1 0 0,5-1-1,0 1 1,1 0 0,3-1 0,2 0 0,0 1-1,2-1 0,1 1 0,1 0 0,2-1 0,0 2 0,3 0 0,-1 0 0,0 0 0,2-1 0,4 2 0,1-1 0,1 0 0,4 0 0,3-1 0,4 0 1,1 0 0,1-1-1,2-1 0,2 1 0,2-2 0,0-1 0,4 0 0,2-1 0,5 0 0,1-1 0,2-1 1,1 0-1,1-1 1,1 0-1,4-2 0,1-1 0,5 2 0,0-2 0,0-1 0,2 0 0,0-1 0,0 0 0,4-1 0,4 1 0,0-3 0,0 1 1,3-1-1,-1 2 0,0 0 0,5-1 0,-1 0 0,2 1 0,-1 1 0,-3-2 0,3 3 0,-1 1 0,5 1 0,-3-1 0,1 1 0,-3 1 0,2 1 0,1 2 0,-1-1 0,3 1 0,-1 0 0,-1 1 0,-3 0 0,3 1 0,-1 1 0,-1 2 0,1-1 0,-3 2 0,-1 0 0,-2 0 0,-2 1 0,1 2 0,-3 1 0,2-4-1,-2 2 1,-2 2 0,0-2 1,-4 0-1,0 0 0,-4-2 0,-5 2 0,1-2 0,-4 1 0,-5-1 0,-4-1 0,-4 1-1,-6 0 0,-4-1-1,-6 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4:43.2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4244 0 20,'0'0'4,"-4244"0"0,8481 2-1,-4239 0 0,0 1-1,-2 0 0,2 1 0,0 0 0,0 2-1,0-1 0,0 1 0,2 1 0,0-2 0,2 1 0,0 0 0,0 1-1,2-1 1,0 1 0,0 0-1,3 0 0,-1-2 0,2 2 0,-2 2 1,3-2 0,-3 1-1,0-1 0,-2 0 0,2 0-1,-4 0 1,5 1 1,-5 0-1,0-1 0,-2 1-1,0 1 2,-2-1-1,0 2 0,0-3 0,-3 0-1,1-1-1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5:19.0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0 724 17,'0'0'3,"0"0"0,0 0-1,0 0 0,0 0 0,0 0 0,0 0-1,2 0 0,2 0 1,2 0 0,0 0-1,3-1 0,-1 0 0,2 0 0,1-1 0,1 1 0,-2-1 0,3 0 0,1-1-1,-1 2 0,1-1 0,3-1 0,-1 0 0,3-1 0,0 2 1,1-1-1,3-1 0,0 1 0,2 0 0,-3 0 0,3 1 1,0-2-1,2 2 0,-2-1 0,2 0 0,-1 1 0,1-1 0,0 0 0,0 0 0,-2 1 0,2 0 0,0-1 0,2 1 0,-2 0 0,-1-1 0,1 2 1,0-1-1,0 1 1,2-1-1,-2 0 0,0 1 1,2 0-1,-2 0 0,0-1 0,1 0 0,-1 0 0,2 0 0,-2-2 0,0 2 0,0-2 0,0 1 0,-2-1 0,2 1 0,-3-2 0,-1 2 0,2-1 0,-2 2 0,-1-1 0,1 0 0,-2 0 0,2 0 0,-1 0 0,-1 1 0,0-1 0,-1 2 0,1-1 0,0 1 0,2-1 1,-3 2-1,1-1 0,2 0 0,-3 0 0,3 0 0,-2 0 0,2-1 0,-3 1 0,3-1 0,-2 1 1,1 0-1,1-2 1,0 2-1,0-1 0,1-1 0,-1 1 0,2 1 0,0-1 0,0-1 0,-1 0 0,3 1 0,0-2 1,0 1-1,2-1 0,0-2 0,2 2 0,2-2 0,0 0 0,0 0 0,0 0 0,3 1 0,-3-1 0,2 0 0,0 0 0,0 0 0,0 0 1,0 1-1,1-1 0,1 0 0,-2 0 0,2 0 0,0 1 0,1-1 0,1 1 0,0-1 0,3 2 0,-1-2 0,0 0 0,1-1 0,-1 1 0,0 2 0,3-1 0,-3 0 0,3 1 0,-3-1 0,0 1 0,3 1 0,-3 0 0,3-1 0,-3 1 0,2-1 0,3 1 0,-1-1 0,3 1 0,-2-2 0,1 1 0,1-1 0,-1 0 0,1-1 0,-3 2 0,3-2 0,-1 0 0,1 0 0,2-1 0,-1 1 0,3-1 0,0 0 0,-1 2 0,1-2 0,0 0 0,0 0 0,-1 0 0,-1 1 0,-1-1 0,1 0 0,0 0 0,-3 0 0,3 1 0,0-1 0,-1 1 0,-1-1 0,1 1 0,-1 0 0,0-1 0,-1 0 0,-1 2 0,-3-2 0,1 0 0,-1 0 0,-2 0 0,-1 0 0,-1 0 0,0 1 0,-2 0 0,-1 1 0,-3 0 0,-2 0 0,0 1 0,-4-1 0,-3 3 0,-1-1 0,-4 1 0,-3 1 0,-1-1 1,-1 0-1,-3 1 1,-3 0 6,0 0-7,0 1-1,-3-1 0,-1 0 1,-2-1 0,0 0 0,0 0 0,-2-1 6,0 1-7,0 0 0,0-1 0,-2 1-1,0 1 1,0-1-2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8:15.2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22,'29'9'4,"2"18"-1,4-2-1,-4-4-1,0-3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3:16.9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106 196 20,'0'0'4,"0"0"0,0 0-1,0 0 0,0 0-1,0 1 0,-4 2 0,0 3 0,-2 2 0,-1 3 0,-1 0-1,-2 5 0,-1 0 0,3 2 1,-2 3-1,-1 1 0,1 3-1,4-1 1,0 1 0,2 1-1,2-1 1,2-1-1,0 0 7,4 0-8,0-3 1,2 0-1,4-1 1,1-3 0,3-1 0,1-1-1,1-2 0,1-1-1,3-3-1</inkml:trace>
  <inkml:trace contextRef="#ctx0" brushRef="#br0" timeOffset="336">358 354 20,'0'0'3,"0"-2"0,0 0 0,0 0-1,0 1 1,2-1-1,-2 0 0,3 1 0,-3 0-1,2 0 1,0 1-1,0 2 1,2 2-1,-2 2 0,2-1-1,2 2 1,-2 4 0,1-1 0,-1 3-1,0 0 1,0 1 0,-2 2-1,2-1 1,-2 0-1,0-1 0,0-1 0,0 0 0,0-3 0,1 1 1,-1-3-1,2-1 0,-2-1 0,0-3 0,2 0 0,0-5 0,0 0 0,3-4 0,-1-2 0,0-1 0,0-2-1,0 0 0,-2-2 0,3 0 1,-3-1 0,0 1 0,-2-1 0,2 0 1,-2 2-1,0 1 0,-2 1 0,2 0 0,-2 2 0,2 2 1,-2 1 0,0 0-1,0 2 0,0 0 0,0 3 0,0 1 1,0 2-1,0 2 1,-2 2 0,2 2-1,0 1 0,0 1 0,0-1 0,2 2 0,0-1 0,1 2 0,1-1 0,2-2 0,0 1 0,0-1-1,3-1 0,1 1-1,-2-1-1</inkml:trace>
  <inkml:trace contextRef="#ctx0" brushRef="#br0" timeOffset="834">799 526 19,'0'-1'3,"0"1"0,0 0 0,0 0 0,0 0 0,0 0-1,4 2 0,-2 2 0,2 0 0,0 3 0,-2 3-1,3-1 0,-3 4 1,0-1-1,0 2 0,0 1 0,-4-1 0,2 0 0,-2 0-1,0 0 0,0-1 0,-3-1 1,1-1-1,0 0-1,0-1 0,2-2-1</inkml:trace>
  <inkml:trace contextRef="#ctx0" brushRef="#br0" timeOffset="1291">1031 325 21,'0'0'4,"0"0"-1,0 0-1,0 0 1,0 0-1,0 2 1,0 3 0,0 2-1,0 0 0,0 1 0,0 0-1,0 0 0,0 0 0,2 2-1,2-2 0,0 0 0,0-1 1,0-1-1,2-1 1,-2-1 0,5-1-1,-3-1 0,2-2 0,-2 0 0,3-3 0,-3 0 0,0-2 0,0 0 0,1 0 0,-1-2 1,-2 0-1,2 0 0,-2 0 1,-2-1-1,2 1 0,-2 0 7,1 0-1,-1 1-1,0 1-6,0 1 6,-2-1 6,2 3-8,-2-2-7,2 3 7,-2 0 6,2 2-14,-2 1 7,2 2 6,-2 2-13,2 1 7,-2 1 6,2 1-14,2 1 7,-2 3-7,3 2 14,-1 0-7,0 4 6,2 1-7,-2 2 0,2 1-7,-2 0 1,3 1 14,-3 0-1,2-2-14,-2 0 14,2-2-14,-2-1 14,-1-1-14,-1-1 14,0-2-8,-2-1 7,0-2-7,0 0 0,-2 0 0,-3-2-7,-1-1 2,0 0-1,0-2 1,-2-3-1</inkml:trace>
  <inkml:trace contextRef="#ctx0" brushRef="#br0" timeOffset="1853">1364 150 19,'0'0'3,"0"0"0,0 0 0,0 0 0,0 0 0,0 0-1,0 0 0,4 2 0,0 0 0,2 3 0,-2-1-1,2 2 1,1 1-1,1 2 0,0 3 1,-2 0-1,3 3 6,-1 1-7,0 4 0,0 1 7,-1 2-8,1 1 1,-2 4 0,-2 2 0,-2 3 0,-2 1 6,0-1-1,-2 2 6,-4 0-14,0 0 6,-5 0-7,-1-1 0,0-2-1</inkml:trace>
  <inkml:trace contextRef="#ctx0" brushRef="#br0" timeOffset="3216">1847 336 17,'0'0'3,"0"0"-1,0 0 1,0 0-1,0 0 0,0 0 0,0 0 0,0 0-1,0 0 0,0 0 0,0 0 0,0 0 0,0 0 0,0 0 0,0 0 0,0-1 0,-2-1 0,2 1-1,-2-2 1,0 2 0,0 0 0,0 0-1,2 0 1,-2 0 0,2-1 0,-2 1-1,2 1 1,-2-1-1,2 1 0,0-1 0,0 1 0,0 0 0,0-1 0,0 1 0,0 0 0,0 1 0,0-1 1,2 0-1,0 0 0,0 0 0,2 0 0,0 0 0,3-1 0,1 1 0,0-1 1,2 1-1,1-2 0,1 1 0,1 0 0,-1 1 0,0 0 0,1 0 1,1 0-1,-1 0 0,1-1 0,-1 1 0,-1 0 0,-2 0 0,1 0 0,-1 0 0,-2 0 0,-1 0 0,-1 0 0,0 0 0,0 0 0,-2 0 0,0 0 0,-1 0-1,-1 0 1,0 0 0,0 0 0,-2 0-1,0-1 0,2 1 0,-2-1-1</inkml:trace>
  <inkml:trace contextRef="#ctx0" brushRef="#br0" timeOffset="4216">1752 28 17,'-2'0'3,"2"-1"0,-2 0 0,2-1-1,-2 0 0,2 0 0,-2 0-1,2-1 1,-2 2-1,2-1 1,-2 1 0,0-1 0,2 2-1,-2-2 0,2 0 0,-2 1 0,2 1 0,-2-1 0,2 0 0,0-1 0,0 2-1,0 0 0,2 0 0,-2 2 0,0 0 0,2 0 0,0 1 0,0 0 0,0 0 0,2 1 0,0-1 0,0 1 1,1-1-1,1 1 0,0-1 0,0 1 1,2-1-1,-1 2 1,1 0-2,0-2 1,0 2 0,1-2 0,1 2 0,-2-2 0,3 0 0,-1 0 0,0 1 0,1 0 0,-1 1 0,0 0 0,1-1 0,-1 1 0,0 0 0,1 0 1,-1 1-1,0 0 0,1 0 0,-1 1 0,0 0 0,1 0 0,-1 0 0,0 0 0,1 0 0,-1 0 0,-2 0-1,3 0 1,-1 1 0,0-1 0,-1 0 0,1 0 0,0 0 0,-1-1 0,-1 1 1,0-2-1,0 1 0,1 0 0,1-1 0,-2-1 0,1 1 0,-3 0-1,0-2 2,-2 1-1,2-2 0,-4 0 0,3-1 0,-1 2 0,0-2 0,-2 1 0,0-1 0,2 1 0,-2-1 0,-2 0 0,2-1 0,0 1-1,-2-1 2,2 1-1,-2-1 0,2 0 0,-2 1 0,0-1 0,0 0 0,0 0 0,3 2 0,-3-2 0,0 0 0,0 0 0,0 0 0,0 0 0,0 0 0,0 0 0,0 0 0,0 0 1,0 1 0,0-1-1,0-1 0,0 1 0,0 0 0,0 0 0,-3 0 0,3 0 0,0 0 0,0 0 1,0 0-1,-2 0 1,0 0-1,-2 1 1,-2 0-2,-2 1 1,-1-1 0,3 2 0,-2-1 0,0 0 1,-3 1-1,1 0 0,0 1 0,1-1 0,-3 1 0,2 0-1,-3 0 2,3 0-1,-2 0 0,1 1-1,1-1 2,-3 1-1,3-2-1,-2 2 1,1-2 0,1 2 0,0-1 0,1-1 0,-1 1 1,0-1-1,1 1-1,-1-2 2,2 1-1,0 0-1,-1-1 1,1-1 1,0 1-1,2 2 0,-3-2 0,3 2 0,0-2 0,-2 2 0,1-1 0,1-1 0,0 1 0,0 0 0,0 0 0,1-1 0,-1 0 0,2 1 0,0-1 0,0 0 0,0 1 0,0-1 0,1-1 0,-1 0 0,2 1 0,0-2 0,0 2 0,0-1 0,2-1 0,-2 1 0,2 0 0,-2-1 0,2 0-1,-2 1 2,2-1-1,0 0 0,-2 1 0,2-1 0,0 0 0,0 2 0,0-2 0,0 0 0,0 0 0,0 0 0,-2 0 0,2 1 0,0-2 0,0 1 0,0 0 0,0 0 0,0 0 0,0 0 0,0 0 7,0 0-7,0 0-1,0 0 7,0 0-7,0 0 0,0 0 0,0 0 7,0 0-8,0 0 1,0 0-1,0 0 1,0 0 0,0 0 0,0 0 7,0 0-7,0 0 0,0 0 0,-2 0 0,2 0 0,0 0 0,0 0 0,0 0 1,0 0-1,0 0 0,0 0 0,0 0-1,0 0-1</inkml:trace>
  <inkml:trace contextRef="#ctx0" brushRef="#br0" timeOffset="6131">2288 464 18,'0'0'4,"0"0"-1,0 0 0,0 0-1,0 0 1,0 0-2,0 0 1,0 0 0,0 0-1,0 1 1,-2 2 0,-2-1 0,0 2-1,0 0 0,-3 3 0,-1 0-1,0 1 0,-5 3 0,1 0 0,-3 2 1,1 2 0,-5 2 0,1-1 0,-1 1-1,-2 1 0,-1 0 0,1 1 0,-2 0 0,1-1 0,-1 0 1,2-2-1,0 0-1,3-1 0,-1-1 0,3-2-1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8:16.1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881 16 16,'0'-1'3,"0"0"0,0 0 0,2-2-1,-2 1 0,2 1 0,-2 0 0,0-2 0,0 3 0,0-1 0,0 0 0,0 0-1,0 1 0,0-1 0,-2 1 0,2 0 0,0 0 0,0 0 0,-2 0 0,0 1-1,-2 1 0,-4 3 0,-3 1 1,-1 2-1,-2 2 0,-3 2 1,-4 2-1,-4 1 1,-3 2-1,-4 4 1,-3 0-1,-2 3 0,-2-1 0,-3 0 0,1 0 0,2 1 0,-1-2 0,1-1 0,4 0 0,0-3 0,4 0 0,2-2-1,4-1 1,2-1-1,3-1 0,1-2 0</inkml:trace>
  <inkml:trace contextRef="#ctx0" brushRef="#br0" timeOffset="396">306 175 18,'-2'-2'4,"2"1"-1,0 0 0,0-1-1,0 0 0,0 1 0,0 0 0,0 1 0,-2 0 0,2 0 0,0 0-1,0 0 0,-2 0 0,0 4 0,-4 1 0,0 2 0,-5 3 0,1 0 0,-3 2 0,1 0-1,-2 1 0,-1 2 1,-1-1 0,1 1-1,-1-1 0,1 2 0,-1-3-1,1 1 1,1-1 0,1 0 0,1 0 0,-1-2 1,3 0-1,0-1 0,1 0 0,3-2 0,0 0 0,0-1 0,2 0 0,2 0-1,-3-1 1,3-2 1,0 2-1,0 1-1,0-1 2,2 0-1,0 0 0,0-1 0,2 1 0,-2 0 0,2 0 0,2-2 0,1 1 0,-1 0 0,2-1 0,4-1 0,1-1 0,1-1 0,2-1 0,5-1 1,0 0-1,1-1 0,1-1 0,4 1 0,0-2 0,2 1-1,4-1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8:23.3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197 405 16,'0'0'3,"0"0"-1,0 0 0,0 0 0,-2 0 0,2-2-1,-2 0 1,0 0 0,0-1-1,0 1 0,0 0 0,2-1 0,-2 1 0,2 0 0,-2-1 0,2 1 0,-2 0-1,2 1 0,-3-2 1,3 2 0,0 1 0,0-1-1,0 1 0,0-1 0,0 1 0,0 0 1,0-1-1,0-1 0,0 2 1,3-1-1,-1 0 0,0 0 0,2 0 0,2 0 0,0-2 0,5 2 0,-1-1 0,0 1 0,3 0 0,-1-1 0,3 1 0,-1-1 0,3 1 0,1 0 0,1-1 0,-1 0 0,3 1 0,0-1 0,-1-1 0,3 1 0,0 0 0,2-1 0,0 2 0,4-1 0,2-2 0,0 2 0,2-2 0,0 0 0,2-1 0,0 1 0,2 0 0,1-1 0,-1 1 0,2-2 0,0 0 0,1 0 0,3-1 0,0 1 0,3 0 0,2-1 0,-1 0 0,3 0 0,1 0 0,-1 0 0,2 0 0,0 0 0,-1 0 0,1 0 0,0 0 0,1-1 0,1 1 0,0-2 0,2 1 1,0 1-1,2-1 0,-3 0 0,1 0 0,0 0 0,-2 0 0,0 0 0,-1 1 0,-1-2 0,2 1 0,0 1 0,-3 1 0,1 1 0,0-2 0,-1 1 0,-1 1 0,-2 1 0,-1 0 0,-1-1 0,-3 2 0,-1-1 0,-1 1 0,-4-1 0,0 1 0,-4 1 0,1-1 0,-3 2 0,-3 0 0,-1 0 0,-2 1 0,-2 0 0,-2 0 0,-5-1 0,-1 1 0,-3 0 0,-2 0 1,1 1-1,-5 0 1,0-1-1,0 0-1,-2 0 1,-1-1 0,-1 2 0,0-1-1,-2 0 0,0 0 0</inkml:trace>
  <inkml:trace contextRef="#ctx0" brushRef="#br0" timeOffset="35357">-1 1966 18,'0'0'3,"0"0"0,0 0 0,0 0 0,0 0-1,0 0 0,0 0 0,0 0 0,0-1-1,0 0 1,2 0-1,-2-1 0,2 1 0,-2 0 0,2 0-1,-2 1 0,2-1 1,0 1 0,0-1 0,0 0-1,2-1 1,0 1 0,0 0-1,3-1 0,-1 1 0,2-2 0,0 0 0,1 0 0,1 1 0,2 0 0,-1-2 0,1 1 0,1-1 0,1 1 0,1-1 0,-1 1 0,1 0-1</inkml:trace>
  <inkml:trace contextRef="#ctx0" brushRef="#br0" timeOffset="35777">476 1880 18,'-2'2'3,"0"2"0,0-2-1,-2 3 1,0 0-1,-2-1 0,-1 1-1,-1 1 0,2-2 0,-2 1 1,-1-3-1,1 1 0,0-2-1,-2 0 1,1-2 0,1-2 0,2 0-1,0-3 0,1-1 0,1 0 1,0-1-1,2 0 1,2-3-1,0 2 0,2-1 0,0 0 0,0 2 0,2 0 0,-1 2 0,1 0 0,-2 3 0,2-1 0,0 4 0,0 2 1,0 0-1,0 0 0,1 4 0,-1 0 0,0 1 0,0 2 1,0 2 0,0-1-1,2 1 0,-1-1 0,1 1 0,-2-2-1,2-1 1,0 0 0,1-2 1,-1-3-1,2 1 0,0-3 0,1-1 1,-1-1 0,0-3-1,0 0 0,3-3 0,-3 0 0,0-1 0,-2 0 0,1-1-1,-1-1 1,-2 1 1,0-3-1,-2 2 0,0 0 0,-2 1 0,2 0 0,-4 2 0,0 0 0,0 1 0,-2 1 0,-2 2 0,-2 0 0,-1 2 0,1 2 0,-4 2-1,-1 0 1,3 2-1,-3 1 0,1-1-1</inkml:trace>
  <inkml:trace contextRef="#ctx0" brushRef="#br0" timeOffset="37081">824 515 17,'0'0'3,"0"0"0,0 0 0,0 0 0,0 0-1,0 0 0,0 0 0,0 0 0,-2 0-1,0 1 1,2-1-1,-2 1 0,0-1 0,2 3 0,-5 0 0,3 1 0,-2 0-1,0 2 0,2 0 1,-2 1-1,-4 0 1,1 1 0,1 0-1,-2 1 0,0 0 0,-3-2 0,1 1 0,0 0 0,-3 0 0,3-1 0,-3-1 0,1 0 1,0-1-1,1-1 0,-1-2 0,4 1 0,-1-3 0,1 0 0,2-2 0,0-1 0,1-1 0,1 0 0,2-2 0,2 0 0,-2-1 0,2 2 0,0-2 0,0 1 0,2 0 0,0-2 0,0 1 0,0 0 0,3 1 0,-1 0 0,0 1 0,0 0 0,0 1 0,0 1 0,0-1 0,-1 2 0,3 1 0,-2 1-1,2-2 1,0 2 0,0 2 0,1-1 0,-1 1 0,0 0 0,0 2 0,0 1 0,1-2 0,-1 2 0,0-1 1,0 2-1,1-1-1,-1 1 1,0-2 0,0 1 0,0-2 1,3 2-1,-3 0 0,0-2 0,0 1 0,0-1 0,1-1 0,1 1 0,-2-1 0,2-1 0,-1 0 0,-1 1 0,0-2 0,0 0 0,0 0 0,1 0 0,-1-3 0,0 1 0,0 0 0,0-1 0,1 1 0,-3 0 0,2-2 0,0 1 0,0-2 0,1 0 0,-3 2 0,2-3 0,-2 3 0,0-2 0,2 0 0,-1 1 0,-3-1 0,2 0 0,-2 1 0,0-1 0,-2 2 0,2-2 0,-2 1 0,-2 0 0,2-1 0,-2 2 0,0-1 0,0-1 0,-2 3 0,-1 0 0,1-1 0,0 1 0,-2 0 0,-2 1 0,1 1 0,-1 0 0,0 1 0,-2 0 1,1 0-1,-1 1 1,0 1-1,-1 0 0,1 3 0,0 2-1,1 2-1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9:41.9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553 18 16,'0'-1'3,"0"1"0,0 0 0,0-1-1,-3 0 0,3 0 0,-2-2 0,2 2-1,-2 0 1,2-1-1,-2 0 0,2 2 0,-2-2-1,0 2 1,2 0 0,-2-1 0,2 0 0,-2 1 0,2-1-1,-2 1 1,0-2-1,0 4 0,0-2 0,-2 0 0,2 1 0,-3-1 0,1 1 0,0-1 0,0 1 0,0 1 0,0 1 0,0-1 0,-1 0 0,-1 2 0,0-2 0,0 2 0,0-2 0,-1 1 0,-1 1 0,0-1 0,-2 3 0,-1 0 0,1 1 0,-3 0 0,1-1 0,0 2 0,-1-1 0,1 1 0,-3-1 0,1 0 0,1 1 0,-1 0 0,2 0 0,-1-1 0,1 2 0,1-1 0,1 1 0,0-1 0,-3 1 0,3 1 0,-2-1 0,1 0 0,1 2 0,0-1 0,-1 1 0,1-1 0,-1 2 0,3-2 0,0 2 0,0 0 0,-3-1 0,3 1 0,0-2 0,2 1 0,-1-1 0,1 2 0,0-3 0,0 2 0,2-1 0,-1-1 0,1 2 0,0-1 0,0 1 0,2-2 0,0 2 0,-2-2 0,2 0 0,0 0 0,0 2 0,0-2 0,-1 1 0,3-1 0,-2 0 0,2 0 0,-2 1 0,2-1 0,0 0 0,0 1 0,2-1 0,0-1 0,1 3 0,-1-1 0,0 1 0,2-3 0,0 1 0,0 0 0,0 1 0,0-1 0,0 0 0,3 0 0,-3 1 0,2-2 1,0-1-1,-2 1 0,3 0 0,-1 0 0,0 0 0,0 1 1,0-2-1,1 0 1,-1-2-1,0 2 0,2 0 0,-2-1 0,3-1 0,-1 1 0,2-2-1,1 1 1,-1-2 0,0 1 0,1-1 0,-3 0 0,2-2 1,3 0-1,-3 0-1,3-1 1,-3 0 0,2-1 1,1-1-1,-1-2 0,3 1 0,-1-2 0,-2 0 0,3-2 0,-1 0 0,1-1 0,-1 0-1,1 0 1,-1 0 1,1 0-1,-1 0 0,-1 1 0,1-2 0,-1 0 0,-1 0 0,0 1 0,-1-2 0,1 2 0,-2 0 0,3 0 0,-3-1 0,1-1 0,-1 2 0,-2 1 0,3-1 0,-3 0 0,2-1 0,-2 1 0,3-1 0,-3 0 0,2 0 0,-1 0 0,-3-1 0,2 1 0,-2 0 0,1-2 0,-1 2 0,0 1 0,0-2 0,-2 1 0,0 1 0,3-1-1,-3 1 2,-2-1-1,2 0 0,-2 1 0,0 0 0,0 0 0,0 0 0,2-2 0,-4 2 0,2 0 0,-2 0 0,2 0 0,-2 1 0,0 0 0,0 0 0,0 0 0,0 0 1,0 1 0,0-1-1,0 1 0,-2-1 0,0 3 0,0-2 0,0 0 0,0 0 0,0-1 0,0 1 0,0-1 0,-2 2 0,0-2 0,2 0 0,0 0 0,-3 0 0,3 0 0,0 0 0,-2-1 0,2 1 0,-2-2 0,2 2 0,-2 0 0,0 0 0,-3 1 0,3 0 0,-2 0 0,2 0 0,-2 0 0,-1 0 1,1 1 0,0-1 0,0-1-1,-2 0 0,1 1 0,3-1 0,-4 1 0,0-1 1,-1 0-1,1 1 1,0 1-1,-2-1 0,-1 1 0,1 2 0,-3 2 0,1-1 0,-4 4 0,1 2 0,-4 3-1,-1 5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9:57.6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25,'0'0'4,"0"0"0,0 0 0,0 0-1,0 0-1,0 0-1,0 0-1,0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0:15.1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145 249 19,'-2'-2'3,"0"1"0,0 0 0,0 0 0,-4-1 0,2-1-1,0 1 0,-1 0 0,1-1-1,0 2 1,-2 0-1,0 0 0,-1 1 0,1 0 1,-2 0-1,2-1 0,2 1 0,-3-1 0,5 1 0,-2-2 0,0 4 0,0-4-1,2 2 0,0 0 1,-2 0 0,2 0-1,2 0 1,-2 0-1,0 0 0,2 2 0,-3-1 0,1 0 0,2 1 0,0 3 0,-2 0 0,2 0 7,2 3-7,-2 3-1,2-1 0,1 3 0,1 1 7,0 1-1,0 2-7,2-2 7,0 1-7,1 0 0,-3 0 1,2 0 0,2-1 0,-2 0 0,3-1 0,-3-1 0,2-1 0,-2-1 0,3-1-1,-1 0 0,-2-1-2</inkml:trace>
  <inkml:trace contextRef="#ctx0" brushRef="#br0" timeOffset="404">0 178 19,'0'-1'3,"0"-2"0,0 0 0,0-1 0,0 0-1,0-3 0,0 1 0,0 0-1,3-2 1,-1 1-1,0-1 0,2 0 0,0-1 0,0 0 0,2 1-1,1-1 1,1-1 0,0 1 0,0 0 0,3 1 0,-1 0-1,2 1 1,1 0-1,-1 1 0,1 1 0,-1 2 0,3 0 0,-1 1 0,0 2 0,1 0 0,-3 1 0,3 3-1,-3 0 1,-1 2 0,-1 1 0,0 2 0,1 2 1,-5 0 0,0 2 0,-2 2-1,-2 3 0,-2-1 1,-2 3-1,-4 0 1,0 1-1,-5 1 0,-1-1 0,0 0 0,-3 0 0,1-3 0,1 1 0,-1-2 0,1-2 0,3-1 0,0-1 0,1-1-1,1-2-2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0:16.9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79 31 19,'0'0'3,"-2"0"0,2 0 0,-2 0 0,0-1-1,2 1 0,-2 0-1,0 0 1,0 0 0,-2 2 0,2 1-1,-3 1 1,1 3-1,0 1 1,0 2-1,0 4 0,0 1 0,0 4 0,0 4 0,-3 5 0,3 4-1,0 4 0,0 4 7,2 3-7,-2 3 0,2 3 0,2-2 0,0 2 0,2 0 0,0-3 6,2 0-7,2-2 0,2-2 1,3-3 0,1 1 0,1-4 6,-1-2-1,2-3-1,1-2 0,-1-2-7,3-2 0,-1-2 7,1-3-7,0 0 0,-3-2 1,1-3 0,-1-2 7,-2-2-7,1-1 0,-3-2 1,0-1 12,1-2-14,-3-1 0,0-1 1,1 0 0,-3-2 0,-2-1 0,2-2-1,-2-2-1</inkml:trace>
  <inkml:trace contextRef="#ctx0" brushRef="#br0" timeOffset="2937">1287 145 19,'0'-2'4,"0"0"0,0 0-1,0-1 0,0 2 0,0 0 0,-2-1-1,2 0 0,-2-1 0,2 2 0,-2 1-1,2-1 0,-2 1 1,2 1-1,-2 3 0,0 0 0,0 4 0,-1 4 0,-1 2-1,2 2 0,-2 3 7,0-1-1,0 4-7,0 2 0,-2 0 0,1 1 7,1-1-7,0-1 0,0-1 0,0-2-1,0 0 1,2-3 0,0 0 0,-3-2-1,3-1 0,0-3-1</inkml:trace>
  <inkml:trace contextRef="#ctx0" brushRef="#br0" timeOffset="3221">1080 232 20,'0'0'4,"0"0"-1,0 0 0,0 0 0,0 0 0,0 0 0,0 0-1,0 0 1,4 2-1,3 2-1,-1 0 0,2 1 7,2 1-1,1 0-8,-1 2 1,2 1 6,3-2-7,-1 2 7,1-1-7,-1 2 6,3-1-7,-1 0 0,1-1 0,2 2 0,-3-1-1,1-1-1</inkml:trace>
  <inkml:trace contextRef="#ctx0" brushRef="#br0" timeOffset="3615">811 227 20,'0'-1'4,"0"1"-1,0 0 0,0 0 0,0 0-1,0 0 0,0 0 0,0 0 0,0 0 0,2 1 0,0 4-1,3-2 1,-3 3-1,2 2 0,-2 3 0,0-1-1,-2 3 1,-2-1 0,2 0 0,-2 2 0,2-1-1,-2 1 0,-2 1 0,2-1 0,-3 0 0,3 0 0,0-1 0,0 0 1,0-2-1,0 1 0,2-2 0,0 0 1,0-1 0,2-1-1,0 0 0,4 0 0,1-1 0,1 0 7,4-2-7,3-1 6,-1-1-1,5-2 6,2 0-8,1-2-7,3 0 1,0-2-1,0 0-1</inkml:trace>
  <inkml:trace contextRef="#ctx0" brushRef="#br0" timeOffset="4135">276 504 20,'-2'-1'4,"2"-2"0,-2 0-1,2-1 0,0 0 0,2-1 0,-2 1-1,2-2 0,2 1 0,0 2 0,0 0-1,2 2 0,3 1 0,-1 2 0,0 2-1,2 2 1,1 2-1,-1 1 0,-2 0 0,-1 3 0,1 1 1,-4 1-1,0-1 0,0-1 0,0 0 0,-1-2 0,1 0 0,-2-2 0,-2-1 0,2-1 0,0-3 0,0 0 1,0-3-1,0-3 0,0-3 0,0-2 0,2-1 0,-2-4 0,3 0 0,-3-2 0,2 0 0,-2 0 0,2 0 0,-2 1 0,0 0 0,2 2 0,-2 2 0,0 1 0,-2 0 1,2 4 0,-2 0-1,2 4 0,1 1 0,-1 2 1,0 3-1,2 1 0,-2 2 0,2 1 0,2 2 7,0-1-8,1 2 1,-1 0 0,2 0-1,0 1 0,1-2 1,-1 2 0,2 0-1,-1-1-1</inkml:trace>
  <inkml:trace contextRef="#ctx0" brushRef="#br0" timeOffset="4557">648 596 20,'0'0'4,"0"2"0,0 2 0,2-1-2,0 3 1,-2 0-1,2 2 0,0 1 0,0 2 0,2 0-1,1 1 0,-1 0-1,0 0 0,2 0-2</inkml:trace>
  <inkml:trace contextRef="#ctx0" brushRef="#br0" timeOffset="5101">1577 0 20,'0'0'4,"0"0"-1,0 0 0,0 0-1,0 0 0,0 3 1,-2 1-1,2 1 0,-3 1 0,3 2-1,-4 1 1,0 3-1,0 1 0,-2 1 0,0 1 0,-1 0 0,1 1 0,0 0 0,-2 0-1,2 0 1,-1-1 0,1 0-1,2-1 0,-2 0 1,2-1-1,2-3 1,-3 2 0,3-3-1,0 2 0,2-2 0,0-1 0,0 0 0,2 0 0,0-2 0,3 0 0,-1 0 0,2-2 0,0 1 0,0 0 0,3-2 0,1 0 7,0 0-8,3-2 0,-1 0 0,1 1 0,1-2 0,-2 1-1,3-1-1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0:22.4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59 20,'0'0'4,"0"-1"-1,0 1 0,0-1 0,0 1-1,2 1 0,0 2 0,2 1 0,-2 2 0,2 1 0,2 2 0,-2 2-1,3 2 0,-3 1 0,2 0 0,-2 1 0,-2 0 0,2 0-1,-2-2 1,2-2-1,-2 0 0,3-2 1,-3-1 0,0-2-1,0-1 0,2-3 1,-2-2-1,4-3 1,-2-2-1,3-2 0,-3-1 0,2-3 0,-2 0 0,0-2 0,0-1 0,0-1 0,-1 0-1,1 0 1,-2 1 0,0 0 0,0 2 0,0 2 0,0 1 0,0 2 1,0 2-1,-2 1 0,2 2 0,0 2 7,0 2-8,2 2 7,-1 0-8,-1 3 1,0 1 0,2 2 7,0-1-8,0 3 0,2-1 0,1 1-1</inkml:trace>
  <inkml:trace contextRef="#ctx0" brushRef="#br0" timeOffset="344">293 150 21,'0'0'4,"0"0"0,0 0-2,0-2 0,0 0 0,2-2 0,2 2 0,1-1 0,-1 2 0,0 0 0,-2 2-1,4 2 0,-2 1 0,0 1 0,0 2 0,1 2 0,-1 3-1,-4 1 1,0 2 0,0 0 0,-2 0 0,2-1-1,-2 0 0,2 0 0,0-4 0,0 1 1,2-2-1,-2-2 0,2-2 1,0-2-1,2-2 0,0-2-1,4-2 0,1-1-1</inkml:trace>
  <inkml:trace contextRef="#ctx0" brushRef="#br0" timeOffset="624">556 84 20,'0'0'4,"0"0"-1,0 0 0,0 0-1,-2 0 1,2 1-1,0 0 0,0 0 0,0 1 0,2-1 0,-2 0 0,0 1-1,0 1 1,0-1-1,0 0 0,0 1 6,0-1 0,0 0-8,0 0 1,0 0-1,0-1 1,-2 0-1,2 0 7,0-1-7,0 1 6,0-1-7,0 0 0,0 0 1,0-1 0,0 1 7,0-1-8,2 0 0,-2-2 0,-2 0 0,2-2 1,-2 1 0,2-2 0,-2-1 1,2 1-1,-2 0 0,0 0 0,-1 1 0,1 0 1,0-1-1,0 2 1,0-2 0,-2 1 0,2 0 1,0 2-1,0-1 0,0 1 0,0-1 7,2 1-1,-2 1 12,0-1-9,2 2-7,0 0-1,-3 0 13,1 0-2,2 0-1,-2-1-14,2 1 13,0 1 5,-2 0-15,2 0 0,0 0 0,0 0 6,0 0 0,0 0-7,0 0-6,0 0 0,0 0-6,0 0 1,0 0 2,0 0-1</inkml:trace>
  <inkml:trace contextRef="#ctx0" brushRef="#br0" timeOffset="1114">595 283 23,'0'1'4,"0"-1"-1,0 0 0,2 1 0,0 3 0,2 0 6,1 1-1,-1 2-8,-2 1 7,2 2-8,-2 1 7,2 1 6,-2 0-8,-2 2-7,2 0 19,-2 1-14,-2 0-7,0 1 0,-2 0 0,-2-1-1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0:24.7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468 34 20,'0'0'4,"-2"0"-1,2 0 0,0 0 0,0 0 0,0 0 0,0 0-1,0 0 0,0 0 0,0 0-1,0 2 1,0 1-1,4 0 0,0 4 0,4 1 0,-2 2 0,3-1 0,-1 0 0,2 2 0,1-2-1,-1 0 0,2-2 1,-1-1-1,1-1 1,1-1-1,-1-2 0,0-1 0,-1 0 0,-1-3 0,0-1 0,-1-3 0,-1 1 0,0-1 0,0-2 0,-1-2 0,-1 0 0,-2 1 0,0-1 0,0 0 0,0 0 0,-2 2 0,3 0 0,-3 0 0,0 1 0,0 1 0,0 2-1,-2-1 1,2 3 1,-2-1-1,0 3 0,0 1 0,0 3 0,-2 1 0,2 0 0,-2 5 0,0-1 0,-2 1 0,2 2 7,-3 1-1,1-1-8,2-1 1,-2 0 0,2 0 0,0-1 0,-2 0 7,2-2-7,0 0 0,0-1 0,2 0 0,0-2 7,0 0 5,-2-1-8,2 1 6,0 0-7,2-1 6,-2 1 5,2 1-1,0 1-8,0 0 6,0 0 5,2 2-9,0 0 0,0 2 5,0-1-14,1 2 13,1 1-7,-2 0-1,2 1-19,-2 2 9,2-1-7,1 0 2,-3 1 0</inkml:trace>
  <inkml:trace contextRef="#ctx0" brushRef="#br0" timeOffset="738">344 100 21,'0'0'3,"0"0"0,0 3 0,0-1 0,2 3 0,0-1-1,2 2 0,-2 2 0,2 3 0,-2 0-1,0 1 0,0 2 0,0 1 0,-2 1 0,2-1 0,-2 2 0,0-2 0,-2 0-1,2-1 1,0 0-1,0-3 0,-2 1 1,2-1 0,2-2 6,-2-1-1,2 0-1,0-1-7,1 0 1,1-1 6,0-1 6,0-1-14,4 0 7,1-2 5,1-1-7,2 0-7,1-1 7,-1-1-7,5 0 0,-3-1 0</inkml:trace>
  <inkml:trace contextRef="#ctx0" brushRef="#br0" timeOffset="1221">0 282 22,'0'0'4,"0"0"-1,0 0 0,0 1 0,0 2 0,2 3-1,-2 0 0,2 2 0,-2 0-1,2 2 1,1-1-1,1 2 0,0 0 1,0-2-1,0 1 0,0-1-1,2-2 1,1 0-1,1-3 1,-2 0-1,2-3 0,1 0 0,-1-3 0,0 0 0,3-2 0,-3-2 0,-2 1 0,0-2 0,0-2 0,-3 0 0,1 0 0,-2-1 0,0 1 0,0 0 0,-2 0 0,0 0 7,2 2-1,-2 0-7,0 2 7,0 0-1,0 0 5,0 2-13,0 1 6,0 0 6,0 4-7,2 1 0,-2 1 6,2 1-14,0 3 0,0 1 8,2 1 0,0 2-1,3 2 0,-1 1 0,0 1-7,2 2 1,1 0 7,-1 1-6,0-1 0,0 2 7,-1 0-7,1-2 1,0 1 0,-2 0 13,-1-3-1,-1 0-7,-2 1 6,-4-2-8,0-1 7,0-2-1,-5 0-1,1 0-7,-4-3 7,-1 0-14,1-2 2,-2-1 0,-1-1 1,1-3 0,-1 0 0,1-2-1</inkml:trace>
  <inkml:trace contextRef="#ctx0" brushRef="#br0" timeOffset="1824">441 585 24,'0'0'3,"0"0"0,0 0 1,0 0 6,0 4-2,0-1-1,0 1 0,0 0-1,0 3-1,2 0 6,-2 0-8,2 1-7,2 3 1,-2-1 0,2 2 0,-2-2-1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0:27.7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43 324 20,'0'0'4,"0"1"-1,0 2 0,0 1 0,0 2 0,0 2-1,0 2 0,0 0-1,-2 2 0,0 2 0,-2 0 0,0 1 0,0 1 0,0-1 0,0-1 0,0 1 0,-1 0-1,3-1 1,-2-2 0,2-1 0,2-2 0,0-1-1,-2 0 1,2-1-1,0 0 1,0-3 0,2 2 6,0-2-1,0-1-7,4 2 0,3-3 0,-1 1 0,2-2 7,1-1-8,1-1 1,3-1 6,-1 0-7,3 0 0,-1-4-1,1 1-1</inkml:trace>
  <inkml:trace contextRef="#ctx0" brushRef="#br0" timeOffset="347">294 268 22,'0'2'4,"0"1"-1,0 0 0,0 3 0,0 0-1,2 1 0,-2 0 0,2 0-1,0-1 0,0 0 0,2-2 0,0 1 0,0-2 0,1 0 0,1-2 0,-2-1 0,2-1-1,0-2 1,0 0-1,1-3 0,-1 0 0,0-1 0,-2-1 1,0 0-1,-2-1 0,3-1 1,-3 1 0,0 0 0,0 1-1,-2 0 7,2 1-7,0 1 0,-2 1 0,2 2-1,-2-1 7,2 2-7,-2 2 0,2 1 1,0 1 0,0 2 0,2 2 0,1 2-1,-1 1 1,0 3 0,2 1 0,0 0-1,0 4 0,1 0 1,1 2 6,-2 1-7,2-1 0,-1 1 0,1 0 0,-2 1 0,0-3 1,0 0 6,-1-3 6,-1 0-15,0-1 1,-2 0 6,-2-1 6,0-2-1,-2-1-14,-2-1 7,0-1 6,-3-2-7,-1 0 0,0 0-7,-2-3 0,-1-2-1</inkml:trace>
  <inkml:trace contextRef="#ctx0" brushRef="#br0" timeOffset="778">550 396 21,'2'-1'4,"0"-1"0,2 1-2,1-2 1,1 2-1,0 0 0,2 2-1,-2-1 1,3 2-1,-3 2 1,2 1 0,-2 0-1,-1 2 0,-1 2 0,0 0 0,-2 1 0,-2 2 0,0 1 0,0-2 0,0 1-1,0 0 1,0-2-1,0-2 1,0 1 6,0-2-8,0-1 7,0-2-7,2-2 0,0-1 0,2-2 0,4-1-1,1-4 0,-1-2-1</inkml:trace>
  <inkml:trace contextRef="#ctx0" brushRef="#br0" timeOffset="1070">670 0 21,'0'0'3,"0"0"0,0 2 0,4-1 0,-2 2-1,2-1 1,3 1 0,-1 2 0,0 2 5,4 0-7,1 2 0,-1 2 0,3 2 0,-1 0 12,2 4-14,-1 1 13,1 2-8,-1 3-7,-1 2 19,1 2-8,-3 3-1,0 2-7,-4 3-6,3 2 0,-3 2 20,-2 0-14,0 1 0,0-2 12,-2-1-8,-2 0-6,-4-4-7,0-1 1,0-2 1,-2-2-1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9:51.75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248 311 19,'0'-1'4,"0"-1"-1,-2 0 0,2 0-1,-2 2 0,2-1 0,-2 0 0,0 0-1,2-1 1,-2-1 0,0 1-1,0-1 0,0 0 1,0 0 0,0 0 0,0 1-1,0 1 0,-1 1 0,-1-1 0,2 0 0,-2 1-1,0-2 0,0 5 0,0-1 1,0 0-1,-1 3 0,-1 2 0,-2 1 1,2 3 0,0-1-1,-3 4 0,3 1 0,-2 1 0,2 3 0,-1 1 0,1 1 0,0 2 0,2 1 0,0 1 0,0 0 0,-1 1 0,1 0 0,2-1 7,2 3-7,0 2-1,2 1 1,-2 0-1,2 1 1,-2 0-1,2 0 1,3 2 6,-3 0-1,0-2-6,0 0 0,2-2 0,-2-1-1,0-1 7,0 0-6,-2-1 0,0-2 0,0 0 6,-2-3-7,0-1 1,0-2 0,-2 0 6,-2 0-1,1-3 0,-1-1-7,-2-1 0,0-1 7,-1-2-7,-1-1 1,0-3-1,1-1 0,-3-2 1,2-1-1,1-3 0,1-3-1</inkml:trace>
  <inkml:trace contextRef="#ctx0" brushRef="#br0" timeOffset="876">650 318 18,'0'0'4,"0"0"-1,0 0 0,0-1 0,-2 1 0,-1 0-1,1 0 1,0 0-1,0 1 0,-2-1-1,2 2 1,-2-1 0,2 0-1,-2 1 0,2 1 0,-2-1 0,-1 3 0,3-2 0,-2 2 0,0 0-1,0 0 0,2 2 0,-2 1 1,0 0 0,1 2-1,-1-2 0,2 1 0,-2 2 1,2-1-1,0 1 0,0 0 0,0 2 0,0-1 0,2-1 0,-2 2 7,2 0-7,0 0-1,0 1 1,0-1-1,2 1 0,-2 2 0,2-1 1,-2 1 0,0-1 6,2 1 0,-2 1-1,2-2 5,-2-1-7,2 1 0,-2 0-7,2 0 0,0-1 7,0 1 0,0 0 6,0 0-8,0 0 0,1-1-7,1 2 8,-2-1 0,2 0-1,-2 0 0,0-1-6,0 2 0,2-1 7,-2-1 0,2 1-6,-1 0 0,-1 1 13,0 0-7,2-1 6,-2 0-14,0 0 7,0 0 0,0-1 0,0 1 6,0-1-14,0-1 8,0 1-7,0 0 7,-2 0 0,2 0 0,1-1-6,-3-1 0,2 1 14,-2 0-8,2 0 13,0 1-8,0 2-7,0 0 0,2 2 6,-2-3-1,0-1-6,0 0-6,0-1 13,0-2 6,-2 1-14,2-2 0,-2 0 7,2 0-7,-2-1-6,3-2 14,-3 0-1,0-1-6,0 0-6,0-1 13,0-1-7,0 1 0,0 0 13,-3-2-7,3 1-7,-2-2-6,0 1 20,0 0-8,-2 0 6,2 0-1,-2-1-14,0-1 1,0 0 1,-3 0 0,3-1 7,0 0-7,-2-1 1,2 0-6,0-1 1,0-1 1,-1 1-1,1-1 0</inkml:trace>
  <inkml:trace contextRef="#ctx0" brushRef="#br0" timeOffset="2972">1262 553 20,'-2'-1'4,"2"-2"-1,-2-1 0,2 0 0,-2-2-1,0-1 0,-1 1 0,1-1 0,0 0 1,-2 0-1,0 1-1,0 0 1,0 2 0,0 0 6,-1 2-8,1 0 7,0 0-8,0 2 1,0 2 6,0 1-8,2 2 1,-2 2 0,2 2 0,-1 3 0,1 0 0,0 4 1,2 0 6,2 2-1,0 3 0,1 0-1,1 3 6,0-1-8,2 2-7,-2 3 1,2-1 1,-2 0 0,3-1 13,-3 1-7,2-1-1,-2-1 6,0 1-13,0-3 7,-1 0-7,-1-2 7,-2 0 0,0-1-7,-2-1 0,-1-1 1,1-1 1,-4-1-1,0-2 0,-2-1 0,-3-3 0</inkml:trace>
  <inkml:trace contextRef="#ctx0" brushRef="#br0" timeOffset="3312">1014 908 22,'2'-2'3,"0"-1"1,2 0-1,4-2 0,0 1 0,3-2-1,1 1 0,1 0 0,3 0 0,1-1-1,-1 0 0,5 0 0,2 0 0,1-1-1,1 0 0,0 0-2</inkml:trace>
  <inkml:trace contextRef="#ctx0" brushRef="#br0" timeOffset="11626">124 32 18,'0'0'4,"0"0"-1,0 0 0,0 0-1,0 0 0,0 0 0,0 0 0,0 0 0,0-1 0,0-1-1,0-3 0,2 2 0,0-1 0,0 1 0,3-2 0,-1 2 0,0 0 0,0 1 0,2 1 0,-2 1-1,3 1 0,-1 0 0,0 4 0,-2 1 1,2 1-1,-2 0 0,1 2 0,-3 1 0,0 1 0,0-1 0,0 1 0,-2-1 0,0 1 0,0-1 0,0-2 0,0-1 0,0 0 1,2-1-1,-2-2 1,0-1-2,2-2 2,0-2-1,2-1 0,-2-2 0,2 0 0,-2-2 0,3-1-1,-3-1 2,0-1-1,0 0 0,0 1 0,0-1 0,-2-1 0,2 2 0,-2 0 0,0 1 0,0 1-1,0 2 1,0 0 1,0 2 0,-2 1-2,2 1 1,0 0 1,0 2-1,0 3 0,2 2 0,-2 1 1,0 1-1,2 0 0,0 1 0,2 0 0,0 2 0,1-2 0,1 2 0,2-3 0,-2 1 0,3-4-1,1 0 0,-2-1 0,2-3 0,-1-2 0,1 0-1,-4 0 1,1-2-1,-1-2 1,0 0 1,-2-1 0,0 1 0,0-2 0,-2 1 0,0-1 0,1 2 1,-3-1 0,2 0 0,-2 1-1,2 0 1,-2 1 0,0 0-1,2 0 1,0-1-1,0 2 0,2 1 0,0-1 0,0 2 0,0 0 0,1 0 0,1 2 0,-2 0 1,2 4 0,-2 0-1,2 0 1,-1 1-1,-1 0 0,-2 1 0,0 0 0,0-1 0,-2 0 0,0 0 0,0 0 0,0-1 0,0-1 0,0 0 0,2-3 0,0 0 1,0-1-1,4-2 0,1-3-1,1-1-1</inkml:trace>
  <inkml:trace contextRef="#ctx0" brushRef="#br0" timeOffset="15132">656 57 17,'0'0'4,"0"0"-1,0 0 0,0 0-1,0 0 0,0 1 0,-2 4 0,0 0 0,0 1 0,0 0 0,-1 1-1,3 0 0,0 0 0,0 1 0,0-1 0,0-1 0,3 0 0,-1-2 0,2-1 0,-2-1-1,2 0 1,0 0-1,0-4 0,2 1 0,1-1 0,-1-2 0,0 1 0,-2-2 0,2 1 0,-1-3 0,-3 1 1,0 0-1,0 0 0,0 0 0,-2-1 1,2 2-1,-2 0 0,0 0 0,0 1 0,0 0 0,2 1 1,-2-1-1,0 2 1,0-1-1,2 2 0,-2 1 0,2 0 0,-2 3 0,2-1 0,0 3 0,0-1 0,2 2 0,1 0 0,-1 1 0,0 1 0,0 0 0,0 1 0,0 1 0,2-1 0,1 2 0,-3-1 0,0 2 0,0-1 0,0 0 0,-2-1 0,2 1 0,-2-1 0,-2 1 0,0-2 0,0 0 1,-4 2-1,2-2 0,-2-1 0,0 0 1,-2-1-1,0 0 0,-1-1 0,1-1 1,-2-2-1,2 1 0,-3-2-1,3-1-1</inkml:trace>
  <inkml:trace contextRef="#ctx0" brushRef="#br0" timeOffset="15608">902 152 19,'0'-1'4,"0"1"-1,0 0 0,2-1 0,2 1 0,0 0-1,2 0 0,-1 1 0,1 1 0,0 1-1,0-1 1,0 1 0,1 2-2,1 1 1,-2 0 0,-2 0 0,2-1 0,-1 1 0,-3 1 0,2 1-1,-4-1 1,0 1-1,0 1 0,0-1 7,-2 0-7,0 0 0,0 0 0,0-1 12,-1-1-1,1 0-8,2-3-6,-2 1 0,0-2 0,2 0 20,0-1-3,2-1-1,0-3-8,5 0 5,-1-3-20,4-1 8,3-3-7,1 0 1,3-2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3:23.8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104-1 18,'0'0'3,"-2"0"0,2 0 0,0 0-1,0 0 0,0 0 0,-2 1 0,-2 1 0,2 0-1,-2 0 0,2 1 0,-3 0 0,1 2 0,0-2 0,0 3-1,0 0 0,0 0 1,-2 2 0,1-1-1,-1 1 0,2 0 0,-2 1 1,2 1 0,-2 0 0,1 1-1,1-1 0,0 2 0,2-2 0,-2 2 0,2-2 1,0 0-1,2 0 0,-2-1 1,2 1-1,0 0 0,0-1 0,0 1 0,0-2 0,2-1 0,-2 1 0,2-2 0,0 1 0,0 0 0,0-2 1,2 2-1,-2-1 0,2 0 0,1 0 0,-1-1 0,0-1 0,2 1 0,-2-2 0,2 0 0,1-1 0,-1 1 0,-2 0 0,2-2 0,0 0 1,1-1-1,-1 1 0,0-2 0,0-1 1,0 1-1,1-2 0,1 1 0,-2-1 0,2-1-1,1-1 2,-1 2-1,-2-2 0,2-1-1,-1 2 1,1-2 1,-2-1-1,0 0 0,0 0 0,1 0 0,1-1 0,-4 1 0,2-1 0,0 0 0,-1 0 0,-1-1 0,0 1 0,-2 0 0,0-1 0,-2 1 0,2 0 0,0-1 0,-2 0 0,0 1 0,0 0 0,0 0 0,0 0 0,-2-1 0,0 1 0,0 0 0,0 0 0,-2 1 0,0-1 0,-1 1 0,1 1 1,0 0-1,-2 2 1,0-1-1,0 1 1,-5 2 0,1 2-1,0 0-1,-3 2 0,-1 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9:55.3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91 0 19,'-2'0'3,"2"1"1,-2 1-1,-3-1 0,3 2 0,-4 2-1,0 1 1,0 2-1,-2 2 0,-1 3 0,1 2 0,0 2 0,2 1-1,-3 2 0,5 0 0,-2-1 0,4 1 0,0 0-1,2-1 0,2-2 1,2 0 6,2 0-8,2-3 1,1 0 0,1-2-1,0-1 0,3-3-1,1-1-1</inkml:trace>
  <inkml:trace contextRef="#ctx0" brushRef="#br0" timeOffset="372">314 50 19,'0'-1'4,"0"0"-2,0 0 1,0 0 0,2-1-1,-2 1 0,2 1 0,-2-1 0,2 1 0,2 1 0,-1 0-1,1 3 0,0-1 0,-2 3 0,2 0 0,0 2 0,0 2 0,-2 0-1,0 2 1,0 0-1,1 2 1,-1-1-1,-2 1 0,0 0 1,0-1-1,2 0 0,-2-3 0,0-1 0,0 1 1,2-3-1,-2-1 0,0-2 0,0 0 0,2-3 1,0-2-1,0-1 0,2-2 0,0-2 0,0 0 0,1-2 0,-1-1 0,0-2 0,2 1 0,-2-2 0,0 2 0,0-2 0,1 2 0,-3-1 0,2 1 0,-2-1 0,0 2 0,0 1 0,0 0 0,-2 1 0,2 1 0,-2 1 0,2 1 0,-2-1 0,2 1 0,-2 2 0,2 1 0,-2 2 1,0 1-1,0 2 0,0 2 1,2 0 0,-2 1-1,0 2 0,2 0 0,-2 2 0,2 0 0,1 1 7,-1-1-1,2 2-8,0-1 1,0 0 0,0-1 0,2 1 0,1-2 1,-1 0-1,0-2-1,2 0 0</inkml:trace>
  <inkml:trace contextRef="#ctx0" brushRef="#br0" timeOffset="1284">786 161 20,'0'0'4,"0"1"-1,0 1 0,0 1 0,0 2 0,0 2 0,0 2-1,0-1 0,-2 2 0,0 1-1,-1 0 1,1 2-1,0 0 0,0 1 0,-2-1 0,0-1 0,-2 1 0,2 1 0,-3-1-1,1-3 1,0 1-1,0-2 0,0 2 0,1-4 0,1-2-2,0 0 0</inkml:trace>
  <inkml:trace contextRef="#ctx0" brushRef="#br0" timeOffset="1531">906 65 21,'0'2'4,"0"3"-1,-2 1 0,2 0 0,0 1-1,0 1 0,0-1 0,0 0-1,2-1 0,0 0 0,2-3 0,0 1 1,0-2-1,4-1 0,1-2-1,-3-1 1,2-2 0,0-2-1,1 1 0,1-2 1,-2 0-1,1 0 0,-1-1 0,-2-1 0,-2 1 0,0 1 1,0 1 0,1 1-1,-1 0 1,-2 1 0,0 1 0,0 1-1,0 1 0,0 1 0,0 1 0,-2 1 1,2 3-1,0 0 0,0 4 0,0 0 0,0 3 0,1-1 0,1 3 0,-2 1 0,0 0 0,0 2 1,0-1-1,-2 1 0,2 0 0,-2-1-1,-2-1 1,2 0 1,-2 1-1,-2-2 0,0-1 0,-1 0 0,1-1 0,-2-2 0,0-3-1,-2 0-1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9:57.3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 0 20,'0'0'4,"2"2"0,2-1 0,1 3-1,-1 0 0,2 2 0,-2 2-1,2 0 7,1 3-2,-1 1 6,0 0-15,0 2 13,-2 1-1,2 2-7,-1 1 5,-3 1-1,2 1 0,-2 2 5,0 1-2,-2 0-7,0 3 6,-4-1-1,0 3-8,-5 0 13,1 0-14,-2-1 0,-1-3-6,-1 1-6,0-3 0,-3-2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9:58.4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122 215 20,'-2'-1'4,"0"-3"-1,0 4 0,0-1-1,-2 1 0,0 0 0,0 2 0,0 2 0,-3 0-1,-1 3 0,0 3 1,-1 0-1,-1 3 0,2 2 0,-2 0 0,1 1 0,1 1 0,2-1-1,0-1 1,1-1-1,1-1 1,4-1 0,0-4-1,2-1 0,3-2 0,1-2 1,2-3 0,0-3-1,5-1 0,14-11 0,-3-2 0,1-2 0,0-2 0,-15 9 0,3-2 0,-3-1 0,3-4 0,-1 0 0,0-2 0,1-1 0,-3-2 0,-2 0 1,-1-2-1,-1 3 0,0 1 7,-4 2-1,0 3-7,0 1 6,0 2 0,-2 3-7,2 2 6,-2 3 6,0 4-7,-2 3 12,-2 3-21,0 5 20,-2 3-8,0 2 5,1 4-7,1 0-1,0 2 6,2 2-7,0 0 6,0 2-8,4-2-6,0 0 7,0 0-6,2-1-7,2-1 2,1-2 0,-1 0 1,2-2 1,-2-2-1</inkml:trace>
  <inkml:trace contextRef="#ctx0" brushRef="#br0" timeOffset="404">435 226 20,'2'-2'5,"-2"0"-2,0-1 1,2 1-1,-2 1 0,2-1-1,-2 2 1,0 0-1,0 2 0,0 1 6,0 2-7,0 3 12,-2 2-14,-2 0 13,2 2-8,-3-1-7,3 1 7,0 0-1,2-2 6,0-2-7,0 0-7,2-2 7,3-2-6,-1-3 0,0-1 1,4-1 0,0-2 0,3-1 7,-1-2-7,0-2 0,1-1 7,-1 0-7,0 1 1,-1 0 6,-1 0-6,-2 2 0,0 0 13,-2 3-8,1-1 6,-1 2 5,-2 2-8,-2 1 6,0 2-14,0 1 6,0 2 6,-2 0-1,2-1-20,0 2 14,0 0-13,0-1 1,0 0 0,0 0 1,2-2 0,2 0 0</inkml:trace>
  <inkml:trace contextRef="#ctx0" brushRef="#br0" timeOffset="1352">757 246 19,'0'1'4,"-2"2"-1,2 0 0,0 4-1,0 0 1,0 0-1,2 0 0,0-1-1,0 0 1,3-2 0,-1 0-1,0-2 0,0-1 0,2-1-1,11-3 1,-3-3 0,1-1-1,-3-2 1,0-3 0,1 0 0,-1 0-1,-1 0 1,-5-1 0,-2 3 0,0 2 0,-2 1 6,-2 2-7,0 0 0,2 3 0,0 1 0,0 0 0,-2 2 0,2 2 0,-2 1 0,3 4 0,1 1 6,-2 4-1,0-7-7,2 2 0,0 3 1,0 0 0,4 2 0,-1 2 0,-1 0 1,0 1 6,0 2-8,1-1 1,-1 1 6,-2-1-6,0 1 6,-2-1 6,0-1-8,-2 1 6,-2-2-1,-2-1-8,-2 0 7,-3-2-7,-1 1 6,-2-1-7,-3-3-6,1 1 0,-1-4 0,-1-2-1</inkml:trace>
  <inkml:trace contextRef="#ctx0" brushRef="#br0" timeOffset="1730">1204 359 24,'0'0'4,"0"0"-1,0 0 0,0 0 0,0 0 0,0 0-1,0 0 0,0 0-1,0 0 0,0-2-1,0-1-2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1:15.7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4 20,'0'-1'3,"2"-2"-1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0:01.7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6452 1282 20,'0'-1'3,"0"1"1,0 0-1,0 0-1,0 0 1,0-1-1,-2-2 0,0 1 0,0 0 0,0 1-1,2-2 0,-2 1 0,2 1 0,-2 0 0,2-2-1,0 1 1,0 1 0,0 1 0,0-1-1,0 0 0,0 1 1,0 0-1,0 0 1,0-2-1,0 2 0,0-1 0,0 1 0,2-1 0,-2 1 1,0 0-1,0 0 0,0-1 1,0 0-1,0 0 0,2-1 0,-2 1 0,2 0 0,-2 1 0,2-1 0,0 0 0,0 0 0,0 1 0,0 0 0,2 1 0,-1 1 0,-1 0 0,0 1 0,0 0 0,2 3 0,-2 1 0,0 2 0,0 1 0,0 1 0,0 1 0,0 1 0,0-1 0,-2 1 0,0 0 0,2-1 0,-2-1 0,0 0 0,3-2 0,-3-1 0,2-2 0,-2 0 0,2-2 0,-2 0 0,2-3 0,2-3 0,0-2 0,0-3-1,0-2 1,0-3-1,3 1 1,-1-2-1,0-1 1,-2 0 0,2 1 0,-2 2 0,-1-1 0,-1 0 0,0 2 0,0 1 0,0 2 0,0 1 0,-2 0 0,0 1 0,0 3 1,0 1-1,0 2 0,0 3 0,0 1 0,0 2 0,0 1 0,0 1 1,2 1-1,-2 1 1,2 0-1,0 2 0,2-1 0,0-1 0,1 1 0,1-2 0,0 1-1,2-2 0</inkml:trace>
  <inkml:trace contextRef="#ctx0" brushRef="#br0" timeOffset="634">6785 1460 23,'-2'0'4,"2"0"0,0 0-1,0 2 0,0 3 0,0 2-1,0 1-1,0 0 1,0 3 0,-2-2 0,0 1-1,2 2 0,2 0 0,-2-1 0,0 0-1,2-1-1</inkml:trace>
  <inkml:trace contextRef="#ctx0" brushRef="#br0" timeOffset="3726">7253 1454 18,'0'0'4,"0"0"-1,0 0 0,0 0-1,0 0 1,0 0 0,0 0-1,0 0 0,0 0 0,0 0-1,0 0 0,0 0 1,0 0-1,0 0 0,0 0 0,0 0 0,0 0 0,0 0 0,0 0 0,0 0-1,0 0 0,0 0 0,0 0 0,0 0 0,0 0 0,0 0 0,0-2 0,0-2 1,0 1-1,-2 2 0,-1-2 1,3 2-1,-2 0 0,2 0 0,0 2 0,0 0 0,0 3 1,0 2-1,2 1 0,-2 2 1,3 0-1,-1-1 0,0 2 1,0-2-1,0-1 0,2 0 0,0-2 0,0 0 0,0-1 0,3-2 0,1-2 0,-2-2 0,2-2 0,1-2 0,-1-1 0,-2-1 0,0-1 0,0 0 0,1-2 0,-3-2 0,0 2 0,-2-2 0,0 0 0,0 3 7,0-2-1,-2 2-8,2 0 1,-2 3 6,0 1-6,2 1 6,-2 0-7,0 3 0,0 1 1,0 2 6,0 2-1,2 3 0,0 2-1,1 3 6,1 1-13,0 1 6,2 2 0,0 0-6,3 3 6,-3-1 0,0 2 0,2-2 0,-2 0-1,3-2-6,-5 0 0,2-2 7,-2-1 0,-2 0-6,0-1 6,-2-1 6,-4-1-13,0-2 13,-2 1-14,0-2 1,-3-1 7,-1 0 0,-2-3 0,1 0-1,-1-1-7,-1 1 1,1-4 0,2 1 0,-1-2-1</inkml:trace>
  <inkml:trace contextRef="#ctx0" brushRef="#br0" timeOffset="4294">7596 1537 22,'0'0'4,"0"0"-1,0 0 0,2 1 0,2 0 0,2 3 0,1-1-1,-1 3 0,0 0 6,-2 2-1,2 2-1,-2 1 6,1 0-14,-1 2 13,0 1-14,-2 1 13,2-1-14,-2 1 0,2 0 0,0 1 0,1-4 0</inkml:trace>
  <inkml:trace contextRef="#ctx0" brushRef="#br0" timeOffset="10263">5776 737 19,'0'0'4,"0"0"0,0 0-1,0 0-1,0 0 1,0 0 0,0-1-1,-2-1 0,2 1 0,-2 0 0,2 0-1,-2 1 0,2 0 0,0 0 1,0 0-1,0 0 0,0 0 0,0 0 0,0 0 6,0 1-7,2 1 0,2 1 0,0-1 0,0-1 0,2-1 6,3 0-1,-1-1-6,2-1 0,3-1-1,-1 1 1,0-1 0,3-1 0,2-2 0,-3 2 1,-2-1-1,1 2-1,-1 0-1,-1 0 0</inkml:trace>
  <inkml:trace contextRef="#ctx0" brushRef="#br0" timeOffset="10553">5766 902 22,'0'0'5,"0"0"-2,0 0 0,0 0 1,0 0-1,0 0 6,0 0-7,0 0-1,2 0 0,4-2 0,0-1 0,2 0-1,5-1 1,-1-2-1,5-2 0,-1 0-1,5-2-1</inkml:trace>
  <inkml:trace contextRef="#ctx0" brushRef="#br0" timeOffset="34164">53 3017 21,'0'0'4,"0"0"-1,0 0 1,0 0-2,0 0 1,-2 0 0,2 0-1,-2-1 0,0 1 0,0 1 0,2 0 0,0 1-1,0 3-1,0 2 1,0 1 0,2 3-1,2-1 1,-2 4 0,2 0-1,3 2 1,-3 2 0,2 2-1,0 1 1,0 1-1,1 0 0,1 1 0,-2-1 0,0-1 0,0 0 0,1-2 0,-1-2 0,-2-1 0,0-1 0,0-1 0,0-2 0,0-2 0,-1-1 0,-3-4 0,2 0 0,-2-3 0,-2-2 0,-1-2 7,1-4-8,-2-1 1,0-2-1,-4-5 1,0-3 0,-1-3 0,-1-4 0,0 0-1,-1-2 1,-1 0-1,2-1 0,-3-1 1,3 1 0,2 2 0,-3-2 0,5 3 0,0-1 0,0 2 0,4 0 0,-1 2 0,6 1 0,-1 0 0,0 3 0,2 0 0,2 4 0,2 0 0,-2 2 0,5 3 0,-1 2 0,3 3 0,-1 2 0,0 1 0,3 3 0,-1 2 0,1 3 0,-3 1 0,1 3 0,-3 2 0,0 0 0,-3 2 0,-3 2 0,0 0 0,-4 1 0,-2 0 0,-2 2 0,-1 0 0,-1 0-1,-2 0 0,2-1-1</inkml:trace>
  <inkml:trace contextRef="#ctx0" brushRef="#br0" timeOffset="34814">698 2814 22,'0'0'4,"0"0"0,-2 0-1,2 0 0,-4 3-1,0 0 1,0 2-1,0 1 0,0 1-1,0 2 0,-1 2 1,1 1 0,-2 2-1,2 4-1,0 2 1,2 2 0,-2 2-1,2 3 7,2 3-7,-2 2-1,2 0 7,2 2 0,0-2-7,2 1 0,0-2 0,2-2 0,0-1 0,3-1 7,1-3-7,2 0 6,-1-5-7,3 0 7,-1-3-8,1 1 7,-2-3-6,3-3 0,-1 0 0,1-2 0,-3-2 7,1 0-7,-3-2 0,-2-1-1,1 1 1,-1-3-1</inkml:trace>
  <inkml:trace contextRef="#ctx0" brushRef="#br0" timeOffset="36450">1164 2882 20,'0'0'4,"0"0"-1,0 0 0,0 0 0,0 0 0,-2-1 0,2 0-1,-2 1-1,0 1 1,2 1-1,-2 2 0,-3 2 1,3 2-1,0 3 0,-2 3 0,0 1 0,-2 3 0,0 0 0,-1 2-1,1 1 1,0 1-1,-2-1 0,2 0 0,-3 0 1,3 0-1,0-1 0,0-3 0,1-1 0,1 0-1,0-4 0</inkml:trace>
  <inkml:trace contextRef="#ctx0" brushRef="#br0" timeOffset="36694">971 2982 20,'0'-1'4,"-2"0"-1,2-2 0,0 2 0,0-1 0,0 1 0,0-2-1,0 2 1,-2 0-1,2 0 0,0 1 6,0 0-8,0 0 7,2 1-1,0 0 6,3 0-14,-1 3 0,2-1 13,2 1-14,3 2 0,-1 0 13,2 1-8,1 0-6,1 1 13,3 0-1,-1 0-7,3 1 6,0 1-7,-1-2 6,3 1-14,0 0 8,-3-1-7,3 1 0,-3-1 1,1 0 0</inkml:trace>
  <inkml:trace contextRef="#ctx0" brushRef="#br0" timeOffset="37360">1439 3062 23,'0'0'4,"0"0"-1,0 0 0,0 0 1,0 3-1,0 1-1,2 2 0,-2 2 0,0 2 6,0 1-7,-2 0-1,2 1 0,-2 2 0,0 3 1,-2-2 6,2 0-7,-3-1-1,1-1 0,2-1 0,-2-1-1,2-1 0</inkml:trace>
  <inkml:trace contextRef="#ctx0" brushRef="#br0" timeOffset="37604">1520 2801 23,'0'1'4,"0"2"-1,0 4 1,0 0-1,2 3 0,0-1-1,0 0 0,0 2 0,0-1-1,0-1 0,2 0 0,0-2 0,0-2-1,3 0 1,-1-3-1,2 0 1,-2-2 0,3-3-1,-3 0 1,0-2 0,2-1-1,-2 0 0,1-2 0,-3 0 0,2-2 0,-2-2 0,-2-1 0,0 2 0,0-2 0,0 0 0,0 1 1,-2 2 0,3 0-1,-3 1 0,0 1 7,0 2-1,0 1-7,0-1 6,0 1 6,0 2-8,2 1 0,-2 2-7,2 3 7,0 1 0,2 2 6,0 4-2,0-1 0,0 3-1,2 0-7,1 2 0,-1 1 0,2 2 6,-2 0-13,1 2 1,-1-2 7,0 2 0,2-2 0,-2 1-6,3-1 7,-5-1 0,0-1 0,0-1-7,0-1 1,-2 0 13,-2 0-7,2-2-6,-2 0-1,-2-2 1,-2 2 0,2-2 0</inkml:trace>
  <inkml:trace contextRef="#ctx0" brushRef="#br0" timeOffset="38696">1540 2801 20,'0'0'3,"0"0"0,0 0 0,0 0 0,0 0 0,0 0-1,0 0 0,-2 0 0,0-1 0,0 1 0,0 0-1,0-2 1,0 4-1,0-2 0,0 0 0,0 0 0,0 1 0,-1 0 0,1 0 0,0 3-1,2-1 0,-2 1 0,2 0 0,0 2 0,0 0 0,0 1 0,0-1 0,0 1 0,2-3 0,-2 2 0,2 0 0,0 0 0,1-2 0,-1 1 0,0-2 0,0 1 0,0-2 0,2 1 0,-2-3 0,2 0 0,0-2 0,0 0 0,1-1 0,1-2 0,0 0 0,-2 1 0,2-2 0,1 1 0,-3 1 0,2-1 0,-2-1 0,4 1 0,-4 0 0,3-1 0,-3 0 0,2 0 0,-2 2 0,0-2 0,2 0 0,-1-1 0,-1 0 0,0 0 0,2 0 0,-2 0 0,0 0 0,0 0 0,3 0 0,-3 0 0,0 1 0,0-1 0,0 1 0,-2 1 0,2-1 1,-2 0-1,1 3 7,-1-1-8,0 1 1,-2-1 0,2 2 6,-2-1 6,2 2-2,-2-1-14,0 1 13,2 0-14,-2-1 1,0 1 13,0 1-7,0 0 6,0 0-1,0 0-7,0 0 6,-2 1-13,2 1 1,-2 2 13,0 3-13,0 0 19,0 3-8,2 1-7,-3 2 1,3 2 0,3 0 12,-1 3-1,0 0-1,0 2-8,0 1 0,0 0 0,2 0-6,0 1-6,0 0 14,0-1 0,1 0-1,1-1-6,-2-1 7,2-1-7,-2-2 7,0-1-1,1 0-12,-1-2 13,0-1 0,-2-2-13,2 0 8,-2-2 6,2-3 0,-2 1 5,0 0-1,-2-2-1,2-2-1,0-1-19,-2-1 8,0-1-6,3-3 1,-1 1 1,0-2 1,0-2 0,-2-1 1,2 0 0</inkml:trace>
  <inkml:trace contextRef="#ctx0" brushRef="#br0" timeOffset="40850">2194 2475 20,'0'0'4,"0"0"-1,0 0 0,0 0 0,0 0 0,0 0 0,0 0-1,0 0 0,0 0 0,0 0 0,0 0-1,0 0 0,0 2 0,0 1 0,0 4 0,-2 3 0,0 4 0,0 2 6,0 1-1,-1 1 0,3 2-7,0 2 12,3-1-14,-3 1 13,2-1-14,0 1 7,2-1-6,-2 0 12,2-1-14,0-2 8,0 1-7,2-3 7,3-2-7,-1 0 0,2-2 7,1-3 6,1-1-7,3-2 6,-1-2-7,1-2-7,1-3 0,3-2 1,-3 0 0,3-3 0,-3 0 0,3 1 0</inkml:trace>
  <inkml:trace contextRef="#ctx0" brushRef="#br0" timeOffset="41205">2231 2786 21,'0'0'5,"0"0"-1,0 0-1,0 0 1,2-2-1,0 0 0,4 1 6,-1-1-8,1-1-1,2 0 7,0-2-1,3 1-7,1-2 0,2-2 0,1-2 0,4 0 0,-1-2-1</inkml:trace>
  <inkml:trace contextRef="#ctx0" brushRef="#br0" timeOffset="41451">2636 2407 21,'0'0'4,"0"0"-1,0 0 1,0 4-1,2 3-1,-2 1 0,3 2 1,-3 1-1,2 2 0,0 2-1,0 1 0,0 2 0,0 2 0,2-1 0,-2 1-1,2 0 1,-2-1 0,2-3 0,-2-2 0,3-1-1,-3-2 0,0-2 0,0 0 1,0-4 0,0 0-1,0-3 0,-2-3 1,2-2-1,-2-4 0,0-3 0,0 0 0,-2-4 0,0-1 0,0-2 0,0-3 0,-2 0 0,-3-2 0,1 0 0,0-1 0,0-2 0,0 2 0,-1 1 0,1 1 0,2 1 0,0 3 0,2 2 0,0 1 0,0 2 0,0 3 0,2 2 0,2 2 0,0 2 0,2 1 0,2 4 7,0 1-7,3 2-1,1 0 7,2 2-1,-1 2 0,1 0-1,3 0-1,-3 2 0,3-2-7,-1 1 7,0 2 0,1-1-1,-1-1 0,-1 2-7,1-3 1,-1 1 0,-1 1 1,-2-2-1,1-1 0,-1 0-1</inkml:trace>
  <inkml:trace contextRef="#ctx0" brushRef="#br0" timeOffset="41928">2736 2561 22,'-2'-1'5,"0"1"-1,2 1 0,-3-1 12,3-1-15,-2 1 0,2-1 13,0 0-2,0-2-2,0 1 5,0-1-2,2 0-1,3-1-2,-1-1-1,2 0-7,0-1 6,2-2-14,3 0-6,1-1 2,1-2 0,1 2 1,3-1-1</inkml:trace>
  <inkml:trace contextRef="#ctx0" brushRef="#br0" timeOffset="42570">2835 1900 20,'0'0'4,"0"0"0,0 0-1,0 0 0,0 0-1,2-2 1,0 2-1,4 0 0,0 2 0,3 0 0,-1 1 0,4 4-1,1 3 0,3-1 0,1 4 0,2 2 0,-1 2 0,3 4 6,0 2-1,-3 4-7,3 2 0,0 2 0,-1 2 1,-1 3 0,-3 2 0,1 0 0,-3 1 0,1 2 6,-7 1 5,0-1-7,-1-2-1,-3 2 0,-2-3-1,-2-1 0,0-2 0,-2-2 6,-2-2-1,-1-2-1,1-3-7,0-3 6,0-2 0,0-1-14,2-4 2,-2-2 13,0-2-7,2-2 7,-1 0-14,1-2 14,2-2-7,-2-1-6,2 0 13,-2-2-1,2 1 0,0-3-14,2-1 2,0 0 1,0 0-1,1-1 1,-1-1-1</inkml:trace>
  <inkml:trace contextRef="#ctx0" brushRef="#br0" timeOffset="46627">10895 1819 19,'0'-1'4,"-2"1"-1,0 0 0,2 0-1,0 0 1,0 2-1,-3 1 1,3 1-2,-2 2 1,0 4-1,0 1 0,2 1 0,-2 3 0,2 1 0,-2 2 0,2 0 0,-2 2 0,0 0-1,0-2 1,0 1 0,0-2-1,0 0 0,-2-3 1,2-2-1,-1-1 0,1-3 1,2-1 0,0-2-1,0-3 0,2-3 0,1-4 0,-3-2 0,2-4 0,0-4 0,0-3 0,4-2 0,-2-3 0,-2-3 0,2 0 0,0-1 0,-2-1 0,3-1 0,-3 1 0,0 1 0,2 1 0,-2 1 1,0 2-1,2 2 0,-2 2 0,0 2 0,2 2 0,-1 2 7,1 1-8,-2 2 1,2 1 0,-2 1 0,0 2 0,2 1 6,0 2-7,2 3 0,-1 1 7,3 2-8,0 3 7,0 2 0,3 3-7,-3 0 0,2 3 0,1 1 0,-1 3 1,2 2 0,-1 0 0,1 3 0,-1 0 0,-1 1 7,-2 2-1,3-1-1,-1 0 0,0-1-7,1-1 0,-3 0 0,0-2 0,0-2 0,1-1 1,-3-1-1,0-1-1</inkml:trace>
  <inkml:trace contextRef="#ctx0" brushRef="#br0" timeOffset="47147">10959 1986 23,'0'0'4,"0"0"7,0 0-9,0 0 1,0-2-1,2 1 0,2-2 0,4-1 0,1 0-1,-1-1 0,4-2 0,3 0-1,3-2-1,1 1 0</inkml:trace>
  <inkml:trace contextRef="#ctx0" brushRef="#br0" timeOffset="47625">11439 1807 21,'0'0'4,"0"0"0,0 0-1,0 0 1,0 0-1,0 0-1,0 0 1,0 0-1,0 0 0,0 0 6,0 0-1,0-2-1,2 0 6,2 1-8,0-1 6,0-1-15,2 0 1,3-1 1,-1 1-1,0-2 0,2 2 0,-1-2 0</inkml:trace>
  <inkml:trace contextRef="#ctx0" brushRef="#br0" timeOffset="47835">11437 1894 21,'0'0'4,"0"0"0,0 0 0,0 0-1,0 0 0,0 0 0,0 0-1,2 1 0,2 0-1,2-2 0,0 0 0,0-2-1,5 0 0,-1-1-2</inkml:trace>
  <inkml:trace contextRef="#ctx0" brushRef="#br0" timeOffset="48285">11956 1243 20,'0'0'4,"0"0"-1,0 0 0,0-2-1,-2 0 0,0 1 0,-3 0 0,3-2 0,0 1-1,-2 1 0,0 0 1,2 0-1,-2-1 0,2 2 0,0 0 0,0 0 0,-3 0 0,1 2 0,2-2 0,-2 1 0,0-1-1,2 1 1,-2-1-1,2 0 0,0 1 1,0-1-1,-1 2 0,-1 0 0,2-1 0,0 0 0,0 1 0,0-1 0,-2 2 0,2-1 0,0 0 0,0 2 0,2-3 0,-2 1 0,2 0 0,-2-1 0,0 0 0,2 0 0,-3-1 0,3 0 0,0 0 0,0-1 0,0 1 0,0 0 0,0 0 0,0 0 0,0 0 0,0 0 0,0 0 0,0 0 0,0 0 1,0 0-1,0 2 7,0 2-7,0 0 0,3 2 6,-3 3-7,2 2 6,-2 2-7,2 2 1,-2 2 0,2 2 0,-2 1 0,0 2 7,0 1-1,-2 0-7,-2 3 13,-1-2-14,-1-1 6,2 1-6,-2-4 6,2-2-6,0-2 6,-3 0 6,3-3-7,0-1-7,0-3 1,2 0 13,0-4-14,0-1 1,0-2 1,0-1 12,0-2-13,2-1 0,0 1 7,0-3 6,2 1-1,2-2-7,-2 2-1,2-1-6,0 1 1,0 0 7,-2 1 6,2 1-1,1 1-7,-1 1-7,2 1 8,-2 1-1,2 1 7,-2 1-14,1 1 1,-1 0 7,0 0 0,0 3 6,-2 0-14,2 1 8,-2 1 6,2 2-13,-2-1 7,0 2 6,1 3-14,-1 0 14,0 2-14,0 0 8,0 2-7,-2 3 13,2 0 0,0 1-14,-2 0 1,2 0 13,0 0-1,0 0 12,0-1-2,0 2-15,2-3 7,1-1-1,-1-1-1,0-3-7,0 0 6,0-3-7,2-1 0,-2-1 1,3-3 0,-3 1 0,2-3 0,0-2-12,0-1 1,3-1 1,-3-2 2,2-1 0,0-2-1</inkml:trace>
  <inkml:trace contextRef="#ctx0" brushRef="#br0" timeOffset="50709">12214 1561 20,'0'0'4,"0"0"0,0 0 0,0 0 0,0 0-1,0 0 0,0-1-1,0-1 0,-2-2 0,2 1 6,0-1-1,2 1 5,-2-2-7,2-1-7,0 0 6,0 1-7,3-1 0,-1 0 1,2 0 0,0 2 7,0 0-1,3 1 0,-3 0-1,2 1-6,0 3 0,-1 1 0,-1 3 1,2 1 0,-2 2 0,2 1 1,-3 2 6,-1 0-7,-2 1 0,0 1 7,-2 0-1,0-1 0,0 0-7,0-1 0,0-2 1,2-1 0,-2-1 6,-2-1 0,2-2-1,0 1 0,0-3 0,0-2 6,2-1-8,0-2 0,2-3 0,0-1 0,0-1 0,3-3 0,-1-1-1,0-1-6,0-2 7,3 0-6,-3-1 0,2 1 7,-2 1 0,0-1 0,1 1-7,-1 3 7,-2-1-6,-2 3 6,2-1-6,-2 3 7,0 0-7,0 3 7,0-1 6,0 3-8,-2 1 6,0 2 0,0-1-14,0 4 14,0 2-1,-2 2-7,2 2-7,0 1 14,0 1-7,2 0 6,-2 0-6,3 1 0,1 0 12,-2 0-14,2 0 1,0-2-6,2 1 7,3-2 6,-3 0-13,4-2 1,0 0-1,-1-2 1</inkml:trace>
  <inkml:trace contextRef="#ctx0" brushRef="#br0" timeOffset="51260">12702 1551 20,'2'0'4,"-2"1"0,2 0-1,0 3 0,1-1 0,-1 2 0,2 0-1,-2 2 0,2 0 0,-2 3 0,0-1-1,-2 2 1,0 0 6,0 1-8,-2-1 0,-2 2 7,0-1-8,0-1 0,-1 1 1,-1-1 6,0-1-8,0 0 1,0-1-1,2-2 0,-1 0-1</inkml:trace>
  <inkml:trace contextRef="#ctx0" brushRef="#br0" timeOffset="51804">12973 1384 20,'0'0'4,"0"0"0,0 0-1,0 0 0,0 0-1,0 0 1,-2 2-1,2 1 0,-2 2 0,2 1 0,-2 1 0,0 2-1,2 0 0,-2 0 0,2 2 0,0-1-1,2 0 0,-2-1 0,4-1 0,-2-1 1,2 0 0,0-2-1,3-2 0,-3 1 0,2-3 0,0-1 1,2-2-1,1-1 0,-1-1 0,0-2 0,1 0 0,-3-2 0,0-3 0,0 0 0,-2-1 1,0 0-1,3 1 7,-3-2-1,0 1-1,-2 2-7,2-1 13,-2 1-1,0 1 5,0-1-2,-2 2-2,2 2-1,0 2-1,1-1-2,-3 3-13,2-1 13,0 2 6,0 1-21,0 1 20,-2 3-8,2 1 0,0-1-1,2 6-6,-2-1 6,2 1 0,2 2-7,1 1 7,-1 1-7,0 0 1,0 2 13,-2 0-8,3 1-6,-1 0-12,-2-1 14,2 2 7,-2-1-7,0-1 6,-1 1-6,1-1 6,-2-1-13,-2 0 14,-2 0-1,2-1-7,-2 0 7,-3-1-13,1 0 7,-4-2 1,0 1 0,-1-1-6,-1-2 1,-4 0-7,-1 0 1</inkml:trace>
  <inkml:trace contextRef="#ctx0" brushRef="#br0" timeOffset="52584">12229 1254 19,'0'0'4,"0"0"-1,-2 4 0,0 2 0,-3-1 0,3 5 0,-2 1-1,0 4 0,0 3 0,2 3 0,0 1 0,0 1 6,0 4-7,2 1 0,0 1-1,0 0 0,4 1 0,0 0 0,2-1 0,0 0 0,5-1 0,-1-1 0,4-2 0,1-3 0,4-1 0,3-3 0,3 0-1,0-4 0,4-2-1</inkml:trace>
  <inkml:trace contextRef="#ctx0" brushRef="#br0" timeOffset="53144">13267 1152 22,'0'0'4,"0"0"-1,0 0 0,0 0 0,0 0-1,0 1 0,2 1 0,0 3 0,2 0 0,0 2 0,3 2-1,-1 4 1,2 2-1,0 2 7,1 4-8,1 1 0,-2 4 7,0 2-1,1 3 5,-3 2-14,-2 0 1,0 2 6,-2 0 0,-2 1-1,-2-2 0,0 1-7,-2-3 0,-2 2 7,0-2 0,-3-1 0,-1-2-1,0 1-7,-3-3 1,-1-1 0,-1-2-2</inkml:trace>
  <inkml:trace contextRef="#ctx0" brushRef="#br0" timeOffset="54349">13623 914 21,'0'0'4,"0"0"0,0 0-1,0 0 0,0 0 0,0 0 0,0 0 0,0 0-1,0 3-1,-2 2 1,2 0 0,0 4-1,0-1 0,0 2 6,0 2-7,2 2 6,0 1 6,0 2-8,0 3 6,2 3-8,0 4 13,-2 3-15,2 4 13,0 3-14,1 2 6,-1 3-7,2-1 13,0 5-1,0 0-2,1 2-19,-1 2 7,-2 2 7,0 3 6,0 2-1,-2 0-8,0-1 0,0 1 0,-2-2 7,2-1-7,0-2-7,1-3 14,-1-1-7,2-4 6,-2-1-7,0-3-6,2-3 7,-2-4 6,2-3-7,0-3 13,1-3-2,-1-3-7,0-3-7,0-3 13,-2-1-1,2-1-7,-2-2-7,0-3 1,0-3 13,2-1-13,-1-1 13,1-1-14,0-2 7,0 0 0,0-3 0,0 1-13,-2-2 2,0 1-6,0-2 3,0 1 1,1-2 1,1-7 0</inkml:trace>
  <inkml:trace contextRef="#ctx0" brushRef="#br0" timeOffset="56475">14636 1212 19,'0'0'4,"0"0"0,0 0-1,0 0 1,0 0-1,-2 0-1,2 0 1,0 0-1,0 0 6,0 0-1,0 0-7,0 0 0,0-2 7,0-1-1,0-1-1,0 2-7,4-2 0,0 0 1,2-1 0,1 0 6,-1 2-7,2 0 7,0 1-1,1 0 0,-1 1-7,2 2 0,-1 0 0,1 2 7,-2 2-7,0 1 7,1 2-7,-3 3 0,0 0 1,-2 2 0,-2 1 7,0 1-7,-2 0 0,0 0 0,-2 0 1,0 0 0,-2-1 0,0 0 0,-2-1 6,0-1 0,1-2-1,1 0-7,0-3 1,2 0 0,0-2 7,0 0-7,0-2 0,2-1 0,2-2 7,0-4-1,2-2 0,0-2-7,5-2 0,-3-2 1,2 0 6,2-1 0,-1-1-7,1-3 0,-2 2 1,1 1 0,-1-1 0,0 2 7,-2 1-1,1 0-7,-1 0 0,-2 3 0,0-1 1,0 0 7,0 2-7,-2 1 0,2 1 0,-1 0 1,-1 2 0,-2 0 6,2 1-7,-2-1 7,2 2-7,-2 0 6,0-1-6,0 3 6,0 0 0,0 3-1,0 0 6,-2 3-7,2 1-1,-2 2-6,0 2 7,-1 0-7,1 2 14,0 1-2,0 2-7,2 1 7,-2-2-1,2 1-14,0-1 1,2 0 20,-2-1-2,4-1-7,1-1-13,-1-1 1,2-1 13,0-1-13,0-2 1,3-1 0,-1 0 0</inkml:trace>
  <inkml:trace contextRef="#ctx0" brushRef="#br0" timeOffset="57761">14975 1072 19,'0'0'4,"0"0"0,0 0-1,0 0 0,0 0-1,0 0 0,0 0 0,0 0 0,-2 0 0,0 0 0,-2 1-1,2 1 1,-2 2-1,0 0 0,-1 2 0,1 2 0,-2 3 0,2 0 0,-2 2 0,0 3 6,-3 3-7,1 1 6,0 2-7,0 0 0,-3 1 0,1 0 1,-1 1 0,1-1 6,0 0-7,-3-1 6,3-2-7,-2-1 1,1-2-1,3-1 1,-2 0 6,1-3-7,1 0 7,2-2-1,0-2 0,0-1-7,1-1 7,3 0-7,-2-2 7,2-1-1,0 1 0,0-3-8,2 1 2,0-1-1,-2-2 1,2-1-1,0 1 0,0-1 0</inkml:trace>
  <inkml:trace contextRef="#ctx0" brushRef="#br0" timeOffset="58172">14638 1120 20,'0'-1'4,"0"1"0,0 0 0,0 0-1,0 0 0,0-1-1,0 0 0,2 0 0,-2 0 6,0 0-7,2-1 6,0 1-7,0 0 0,3 1 6,-3 0 0,2 0 5,0 1-7,0 0 12,2 1-15,0 1 0,3 0 0,-1 3 0,0 0-7,3 2 7,-1 2 0,0 0-6,3 3 7,-1 1-1,0 1 7,3 1 5,-3 2-2,3-1-1,-3 3-1,3 0-2,-3-1 0,1 2-1,-1-1-1,0 0-19,1-2 14,-3 1 0,3-3 6,-3-1-19,2 1 20,-1-4-1,1 1-7,-2-1 0,1-2 0,-1 0 7,-2-1-20,1-1 14,-1-1 7,0-1-7,0 0 0,-1-1 6,-3-1-1,0 1-13,0-2 1,0 0 7,0 0 0,0-2 6,1 0 6,-5 0-14,2 0 6,0 1-6,0-2 6,-2-2-7,2 2-6,-2-1-5,0-1 1,0 0 2,0-1 0,0 0 1</inkml:trace>
  <inkml:trace contextRef="#ctx0" brushRef="#br0" timeOffset="59235">14572 1070 19,'0'0'4,"0"0"-1,0 0 0,0 0 0,-2 0-1,2 0 1,0 0-1,0-1 0,0 1 0,0 0-1,-2 0 1,2 0-1,0-1 0,-2 2 0,2-2 0,-4 1 0,4 0 0,-2 0 0,2 0 0,0 0 0,0 0 6,0 0-7,0 0 0,0 0 0,0 0 0,0 0 6,0 0-7,0 0 7,0 0-7,0 0 0,0 0-1,0 0 1,0 0 0,0 0 13,-3 1-8,3 4 0,-4 1-8,-2 3 8,0 0-7,0 2 0,-3-1 7,5-3-7,-2 1 7,2 3-7,-2-1 0,-5 2 7,3 0-7,0 0 0,-2 2 1,-1-1 6,1 0 0,-1 0-1,3 0 0,0-2 0,0 1-1,-1-2 0,1 1-7,2-2 7,0 0-6,2-1 0,-3-1 7,3-1 0,0 0-1,2-1-6,-2-2 7,2 1-1,0-1-6,2 1 13,-2-2-14,0 0 7,0-1 0,2 1-7,-3 0 13,3-1-7,-2 0 0,2 0-6,0 1 0,0-2 7,-2 1 0,2-1 0,0 0-1,0 1 0,0-1 6,0 1 0,0 0-14,2 0 14,0 2-8,3-2 1,-3 0 6,2 1-13,0 2 7,2-2 6,0 3-13,3-2 13,1 1-7,0-1 6,1 3-6,1-1 6,-2-1-7,3 1 7,1 1-1,3-1-1,-3-1-13,1 1 21,1 1-14,-1 0 6,-3-2-6,1 1-6,-1-2 13,-2 2-13,1-2 14,-3 1-7,0-2 7,-2 1-7,1-1-7,-3 0 14,0-1 0,-2 1-7,2-1 6,-2 0-6,-2-1-6,0 0 1,0 0 0,0 0 0,0 0-1</inkml:trace>
  <inkml:trace contextRef="#ctx0" brushRef="#br0" timeOffset="61137">14673 1140 20,'0'0'4,"0"0"-1,0 0 0,0 0 0,0 0-1,0 0 0,0 0 0,2 0 0,2 0-1,3 0 0,1 0 0,0 1 0,3 1-1,-3 0 0,0 1 1,0 1-1,3 2 0,-3 0 0,0 0 1,3 3-1,-3 1 0,0 2 1,0-1-1,-1 2 1,-1 1 0,0 0-1,-2 2 0,0 1 0,-2 0 0,0 0 0,1 1 0,-3-1 0,-3 1 0,1-1 0,0 0 0,-2-2 0,0 0 0,2 0 0,-2-1 1,2-1-1,-2-2 0,2 0 0,-3-1 0,3-2 0,0 2 0,0-2 0,0-2 0,2 1 0,-2-2 0,0 0 0,2 0 0,-2-2 0,2-1 0,-2 1 0,2-1 0,0-1 0,0 0 0,0 1 0,0-2 0,0-2 0,2 1 0,2-2 0,-2-1 0,2 1 0,-2-2 0,2-2 0,1 0 0,-1-2 0,2 0 0,0-3 0,0-1 1,1-1-1,1-1 0,0-2 0,0-2 0,1 0 0,-1-3 0,-2 0 0,2 0 0,1 0 0,-3 0 0,2 1 0,-4 1 0,3 2 0,-3 0-1,0 2 1,0 2 0,-2 0-1,2 2 1,-2 1 0,0 0 0,0 2 0,0 0 0,-2 1 0,2 1 0,-2 0 0,3 2 0,-3 0 0,2 2 0,-2-1 0,2 2 0,-2-1 1,0 1-1,0 1 0,0 0 1,0 0 0,0 0-1,0 1 1,-2 1-1,2-1 0,0 2 0,-2 2 0,-1-1 1,-1 1-1,2 2 0,0-1 0,0 1 0,-2 1 1,2 2-1,0 1 0,0-1 0,0 3 0,-2-1 1,2 2-1,-1 1 1,1 0-1,-2 1 7,2 0-8,-2 2 0,2 0 1,-2 0-1,2 0 7,-2-1-7,2-1 0,2 0 7,0 0-7,0 0 0,0-1 0,2 0 0,0 0 6,0 0-7,0-1 0,0-1 7,0-1-7,2 1 1,0-2-1,0 0 7,1-2-7,1 0 1,2-1 0,0 0 0,1-1 0,-1-2 0,0 1 0,0 0 0,3-1 0,-3-1 7,0-1-1,3 0-7,-3 1 1,0-1 0,0-2 0,1 0 0,-3 0 0,2-1 0,-2 1 0,3-1 7,-3 1-1,0-2-7,-2 1 0,2 0 1,1-1-1,-3 1 0,0-1 7,0 1 0,-2 1-1,0-1-7,2 0 1,-2 0 6,0 1-6,-2-1-1,0 0 1,2-1 0,-2 1 0,3 0 0,-3 0-1,0 0 0</inkml:trace>
  <inkml:trace contextRef="#ctx0" brushRef="#br0" timeOffset="63423">13838 1209 23,'0'1'4,"0"0"0,0-2-1,0-1 0,4-1 0,-4 1-1,2-1 0,0-2 0,0 3 6,0 0-8,2 0 7,2 0-7,-1-1 0,-3 2 0,2 1 6,0 1 0,0 2-8,0 1 1,0 2 0,0 2 0,1 3 0,1 2 7,0 1-1,-2 0-7,0 2 0,0 2 7,-1 1-8,-3 2 1,0 0 7,0 0-8,-3-1 1,1-1 0,-2 0 1,2-2 6,-2 0-7,2-3 0,0 0 0,0-4 1,2 1 0,-2-3 0,2-1 0,-2-2 0,2 0 1,2-3 6,-2 0-8,2-4 1,2-1 6,0-2-7,2-3 0,3-2 1,-1-3 0,2-2 0,3-3 0,-3-3 0,0 0 0,1-1 0,-1 0 1,0 0 0,-1 1 0,-3 3 0,2-1 0,-2 3 0,-2-1 6,3 4-7,-3 0 0,0 1 0,-2 3 7,2 1-7,-2 1 0,0 1 0,0 1 6,-2 2 0,0-1 5,0 4-14,0 3 1,-2 0 1,2 3 6,-2 3 6,0 4-8,-2 2 6,2 3-13,-2 0 13,2 3 5,-2 1-1,1 0-2,1 0-1,0-1-8,2 0 0,0-1 0,0-1-6,2-2 0,3-1 1,-1-1-6,0-2-1,2-1 1</inkml:trace>
  <inkml:trace contextRef="#ctx0" brushRef="#br0" timeOffset="64005">14216 1617 20,'0'0'4,"0"0"0,0 0 0,0 0-1,0 0-1,0 0 1,0 0-1,0 0 0,0 0-1,0 2 1,0 2 6,0-1-1,0 2 5,0 1-14,0 1 0,0 0 1,-2 1 13,2 0-14,-2 1 12,2 2-7,-2-1-1,0 0 0,0 0-7,2 0 1,0 0 0,0-1 0,0-2-1</inkml:trace>
  <inkml:trace contextRef="#ctx0" brushRef="#br0" timeOffset="64739">15381 1109 21,'0'-1'3,"0"1"1,0 0 0,0 0-1,0 0 0,0 0-1,0 0-1,0 0 1,0 0 0,0 0-1,0 0 1,0 0 0,0 3-1,-2 4 0,-3 2 0,1 1 0,0 0-1,-2 2 1,0-1-1,-11 17 0,3-1 1,3-2-1,3-3 7,-2-4-8,1 0 1,3-3-1,-2-2 1,6-2 0,0 0 0,4-3 6,0-2-7,0-1 0,-2 0 7,4 0-1,2-1 6,3 0-14,-5-2 13,2 2-14,2-1 7,3 1 6,-1 0-14,0 1 0,1 0 7,1 0 13,0 0-8,1 0-14,1 1 14,-1-2-14,1 1 1,1 0 0,1-2 1,-1 1 0,-1-1-1</inkml:trace>
  <inkml:trace contextRef="#ctx0" brushRef="#br0" timeOffset="65305">15726 1134 19,'0'0'4,"0"0"0,0 0-1,0 0-1,0 0 1,2 2-1,2 2 0,0 3 0,0 1-1,1 3 0,-1 3 0,0 1 0,-2 1 0,2 3 0,-2-1 0,0 2 0,-2 0 0,2 0-1,-2-2 0,2-1 1,-4-2 0,2-3 0,0 0-1,0-3 0,2 0 0,-2-4 0,2 0 0,0-3 1,3-4-1,-1-1 0,8-10 0,3 0 0,-3-2 0,0-5 1,1-1-1,-1-2 0,-1 0 0,-3-1 0,2 2 0,-1 0 0,-3 4 0,-2 0 0,0 4 0,0 4 0,0 2 1,-4 2 0,0 2 0,0 1-1,2 3 0,-2 1 0,-4 2 0,4 2 0,-2 6 0,-4 0 0,2 4 13,2 2-14,-2 0 12,-3 2-1,3 2-7,2-2 5,0 1 6,0-1-15,2-1 13,0-3-8,0-1-6,2 0 0,2 1 6,0-1-13,5-3 0,1-2 1,-2 0-1</inkml:trace>
  <inkml:trace contextRef="#ctx0" brushRef="#br0" timeOffset="65717">16078 1395 22,'2'1'4,"0"-1"-1,2-1 0,0 0 0,0 1 0,0 1-1,0 0 0,-2 0 0,3 3 0,-1 0 0,0 2-1,0-1 0,-2 2 0,0 0 0,-2 1 0,0 0 0,0 3 0,-2-2 0,-2 1-1,-2 2 7,2-2 12,-1 1-3,1-1-2,0 0 5,-2-1-9,2-1-7,2-1 12,0-1-15,0 0 13,2-2-8,0 0-1,2-1 0,0-2 6,4-1-8,0-1 6,2-1-7,3-2 0,-1-1-19,5 0 2,-1-2 1,3 0-1</inkml:trace>
  <inkml:trace contextRef="#ctx0" brushRef="#br0" timeOffset="66229">16543 1202 24,'2'0'17,"-2"0"-8,0 0 11,0 0-9,0 1 18,0-1-4,2 1-3,-2-1-3,0 0-2,0-1-2,2 1-8,-4 0 5,2 0-1,0 0-14,0 0-12,0-1-5,0-1 2,0-2 1</inkml:trace>
  <inkml:trace contextRef="#ctx0" brushRef="#br0" timeOffset="66687">16574 1508 24,'0'0'4,"0"0"0,-2 0-1,2 0 0,0 4-1,0 2 0,-2 0 0,2 3 6,-2 2-7,-2-1 0,-1 2-1,5 2 7,-2 1-1,-2 1 0,-4 3-7,2-1 0,0-9-1,-3 1 0,3 0 1,-2 1-1,-3 1-1</inkml:trace>
  <inkml:trace contextRef="#ctx0" brushRef="#br0" timeOffset="68760">17850 1024 22,'0'0'4,"0"0"0,0 0-1,0 5 0,-2-1 0,2 2-1,-2 1-1,0 1 0,0 0 1,2 0 0,0 1-1,0 0 0,2 0 0,0-2 0,0 1 0,0-2 0,2 0 0,0-1 0,0-3-1,3-1 0,-1-1 0,2-1 0,11-5 0,-1 0 0,-3-2 0,-1 0 1,-5-2-1,1-2 0,0-1 0,1 0 0,-5-1 1,4 2 6,-6-2-1,2 2 5,-1 3-7,-3 2 6,0 0-2,0 2 6,-2 2-15,2 0 7,-2 2-7,2 1 6,0 0 6,-4 1-2,2 4-1,-2 1-20,2 4 14,0 2 0,4 1 6,0 2-13,2 5 13,-2 0-1,1 4-1,1 4-1,-4 1 0,-2 2-7,0-1 0,0 6 6,-4 0-6,2 0 6,-2-1 0,-1-3-1,-1-3-13,2 0 8,2-1 0,0-4 7,0-2 5,2-4-26,-4-3 14,0-3 1,-1-4 6,-1-1-1,0-3 0,-6-1-7,1-3 1,5-2-6,0 0 13,0-1-1,-1-2 0,-1-1 12,2-2-8,-2-2-1,2-2-1,1-3-1,-1-3-7,4-3-6,0-2 14,4-2-7,0-4-19,9-30 2,3 8 2,5 6 2,1 4 0,7 7 1</inkml:trace>
  <inkml:trace contextRef="#ctx0" brushRef="#br0" timeOffset="69490">17538 1019 20,'0'-1'4,"0"1"0,0 1-1,2 0 0,0 2 0,2 1 0,-2 1 0,-2 2-1,2 0 0,-2 2-1,-2 2 0,0 0 1,0 1-1,0 1 0,-4 1 6,-1 1-7,1 0 0,0-1 0,-2 1 6,2 0 0,-3 0 5,-1-1-1,2 0-14,-1-1 13,1-1-7,2-3 6,2 0-1,0-1-7,2 1 6,-3-2-1,3-2-1,0 0 6,2 0 5,0-1-2,4 0-1,1-2-14,1 2 12,4-2-7,0-1-7,5 0 1,-1-1 0,5-1-12,0 0 1,1-1 0</inkml:trace>
  <inkml:trace contextRef="#ctx0" brushRef="#br0" timeOffset="70146">17035 1046 21,'0'0'4,"0"1"0,-2 3-1,2 2 0,-2 2 0,0 1-1,0 1 0,0 2 0,0 1 0,0 1 0,0 1-1,2-2 0,2 0 0,0-2 0,0 1 0,2-4-1,0-1 1,4-1 0,1-2-1,-1-1 0,2-3 0,1-1 0,-1-2 0,-2-1 0,3-2 1,-3 0-1,2-2 0,-2-2 0,1 0 0,-3 0 0,0-2 0,0 1 7,-2 1-7,1 0-1,-3 0 13,0 2-1,0 0-8,-2 1 6,2 1-1,-2 1-1,0 1-7,2 2 0,-2-1 6,2 2-7,-2 1 7,0 1-1,0 3 5,-2 1-1,2 1-7,0 4 0,0 0 6,2 2-8,0 3 0,0 2 0,0 3 0,0 3 7,0 2-1,0 0-1,3 2-1,-1 1-6,-2 1 6,-2-1-13,2 1 7,0-1-12,-4-1 8,2-1 7,-2-2-6,0-2 0,0-3 7,-3 0-6,-1-3-6,2-1 8,-2-3 12,-2-1-7,-1-2-7,-1-3-6,0-3 20,-1-2-13,3-2 6,-2-2-6,1-3 6,1-1-6,0-4 0,0-1 0,1-3 7,3-2-7,0 0 1,4-2 6,0-1-7,4 0-6,5-1 0,-1 0 1,4 0-1</inkml:trace>
  <inkml:trace contextRef="#ctx0" brushRef="#br0" timeOffset="70710">17407 1537 24,'0'0'5,"0"1"-2,0 5 7,-2 2-8,0 2 0,0 2 12,0 1-8,0 0-7,2-1 1,-2 2 18,2 0-21,0 1 1,0-1 6,-2 1 0,0 1-7,2-4 0,2 0-1,-2 0 0,0-2-1</inkml:trace>
  <inkml:trace contextRef="#ctx0" brushRef="#br0" timeOffset="71371">18483 909 23,'0'0'4,"0"0"0,0 0-1,0 0-1,0 0 1,0 0-1,0 0 7,0 0-8,0 0 0,-2 3 0,2 1 0,-2 2 6,0 1-1,0 2-7,-3 0 0,-1 2 1,0 1 12,0 1-14,-2 0 0,-1 0 7,-1 1 5,2-1-1,-1-1-7,1 0 6,0-2-7,2 0-7,2-2 13,-3 0-13,3-1 0,2-2 14,-2-1-1,2 1 5,2-2-1,-2 2-1,4-3-2,0 3-7,0-1 0,2 0 0,2 0 6,-1 0-20,1 0 21,2 1-1,0-2 5,1 2-26,-1 0 20,0 0-1,0 0-7,3-1 1,-1 2-13,0 0 1,1-1 1,11 4 0</inkml:trace>
  <inkml:trace contextRef="#ctx0" brushRef="#br0" timeOffset="72086">18727 920 19,'0'0'5,"0"-1"-1,0 1-1,0-1 0,2 0 0,0 1 0,0 1-1,-2 0 0,0 4 0,0 2 0,-4 1-1,2 4 1,2 1 6,0 0-8,-2 1 0,0 0 0,2 0 0,2 0 0,0-1 7,0-2-8,2-2 0,2-2 1,-2 0 0,3-4 0,3-2-1,0-1 1,3-2 0,1-1-1,-1-2 1,1-1 0,-4-3 0,3 0 0,-3-2 0,-4 1 0,5-2-1,-3 0 1,-2 0 0,-2-1 0,1 0 6,-1 1-7,-2 1 7,-2 1 5,2 2-7,-2 2-7,2 2 0,-4 2 7,4 0-7,0 1 13,-4 1-8,2 1 13,0 4-8,0 2-1,0 1-7,0 4 0,0-1 12,2 2-7,0 2-7,2 3 7,0-1-7,-2 2 0,2 1 7,1 0-7,-3 3-6,0 1 20,0 2-7,0-1-7,-4 1 6,0 2 0,2-3-13,-4 0 14,-1-3-7,1 2 7,0-3-13,0-2 13,-2-4 0,2-4-13,-2 1 7,-1-1 7,3-3-13,-4-3 1,2-1 7,-5-2 6,3-1-14,0-1 8,-5-2 6,3-3-13,4 1 13,-4-4-13,3-3 7,1-2 7,0-4 5,0-3-8,4-3 0,0-4-1,2-3 0,4 1-13,4 1 7,2 0-6,1 1 1,1 4 0,3 1 0</inkml:trace>
  <inkml:trace contextRef="#ctx0" brushRef="#br0" timeOffset="72665">19083 1160 22,'0'0'4,"2"0"-1,2 1 0,2 0 0,0 2-1,3-2 0,-1 1 0,-2 3-1,-2-3 1,-2 0 0,2 1-1,-2 0 0,0 2 0,1 1 0,-1-2 0,0 3 0,-2 0 0,0 0 0,0 1 6,-2 2-7,-3-1 0,1 0 6,0 2 6,0-1-2,0 0-7,-2-1-1,2 0 0,-3-1 6,3-1 5,0 0 5,0-1-15,2 0 12,0 0 5,0-3-15,2 1 5,0-3-1,0 0-1,4-2-1,0-1-1,4-2-1,1 1-19,3-4 2,0-2-6,3 1 2,14-10 1,-2 1 0</inkml:trace>
  <inkml:trace contextRef="#ctx0" brushRef="#br0" timeOffset="73543">19242 824 20,'0'-1'4,"2"-3"-1,0 1 0,2-3-1,-2 0 1,2-1-1,-2 1 0,3 1 0,1 0 0,-2-2 0,4 1-1,-4-1 1,3-1-1,3 3 1,-4 0-1,2-1 0,-1 3 6,1 0-7,0-1 0,-2 1 0,1-1 0,-3 2 0,0 1 0,2 0 0,-2 0 0,0 2 0,0 1 0,1 2 6,-1 3 0,-4 0-7,0 4 12,0 4-7,0 3-1,-2 3 12,0 1-14,-3 1 6,1-10-1,0 1 6,-2 1-2,2 0-1,-2 0-1,1 0-1,1 0-7,2-1 6,0 0-7,2 0 0,2-3 0,2-1 0,7 8-6,3-4 7,-1-5-6,3-3 13,1-3-1,-3-3-7,-1 1 1,-1 1-7,-4-2 7,-2 1 0,1 0 0,-5-1 0,0 1 0,-2 0 0,0-1 0,-2 1 7,2 0-7,-4 2-7,2 0-5,-5 1 14,3 0 6,2 2-20,-2 1 8,2 4 7,0-1-7,6 3 1,0 1 12,0 0-13,0 3 13,5 4-20,-1 2 14,2 0-1,-3 0 6,-1 0-7,0 2 0,2-1 6,0 0-1,-3 2-13,-1-3 7,-2 2-6,-4-2 7,-2 0 0,-1-1-7,-3 0 7,-4-2 0,-3 1-12,1-1 14,-3-2-7,1 1-6,-1-3 0</inkml:trace>
  <inkml:trace contextRef="#ctx0" brushRef="#br0" timeOffset="75053">11174 2981 18,'0'0'4,"0"0"-1,2 0 0,0 0-1,2 0 1,0 0-1,0 0 0,3 1-1,1-1 0,0-1 0,0 1 0,3 0 0,1-1 0,1 1 0,-1-1 0,3 1 0,1 0 0,1 0 0,-1 1-1,5-1 1,0 0 0,1 1 0,5-1 0,4-1-1,4 0 0,5-2 1,3 1-1,5 0 0,1-3 0,3 0 0,4 1 0,2-2 0,2 0 0,2-1 0,6-1 0,6 0 0,5 0 0,2-2 0,3 1 0,1 0 0,4-2 0,6 2-1,3-1 2,1-2-1,4-1 0,104-11 0,-110 12 0,5-1 1,5-1-1,3-1 0,117-19 0,-121 19 0,5-2 0,7 1 0,2-3 1,122-16-1,-130 20 0,6-1 0,2 1 0,124-17 0,-25 7 0,-120 13 0,7-1 0,3 0 0,113-11 0,-26 3 0,-12 3 0,-97 9 0,4 0 0,4 1 0,98-10 0,-20 2 0,-11 2 0,-88 7 0,5 0 0,3-1 0,84-7 0,-15 1 0,-15 0 0,-9 3 0,-10-1 0,-61 6 0,0 0 0,2 0 0,0-1 0,60-6 0,-17 1 0,-10 3 0,-8-1 0,-9 1 0,-8 2 0,-6 1 0,-4-2 0,-6 1 0,-7 2 0,-5 1 0,-3-1 0,-21 4 0,-1-1 0,1-1 0,-4 1 0,1 0 0,-1 0 0,-2 0 0,1 0 0,-3 1 0,0-2 0,0 1 0,1 0 0,-3 1 0,2-2 0,-2 2 0,-2 0 0,2-1 0,-2 0 0,2 0 0,1 1 0,-1 0 0,0-2 0,0 1 0,0 1 0,0-3 0,0 2 0,0 0 0,-1-1 0,1 2 1,-2-1-1,2 0 0,-2-1-1,2 2 1,-2 0 0,0-1 0,2 1 0,1-3 0,-3 2 0,2-1 0,-2 2-1,6-2-1</inkml:trace>
  <inkml:trace contextRef="#ctx0" brushRef="#br0" timeOffset="80157">4132 2798 17,'0'0'3,"0"0"0,0 0-1,0 0 0,0 0 0,4 0 0,0 0 0,4 2-1,3 0 0,1-1 0,2-1 0,3 1 0,4 0-1,-1-1 1,5 2 0,4-2-1,2 0 0,4 0 1,9 0 0,3 0-1,5-2 0,4 2 0,2 0 0,2 0 0,2 0 1,4 2-2,2-1 1,5 0 0,3 0 0,5-1 0,2 0 1,3-1-1,3 0 0,2 0 0,7-1 0,1 2 0,2 0 0,-2-1 0,1 1 0,-1 0 0,0 1 0,1 1 0,-1 0 0,-2 0 0,-2 1-1,-2 0 2,0-1-1,0 1 0,0-2 0,0-1 0,3-1 0,-3-2 1,2 0-1,-2-2 1,2-2-1,4-2 0,1-2 0,3-1 0,0-3 0,1-2 0,101-19 0,-112 18 0,4-2 1,0 0-1,2-1 0,-1 0 1,-3 1-1,93-17 0,-105 21 0,-1 1 0,-1 1 0,0 1 0,-5 0 0,-1 1 0,-5 1 0,-4 1 0,-4 0 1,-2 2-1,-4 0 0,-4 1 0,-7 0 0,-1 1 0,-5 0 0,-6 2 0,-4 0-1,-4 2 1,-5-2 0,-1 2 0,-4 0 0,-1-1 0,-4 1-2</inkml:trace>
  <inkml:trace contextRef="#ctx0" brushRef="#br0" timeOffset="80723">9755 2058 21,'0'-1'4,"0"2"-1,0-1 0,0 0-1,4 2 0,2 0 0,1 3-1,1 0 0,0 2 1,3 2-1,1 1 0,0 2 0,3 2 1,-1 1-1,1 1 0,1 2 0,-1-1-1,1 2 0,-1-1 0,-3 1 1,3 1-1,-3-2 1,-2 2 0,1-2 0,-3 0-1,-2 1 0,0-2 0,-1 1 0,-3-2 0,-2 0 0,-2-1 0,-5 1 0,1-1 0,-4-1-1,-3 1 0</inkml:trace>
  <inkml:trace contextRef="#ctx0" brushRef="#br0" timeOffset="81531">4601 2533 19,'0'0'3,"0"0"0,0 0-1,0 0 0,0 0 0,0 0 0,0 0 0,-2 0 0,2 0 0,0 0-1,0 0 0,0 0 0,-4 3 0,0 2 0,0 2 0,-3 4 0,-1 0 0,0 1-1,-2 3 1,-3 0 0,3 2-1,-3-1 1,1 1-1,-2 0 1,1 1-1,-1 0 0,1-1 0,-1 2 0,-1-2 0,1 1 0,-1-2 0,3-1 0,2-2 0,-1-2 0,3 0 0,2-2 0,2-1 0,0 0 1,-1 1-1,5 0 0,0 1 1,2 0 0,5-1 0,-1 1-1,4 1 0,5-1 0,1 1 0,7-2 0,4 0 0,8 0 0,6-2 0,5-2 0,6 0-1,1-3-1</inkml:trace>
  <inkml:trace contextRef="#ctx0" brushRef="#br0" timeOffset="87504">4994 47 15,'0'0'2,"0"0"0,0 0 0,0 0 0,0 0 0,0 0 0,0 0-1,0 0 0,0-3 0,0 0-1,2-1 1,0-1-1,0 0 1,2 0 0,-1 0-1,1 0 0,2 2 0,0-1 0,0 1 0,0-1 0,3 3 0,-1 1 0,0 3 0,3-1 1,-1 4-1,2 2 1,-1 2 0,-1 3 0,0 3 0,1 4-1,-1 2 0,-2 5 1,-1 3 0,-1 4 0,-4 3-1,0 4 0,-2 5 2,-2 6-1,0 0 0,-2 2 0,-3 2-1,3-2 1,-2-2 0,4-1 0,0-3 0,2-4-1,2-3 1,2-3-1,4-3 0,1-4 0,3-3 1,3-2 0,1-3-1,1-3 0,3-4 0,3-2 0,0-3 0,2-3 0,0-2 0,-3-2 0,-1 1 0,0-3 0,-3 1 0,-1-1 0,-3 0 0,-3-1 1,-1 2-1,-4-2 1,0 1-1,-4 2 0,-2 0 0,-2 3 0,-2 1 0,-2 2 0,0 3 0,-2 2 0,-1 3 0,1 2 0,0 3 1,-1 2-1,3 3 1,0 1-1,0 2 0,0 3 0,4 1 1,-3 2-1,5 1 7,0 4-1,5 2-7,-1 2 0,4 3 0,2 2 0,1 1 0,1 2 0,3-1 1,-1 0-1,3 1 1,-1-1 6,3 1-7,-1-2 0,-1 1 0,-1-2 7,1 0-1,-3-1-1,-1-2-7,-1-3 1,-3-1 6,-1-1 0,-4-3-1,0-2 6,-4-1-7,0-2 0,-4-2-1,0-4 6,-2-1-13,-3-4 1,-1-2 7,-2-3-1,-1-3-6,-1-2-1,-3-2 1,1-4-2</inkml:trace>
  <inkml:trace contextRef="#ctx0" brushRef="#br0" timeOffset="110937">10793 2287 17,'-2'-1'3,"2"-1"0,-2 2-1,2-1 1,-2 0-1,2 0 0,2 1 0,-2-1 0,0 1-1,0-1 0,0-1 0,4 1 0,-2 0-1,0-1 1,3 1 0,-1-2 0,2 2 0,0 0 0,0 0-1,5 0 0,-3 1 1,4 0 0,1 0-1,1 1 1,3-1-1,4-1 0,1-2 0,5 1 0,2-1 0,4-2-1,2-1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2:05.5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73 539 18,'-2'0'3,"2"0"0,-2 1-1,2-1 0,-2 0 0,2 0 0,-2 0 0,0 0 0,2 0 0,-3 0-1,-1 0 1,2 0-1,-2 2 0,2-2 0,-2 0 0,2 0 0,-2 0 0,0 0 0,-1 0 0,1 0 0,0 0-1,2 0 1,-2 0 0,2 0 0,0 1 6,0-1-7,0 0 6,2 0 0,-2 0-8,0 0 7,2 0-7,-3-1 13,3 1-14,0 0 1,0 0 6,0 0 6,0 0-8,0 0-7,0-2 8,3-1 6,3-1-14,-2 0 1,2-1 0,2 0 13,1 2-1,-1-2-14,0 1 7,3 1 0,-3 2-6,0 0 7,0 2 0,1 1-1,-1 3-6,0 1 7,-2 2 0,1 1-7,-1 3 1,-4 0 0,0 0 7,-2 2 0,0-1-7,-2 0 13,0 0-7,0-2 6,0 0-1,0-1-14,-1-2 1,1-1 1,2-1 7,-2 0 6,0-2-8,2-1-6,2-2 1,0-2 7,3-1 0,-1-4 6,4-2-14,0-3 13,3 1-7,-1-3 0,2 0-6,1-1 7,-1 2 0,-2-2 0,1 1-7,-1 1 7,-2 1 0,1 0 0,-3 2-6,0 1 7,-2-1-1,0 4 6,1-1-7,-1 1 0,-2 1-6,0 0 1,0 2 0,-2 1 7,0 2 6,0 1-7,0 2 6,-4 4-13,2 0 1,-2 2 6,-1 1 0,1 2-6,0-2 7,2 2 6,-2 0-14,2-3 1,2 2 1,0-1 13,2 0-8,0-2 0,0 1 0,2-2 6,2-3-14,3 0 1,-1-1 0,4-3-1</inkml:trace>
  <inkml:trace contextRef="#ctx0" brushRef="#br0" timeOffset="693">460 235 24,'0'0'4,"0"0"0,2-2 0,-2 2-1,0-1 0,-2 1-1,2 0 0,0 0 0,0 0-1,0 0 1,0 1-2,2 2 1,2-1 0,-2 3 0,2 1 0,0 2 0,-2 1-1,0 1 0,0 2 1,-2 0 0,0 0 6,-4 1-8,0 0 1,0 1 12,0-1-1,0-2-8,0 1 12,-1-3-8,3 1-7,-2-3 0,2 0 6,0-2-7,2 0 0,0-1 13,2-1-8,2-2 0,7-1-7,-1-2 0,6-2-6,1-1 1,4-2 0,4-2 0,-3 2 1</inkml:trace>
  <inkml:trace contextRef="#ctx0" brushRef="#br0" timeOffset="1028">770 502 22,'0'0'4,"0"0"0,0 0 0,0 0-1,2-1 0,-2 1-1,2-1-1,2 1 1,0-1 0,0-2-1,3 2 7,1-1-7,0-2-1,2 1 0,1-2 0,1 0-1,1 1 0,-1-1-1</inkml:trace>
  <inkml:trace contextRef="#ctx0" brushRef="#br0" timeOffset="1252">813 381 21,'0'0'4,"0"0"0,0 0 0,0 0-1,0 0 0,0 0 0,0 0-1,0 1 0,0 3 0,0 2-1,-2 1 1,2-1-1,-2 4 0,0-1 0,0 0 6,2 3-1,0 0-7,0 0 0,0 0 0,2 1 0,0-2 0,0 2 0,0-1-1,2-2-1</inkml:trace>
  <inkml:trace contextRef="#ctx0" brushRef="#br0" timeOffset="1514">1076 285 25,'0'0'4,"0"0"-1,0 0 0,0 0 0,0 2 0,0 4-1,0 1 7,-2 1-8,2 0 0,-2 1 0,0 1 6,2-1-7,0 0 0,2 0-1,0 1 1,0-2 6,2-1-7,2-1 0,-2-2 0,3-1 0,-1-1 7,2-1-7,0-2 0,1 0 0,-3-3 0,2 0 0,-2-1 7,3 0-7,-5 0 6,2 0-7,-2 0 0,0 1 1,0 1 6,0 1-7,1 1 0,-1 1 1,0 3 6,2 3-7,-2 2 1,2 3-1,-1 0 7,1 3 0,-2 3-7,0-1-1,0 1 1,-2 1 1,0-2 6,-2 1 12,2 0-21,-2-1 7,-2-1-7,-2 0 19,0-1-1,-2-1-2,0-3 5,-1 0-15,-1-2 0,-2 0-13,-3-2 8,3-1-6,-2-3 7,-1-2-7,3-2 0,-3-2 1</inkml:trace>
  <inkml:trace contextRef="#ctx0" brushRef="#br0" timeOffset="1914">1403 0 22,'2'0'4,"0"0"-1,0 1-1,2 0 0,2 1 1,-2 3-1,3-2 0,-1 3 0,0 2 0,-2 1 0,2 1 0,-2 3 0,1 2-1,-5 1 7,0 0-1,-2 1 5,-1 0-2,-1 1-1,-2 0-1,0-1 12,0-2-3,2-3-15,-3 0 13,3-1-15,0-3 7,2-1-8,0-2 13,0 0-14,2-3 7,4-2 5,2-2-7,3-1-7,1-3-12,4 0 1,3-1 0,-1-1 2</inkml:trace>
  <inkml:trace contextRef="#ctx0" brushRef="#br0" timeOffset="2172">1636 329 30,'0'0'4,"0"0"18,0 0-21,0 0 0,0 0 18,2-3-2,3 1-2,-1-1-2,0-1-8,4-1 6,2-2 4,1 1-8,1-1-1,3 1 0,-1 1-20,3 2 1,-3 0 1,3 3 1,12 1 1,-9 3 0</inkml:trace>
  <inkml:trace contextRef="#ctx0" brushRef="#br0" timeOffset="2330">1643 482 23,'0'0'4,"0"0"0,0 0 0,0 0 6,0-1 5,2-1-9,4-1 0,0 0 5,0-2-7,3 1 12,1-2-9,0 0-7,3 0-6,3-1 0,1 0 1,18-7 0,0 3-1,0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2:08.1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41 0 22,'0'0'5,"0"0"-1,0 0 0,0 0 6,0 0 5,0 0-2,0 0-8,0 0 5,0 1-1,0 5-1,0 2 5,-2 2-8,2 1 12,-2 3-14,0 3 18,-2 1-3,2 5-8,-2 2-1,0 3-8,0 2-6,-3 1-6,3 3-5,-2 1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2:30.3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0 22,'0'0'3,"0"0"1,0 0 0,0 1 0,0 5-2,-2 1 1,2 2-1,-2 2 0,0 0 0,0 4 0,2 1-1,0 1 0,0 2 6,0-1 0,0 2-8,0 0 0,0 1 1,2-2-1,0 1-1,2 0 0</inkml:trace>
  <inkml:trace contextRef="#ctx0" brushRef="#br0" timeOffset="237">207 399 31,'0'0'4,"0"0"-1,0 0 0,0 0-1,0 0 0,-2 0 0,0 1 0,2-1-1,-3 0-1,3 0-1,-2-1-1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2:22.0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72 366 18,'0'0'3,"-2"0"0,2 0 0,0 0 0,0 0 0,0 0-1,-2-1 0,0 1 0,0-2 0,0-1 0,-2 2 0,2-1-1,0 0 0,2-1 0,-2 0 0,2-1 1,0 1-1,0-2 0,0 1 0,2-1 0,0-1 0,2 0-1,-2 0 0,4 1 0,0-1 1,3 0 0,-1-1-1,0 1-1,0 0 1,3 2 1,-1-1-2,1 3 1,-1 1 0,0-1 1,1 4-2,-3 0 1,0 0 1,0 4-1,1 0 0,-3 3 0,0 2 0,-4 0 0,0 3 0,-2 0 0,0 1 0,-2-1 0,0 1 0,-2 1 0,-2-3 0,2 0 0,-3 0 0,3-1 0,-2-1 0,2-1 0,0-1 0,0-1 0,-1-2 0,3 0 0,0-2 0,0 0 0,2-2-1,2-3 1,-2-1 0,4-2 1,3-2-1,-3-2 0,4-1 0,0-2 0,1 0 0,-1-1 0,2-2-1,-1 1 1,1-1 0,-2 2 1,0-1-1,1 0 0,-1 0 0,0 2 0,-2 0 0,1 2 0,-3 1 0,0 1 0,0 0 0,-2 1 0,2 0-1,-2 3 1,0-1 1,0 1-1,-2 0 0,0 2 0,0 1 0,0 0 0,-2 0 0,2 3 0,-4 0 0,2 3 7,-2 1-8,0 0 1,0 1-1,0 2 7,-1 1-8,1 2 1,2-2 0,-2 2 1,2-1 0,2 1 0,0-2-1,0 0 1,0-1-1,2 1 1,2-2-1,0 0 1,1-1 0,1-1 0,2 0-1,0-2-1,3 0 0</inkml:trace>
  <inkml:trace contextRef="#ctx0" brushRef="#br0" timeOffset="870">449 172 18,'0'0'4,"0"0"0,0 0-1,0 0 0,0 0-1,0 0 0,0 0 0,0 0-1,0 0 1,0 0-1,0 0 0,0 0 0,0 0 0,2 0-1,4 0 1,-2 0 0,0 0 0,0 2 0,1 2 0,-1-2 0,0 2 0,-2 2 0,0 1-2,-2 1 1,-2 0 0,0 1 1,2-1-1,-4 2 1,2-1-1,-3 0 0,3-1 0,0-1 0,0-1 0,0 0 0,2-1 0,0-2 1,0-1-1,2 1 0,0-2 0,5-1 0,1-1 0,2 0 0,3-3 0,-1-1 0,5 0-1,-1-1-1,3-1-1</inkml:trace>
  <inkml:trace contextRef="#ctx0" brushRef="#br0" timeOffset="1334">0 792 22,'0'-1'4,"0"0"-1,2 1 0,2-2 0,0 1 0,5-2 0,-1-1-1,4 0 0,3-2 0,3-1 0,3-3-1,4 1-1,2-2 1,2-1-1,2-1 0,2 0-1,2 1-1</inkml:trace>
  <inkml:trace contextRef="#ctx0" brushRef="#br0" timeOffset="1626">341 852 20,'0'-2'4,"-2"0"-1,2 1 0,0-2 0,0 1 0,0-3 0,0 2-1,0-1 1,0 1-1,-2 0 0,2 1 0,-2 0-1,0-1 0,0 2 0,0 0 0,-4 2 0,-1 4 6,-1 2 5,-2 2-7,-1 4-1,-1 0-7,0 1 1,-1 0 0,1 0 0,1 0 0,3-2 0,0 0 1,4-2 0,2 0 6,0-3-6,4-1-1,2-3 1,0-3 0,4 0 0,1-2 0,1-3 0,0-1 1,1 0 0,-1-1 6,0 2-1,1-1-7,-3 1 7,0 2-1,0 0 6,-1 3-8,1 2 0,-2 1 6,-2 2-7,2 2 6,-4 0-1,3 1-7,-1 0-6,2 0 0,-2 0-1,2 0 0</inkml:trace>
  <inkml:trace contextRef="#ctx0" brushRef="#br0" timeOffset="2210">773 638 20,'0'0'4,"0"0"0,0 0-1,0 0 0,0 0 0,0 0-1,0 0 0,0 0 0,0 0-1,3 0 1,-3 0-1,2 0 0,2 0 0,4-2 0,0 0 0,3-2 0,1 1 0,0-2-1,5 0 0,2 0 0,-1-2 1,1 0-1,-1 0 0,1 0-1,0 1 0,-3 0-1,-1 1 0</inkml:trace>
  <inkml:trace contextRef="#ctx0" brushRef="#br0" timeOffset="2502">850 538 20,'0'0'5,"0"0"-1,0 0-1,0 0 0,0 0 0,0 2-1,2 0 0,-2 1 0,2 2 0,-2 1-1,2 1 1,-2 2 0,0 0-1,2 2 0,0-1 0,2 2 0,1-2-1,-3 1 0,2-1-1,2 0-1</inkml:trace>
  <inkml:trace contextRef="#ctx0" brushRef="#br0" timeOffset="2770">1204 220 23,'0'0'4,"0"0"0,-2 3-1,2 3 0,-3 0-1,3 1 0,-2 0 0,2 0 0,-2-1-1,2-1 1,2 1-1,0-1 0,3-2-1,1 1 0,0-2 1,4-2-1,-1 0 1,-3-1-1,2-1 1,-2-3-1,3 2 0,-3-3 0,-2 0 0,0-2 1,-2-1 0,4-1 0,-4 1-1,0 0 1,1 0-1,-3 1 1,2 3 12,-2-2-2,4 2-14,-2 1 1,0 1 0,0 1 7,0 0-7,-2 6 0,4 1 0,0 2 13,-2 3-1,3 3-8,-1 1 0,0 3-7,0 1 1,0 1 7,0 1-7,0-1 7,-2-1-1,0 0 0,1-1-6,-6-2 6,3 0 6,-4 1-7,-2-4 6,-2 1-7,0 0-6,-3-3 13,-1-1-13,-3-1 1,1-2 0,-1-3 0,1-1-2</inkml:trace>
  <inkml:trace contextRef="#ctx0" brushRef="#br0" timeOffset="4128">1336 669 20,'0'0'4,"0"2"-1,2-1 0,-2 0 0,0 0 0,0-1 0,0 2-1,0-2 0,0 0 0,2 0-1,0 0 0,0 0 0,0 0 0,0 1 0,3-1 0,1 0 0,2-3 0,2 1 0,5-3 0,1 1-1,3-2 0,2 0 0,3-2 0,1 0-1,0-1 0,2-2-1,0 2 0</inkml:trace>
  <inkml:trace contextRef="#ctx0" brushRef="#br0" timeOffset="4446">1504 729 21,'-3'0'3,"3"1"0,0 0 0,0 3 0,3 1 0,-3 2-1,2 1 0,-2 1 0,2 0 0,-2 3 0,0 1-1,0-1 0,0 0 0,0 0 0,0-1 0,-2-1-1,2-2 0,0-1 1,2-1-1,-2-1 1,2-1-1,0-3 1,2 0 0,0-2-1,2-2 0,3-1 0,1-2 0,0 0 0,1-1 0,1 2 0,-2 0 0,1 2 0,-1-1 0,-2 2 0,3 1 0,-3 1 0,0 0 0,-2 1 0,-2 1 0,1 0 0,-3 3 0,-2-2 0,-4 3 0,-3 0 0,-1-1 1,-2-1-1,-3 1 1,-1-1-1,-1-2 0,1-2 0,-1 0-1,-1-1 0,3-3 0,1 1-2</inkml:trace>
  <inkml:trace contextRef="#ctx0" brushRef="#br0" timeOffset="4956">1524-1 22,'0'0'3,"0"0"1,0 0-1,0 0 0,0 0-1,0 0 0,2 0 0,-2 0 0,2 0 0,0 1-1,5 5 0,1 0 0,0 1 0,-2 0 0,3 1 0,-3 0-1,-2 1 1,0 3 0,0-2 0,-2 3-1,-2 0 1,-2 1 0,0-1-1,-2-1 1,0 0 0,0 0-1,0-2 7,-1-2-1,3-1-7,0 0 0,0-2 0,0-2 0,2 1 7,2-2-7,2-2-1,5-3 0,1-3 0,2-1-1,5-1-1</inkml:trace>
  <inkml:trace contextRef="#ctx0" brushRef="#br0" timeOffset="5838">531 738 20,'0'0'4,"0"0"0,0 0-1,0 0 0,0-1 0,0 0 0,0 1-1,0 0 0,3-1 0,-1 0-1,-2 0 0,2-1 0,2 1 1,0 0-1,0 1-1,2 1 1,-2 0-1,1 3 0,-3-1 1,0 3 0,0 2-1,0 0 0,-2 2 0,-2-1 0,0 0 0,0 2 1,-3-2 0,3-1-1,0 0 0,0-1 0,0 0 0,2 0 0,2-1 1,0-2-1,2-3 0,5-1-1,1-4-1,5-1 0</inkml:trace>
  <inkml:trace contextRef="#ctx0" brushRef="#br0" timeOffset="6618">1702 657 19,'0'0'4,"0"0"-1,0 0 0,0 0 0,0 1 0,0-1 0,0 1-1,0-1 0,0 1-1,2-1 1,-2 2-1,2-2 0,0 0 0,0 0-1,0 0 1,3 1 0,-1 0-1,0 0 1,0 1-1,0 0 0,0 0 1,0 1-1,0 0 0,-1 1 0,-1 1 0,-2 0 0,0 1 0,0 2 1,-2-1-1,-1 0 1,1 0-1,-2 0 0,2 0 1,0-3-1,0 1 0,0-1 0,2-1 0,-2-1 0,4 0 0,0 1 0,0-3 0,4-3 0,1 1-1,3-1 0,0-4 0</inkml:trace>
  <inkml:trace contextRef="#ctx0" brushRef="#br0" timeOffset="7706">1847 480 18,'0'0'4,"0"0"-1,0 0 0,0 0 0,0 0 0,0 0 0,0 0-1,0 0 0,0 0 0,0 0 0,0 0-1,0 0 1,0 0 6,0 0-7,0 0 0,0 0-1,0 0 0,0 0 0,0 0 7,0 0-8,0 0 7,0 0-7,0 0 0,2 0 0,4-2 0,2-2 0,3 0 0,1 0 0,1 0 0,-1-2-2,17-5 0</inkml:trace>
  <inkml:trace contextRef="#ctx0" brushRef="#br0" timeOffset="7986">1930 481 22,'0'0'4,"0"0"-1,0 0 0,0 0 0,2 0 0,-2-1 0,2 1-1,0-1 0,0 1 0,2-2 0,4-1-1,1 1-1,3-3 0,4 1-1,1-2 0,4-1-1</inkml:trace>
  <inkml:trace contextRef="#ctx0" brushRef="#br0" timeOffset="9104">1870 414 19,'0'0'4,"0"0"0,-2 0-1,2 0 0,0 0 0,0 0 0,0 0-1,0 0 0,0 0 0,0 0 0,0 0 0,0 0-1,0 0 0,0 0 0,0 0 0,0 0 0,0 0 6,2 0-1,0-1-7,2 1 0,4-3 7,4-2-8,3-1 1,-1 0 0,5 0-1,-2 0 0,1 1 1,-1 0-1,-1 0 0,-1 1 0,-1 0 0</inkml:trace>
  <inkml:trace contextRef="#ctx0" brushRef="#br0" timeOffset="9387">1919 499 22,'0'0'4,"0"0"0,0 0 0,0 0-1,0 0 0,0 0 0,0 0-1,0 0 0,4-1-1,0 1 0,1-1 1,5-1-1,0 0 6,5 0 0,-1-1-8,3 0 0,1-1-1,3 0-1,2-2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2:38.8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2058-1 19,'0'0'3,"0"0"1,-2-1-1,2 1-1,0 0 1,0 0-1,0 0 0,0 0 0,0 0 0,-2-3 0,0 2 0,0 0 0,2 0-1,-2 1 0,0 0 0,0 0 0,0 0 0,2 1-1,0 1 0,0 1 0,0 1 1,-2 2 0,2 3-1,0 1 1,-2 4-1,0 1 0,0 3 0,-1 3 0,1 3 0,2 1 0,-2 3 0,-2 3 0,2 2 1,-2 3-1,2 2 0,-2 4 0,2 5 0,-2 3 0,-3 3 0,1 4 0,2 1 0,-2 4 1,0 1 6,-3 3-1,3 3-7,-2 4 12,0 4-14,-1 3 7,-1 1 6,2 3-1,-3 3-14,1 4 7,0 3-7,-1 3 14,1 0-8,0 3 6,-1 1-1,1 2-7,0 0-6,-1 1 14,1-1-7,0 0 6,-3-2-14,3-1 8,-3 1 6,1-2-1,0-4 0,-1-2-1,1-5-13,-1-3 14,1-4-7,0-6 0,-1-4 7,1-5-14,1-3 2,1-5 7,0-5-8,1-9 2,3-5-1,0-5 0</inkml:trace>
  <inkml:trace contextRef="#ctx0" brushRef="#br0" timeOffset="592">0 3069 20,'0'0'3,"0"0"0,0 0 0,5 0-1,3 1 0,0-1 0,0 1 0,5 0 0,1 0 0,1 0-1,3 1 0,1 0 0,4-1 0,4 1 0,0 1 0,6-2 0,2 1 0,8-1-1,5-1 1,6 0 0,6 0-1,4-1 1,4 0-1,6-1 0,7-1 1,10 0-1,6-1 0,5 0 0,5-1 1,9 0 0,6 1-1,4-3 0,4 1 0,7-1 1,6-1-1,3 0 0,3 0 1,6-2-1,5 1 0,1 0 0,0-1 0,7 2 0,1 0 0,3 0 0,-2 1 0,1 0 0,3 1 0,-2 0 0,-1 2 0,-1 0 0,0 2 0,-3 0 0,-6 0 0,1 1 1,-5 0-1,-4 1 0,-4 0 0,-4 1 0,-9-1 0,-1 1 0,-7 1 0,-4-1-1,-6-1 1,-4 1 0,-9 0 0,-6 0-1,-4-1 0,-8 1 0,-4-2 0,-8 1-1</inkml:trace>
  <inkml:trace contextRef="#ctx0" brushRef="#br0" timeOffset="1902">2158 3066 16,'0'0'3,"0"0"0,0 0 0,0 0 0,0 0-1,0 0 0,0 0 0,0 0 0,0 0-1,0 0 0,0 1 1,0-1-1,0 2 0,0-2 0,0 0 0,2 0-1,-2 0 0,2 0 0,-2 0 0,2 0 1,-2 0 0,2-2-1,0 2 1,0-2-1,2 1 1,0-3-1,2 0 0,1-1 0,1-1 0,0-2 0,3 0 0,-1 0 1,2-3-1,1 0 0,1-1 1,-1-2-1,1 0 0,1-1 0,-1-2 0,1-2 0,-1-1 0,0-2 0,1-1 1,2-3-1,-3 0 1,0-3-1,1-1 0,-1-1 0,1-1 0,1-2 0,-1-1 1,1-2-1,3-3 0,-2-1 0,1 0 0,1-2 0,-1-3 0,1 0-1,0 0 2,-1 0-1,1 2 0,-3-2 0,3 2 0,0 0 0,-3 1 0,3-1 0,-3 0 0,-1-1 0,-1 1 0,1 0 0,-3 0 0,1 0 0,1-1 0,-1 2-1,-3 2 1,2 0 0,1 3 0,-1 0 0,1 3 1,1 2-1,-2 0 0,1 2 0,1 2 0,-1 1 0,1 2 0,-1 1 0,-1 1 0,0 1 0,1 2 0,-1 0 0,3 0 0,-3 3 0,-2-1 0,3 3 0,-1 0 1,1-1-1,-1 3 0,3 0 0,-1 2 0,3-1 0,-1 0 0,1 1 0,3 1 0,-1-1 0,4-1 1,2 1-1,1 0 0,3 0 0,2 1 0,0-1 0,3-1 0,-1 2 0,2-1 0,0 1 0,0 2 0,0-1 0,0 0 0,1 2 0,-1 2 0,2-1 0,0 2 0,0 0 0,3 0 0,-3 1 0,2 0 0,-2 1 0,3-1 0,-3 3 0,0 1 0,-2 0 0,1 1 0,-1-1 0,-2 1 0,0 3 0,-2 2 0,-2 0 0,0-1 0,0 2 0,-2 0 0,-3 1 0,-1 2 0,0-1 0,-2 0 0,1 2 0,-1 0 0,0 1 0,-3 0 0,1 0 0,0 2 0,-1 0 0,1 2 0,2-1 0,-5 1 0,1-1 0,1 1 0,-1-1 0,-1 2 0,1-2 0,-1 1 0,1-1 0,-1 0 0,3 0 0,-2 1 0,-1-1 0,3 0 0,-3 1 0,1 0 0,-3 1 0,3 0 0,-3 2 0,1-1 0,-1 1 0,-1 1 0,1 1 0,1 0 0,-1-1 0,1 1 0,-1 1 0,-1 1 0,1-1 0,1 1 0,-1-1 0,-2 0 0,3 0 0,-1 0 0,1 0 0,-3 0 0,3-1 0,-1 1 0,1-1 0,-1 0 0,1-1 0,-1 1 0,1-1 0,-3 0 0,2-1 0,-1 1 0,1 0 0,1 1 0,-3-1 0,3 1 0,-3-2 0,3 2 0,-3-1 0,0 0 0,3 1 0,-3 0 1,1 0 0,-3-1-1,2 3 0,1-3 1,-1 0-1,-1 0 0,1 0 0,-2 0 0,3-1 0,-3 1 0,3-1 0,-3-1 0,2 0 0,-1 0-1,1 0 2,-2-1-1,3 1 0,-3-1 0,3-1 0,-1 1 0,0-2 0,1 1 0,-1-1 0,3 1 0,-3 0-1,3-1 1,-1-1 1,0 1-1,1-1 0,-3 0 0,3-2 0,-1 1 0,-1-1 0,-1 0 0,-2-2 0,3 2 0,-1-2 0,-1 1 0,-1-1 0,0-1 0,1 1 0,-3-1 7,0 0-8,-2-1 1,3 2 0,-1-3-1,-2 0 1,2 0-1,-1-2 1,-1 2 0,0-1 0,-2 0 0,2-1 0,-1-1 6,-1 1-7,-2-2 0,2 1 7,2 1-8,-2 0 0,0 0 1,3 1 7,-3 0-8,0-2 7,0 2-7,2-1 0,0-1 1,-1 2-1,1 0 1,0 0 0,0 0 0,0 0 7,1-2-7,1 1 0,-2-1 0,0 1 6,0 0-7,1-2 0,1 2 7,-2 0-7,2-2 0,-1-1 1,1 2 6,-2-1-7,0 1 0,3-1 7,-3 1-1,0-1-7,0 0 0,0 0 8,1-1-8,-1 1 1,0 0 7,0 0-1,-2-2 0,3 1-8,-3-1 1,0 0 0,0 1 7,-2-1-6,2-1 0,-2 0 6,2 1-6,-2-1 6,3 1-7,-3-1 7,0 0-7,0 1 1,2-1-1,-2-1 1,0 1 0,0-1 7,0 1-1,2-1-6,-2 1 0,0-1 0,3-1 7,-3 0-1,2 1-7,-2 0 1,2 0-1,-2-1 1,2 1 0,-2 0 7,2 1-1,-2-2-7,3 1 7,-3-1-7,0 1 0,0 1 1,0-1 0,0 1-1,-2 0 0,2 0 1,0 1-1,-2-1 0</inkml:trace>
  <inkml:trace contextRef="#ctx0" brushRef="#br0" timeOffset="15232">3175 1387 13,'0'2'3,"0"3"0,-2 2-1,2 1 0,0 3 0,-2 1-1,2 1 1,-2 1-1,2 1 0,-2 0 0,2 2 0,0-2 0,0 1-1,-2 0 0,2 1 0,-2-1 1,2 1 0,-2 0 0,2-1 0,-2-1-1,0 1 0,2 2 0,-3-2 1,1 0-1,0 1 0,0-1 0,0 0 0,0 0 1,0 0-1,0 1 0,0-1 0,0 1 0,0-1 1,0-1-1,2 2 0,-2-1 0,2 1 0,-2 0 0,2 0 0,0-1 1,0 1 0,0 1-1,0-1 0,2 1 0,-2-2 1,2 1 0,-2 1 0,2-1-1,-2 1 0,0-1 0,2 0 0,-2-1 0,0 0 0,0 0 0,0 1 1,0-2-1,0 1 0,0-1 0,0 0 0,0 0 0,0-1 1,-2 1-1,2 1 1,0-2-1,0-2-1,0 1 2,2 0-1,-2 0-1,0-1 1,0 0 0,2 1 0,-2-1 0,0-2 0,2 2 0,-2-1 1,2 1-1,-2 1 0,0-2 0,2 0 0,-2-2 0,2 0-1,-2 1 2,0 0-1,2-1 0,-2 1 0,0 0-1,0 0 2,0-1-1,0 0 0,0-1 0,-2 2 0,4-2 0,-2 0 0,-2 0 0,2 0 0,0 0 0,2 0 0,-2 2 0,0-1 0,0 0 0,2 2 0,-2-2 0,2 0 0,-2 2 0,0-1 0,2 0 0,-2 0 0,0 1 0,0-2 0,0 0 0,0 0 0,3 1 0,-3-2 0,0 0 0,2 0 0,-2-1 0,0 0 0,0 0 0,0-1 0,0 0 0,0 0 0,0-2 1,0 1-1,0-2 1,-2 1-1,2-1 0,0 0 0,0 0 0,0-1 0,0 1 0,0-2 0,0 0 0,0 1 0,0 0 0,0-1-1,0 0 1,0 0 0,0 0 1,0 0-1,0-1 0,0 0 0,0 0 0,-3 2 0,3-2 0,0 1 0,0-1 0,-2 1 0,2-1-1,0 0-1</inkml:trace>
  <inkml:trace contextRef="#ctx0" brushRef="#br0" timeOffset="16548">4941 1039 15,'0'0'3,"0"0"-1,0 0 0,0 0-1,0 0 1,0 0-1,0 0 0,0 0 0,0 0 0,0 0 0,0 0 0,0 0 0,0 0-1,0 0 1,0 0-1,0 0 0,0 3 0,0 0 0,2 3 0,-2 0 0,0 0 0,0 1 1,0 1-1,3 0 0,-3 1 1,0 2-1,0-1 0,0 2 0,0 1 0,2 2 1,-2-1 0,0 2-1,2 1 1,-2 1 0,0 3-1,0 1 1,0 1-1,0 3 0,0-1 0,0 2 0,0 0 0,0 1 0,0 0 1,0 0-1,0-1 0,0 1 1,2 0 0,-2 0-1,2-1 1,0 1 0,-2-1-1,2 2 1,2-1-1,-2-2 0,0 1 1,0 1 0,0-3-1,0 2 0,3-1 1,-3-1-1,0 1 0,2 0 1,-2-1-1,2 1 0,-2-2 0,2-1 0,-2 1 1,2-1-1,-1-1 1,-1-1 0,0 0-1,2 0 0,-2-1 0,2-1 0,-2 1 0,2 1 0,-2-1 0,2-2 0,-2 2 0,3-1 0,-3-1 0,2 0 0,-2 0 0,2-1 0,-2-2 0,0 0 0,0-1 0,0 1 0,0-1 0,0 0 0,0 0-1,1 0 1,-1-1 0,2 1 0,-2-2 0,0 2 0,0-1 0,0 0 0,0-1 0,0 0 1,0 1-1,0 0 1,-2-1 0,2-2-1,-2 0 0,2 0 0,-2-1 0,3-2 0,-3 0 0,0 1 0,2-2 0,-2 1 0,2-2 0,-2-2 0,2 2 0,-2-3 0,0 0 0,2 1 0,0-1 0,0-1 0,0-1 0,0 0-1,0-1 0,2 0 0,-2 0 0,0 0 0,0 1-1</inkml:trace>
  <inkml:trace contextRef="#ctx0" brushRef="#br0" timeOffset="17718">2956 3379 14,'0'0'3,"-2"0"-1,2 0 0,-2 0 1,0 0-1,-2 0 0,-1 1 0,-1-1 0,0 0 0,0 0 0,0 0-1,-1 0 1,1 1 0,0-1-1,0 1 0,0 1 0,1-2 0,-1 1 0,2-1 0,-2 0 0,2 0-1,-2 1 1,1-1-1,-1 1 1,2 0-1,2 0 1,-2 1-1,2-2 0,2 1 0,-2-1 0,2 0 0,2 0-1,0-1 1,2-2 0,4 1 0,3 0 0,1-3 0,5 0-1,-1 0 0,3-1-1</inkml:trace>
  <inkml:trace contextRef="#ctx0" brushRef="#br0" timeOffset="18056">3171 3243 16,'0'0'3,"0"0"0,2 0-1,-2 0 0,0 1 1,2 1-1,-2 2-1,2 1 1,-2 0 0,0 2 0,2 0-1,-2 1 0,0 1-1,2-2 1,-2 0-1,2 1 1,0-1 0,1 0-1,-1-3 0,2-1 0,0-1 0,0-3 0,0-2 0,2 0 0,1-3 0,-1-1 0,0-1 0,0 0 0,2 1 0,-1-1 0,-3 1 0,0 1 0,0 1 1,-2 2 0,2-2-1,-2 2 0,0 2 0,0 2 0,-2 1 0,0 2 0,0 1 0,-2 4 0,2-1 0,-2 2 0,2 1 0,-2-1 0,4-1 0,0 1 0,3-2-1</inkml:trace>
  <inkml:trace contextRef="#ctx0" brushRef="#br0" timeOffset="18556">3396 3346 17,'-2'3'4,"2"0"-1,-2 3 0,0 1 0,0 2-1,0 2 0,0 2 0,-2 1 0,2 1-1,0 0 0,0 0 0,2 0 0,-2 0 0,0 0 0,2 0-1,2-1 1,-2-1-1,2 0-1</inkml:trace>
  <inkml:trace contextRef="#ctx0" brushRef="#br0" timeOffset="19184">5148 3176 19,'-2'0'3,"2"0"0,-2 0 0,2 0-1,0 0 1,0 0-1,0 3 0,-4 2-1,2-2 1,-2 2-1,2 1 0,0-2 0,2 2 0,0 0 0,0 0-1,2-3 1,0 0 0,0 0-1,2-3 0,2 0 1,0-1-1,1-3 0,1 0 1,0-1 0,0-2-1,1 1 0,-3-1 0,2-1 0,0 1 0,1 0 0,-3 1 0,0 2 0,0-1 0,-2 0 1,3 3-1,-3 0 0,0 1 0,0 2 1,0 1-1,-2 3 0,0 2 0,0 1 1,0 2-1,-2 2 0,0 2 0,-2 0 0,0 3 0,0 0 0,0 1 1,-2-2-1,0 1 0,0-2 1,0 0-1,-3-1 0,1 0 0,-2-1 0,2-2 0,0 0 0,-1-3-2,1-2 0</inkml:trace>
  <inkml:trace contextRef="#ctx0" brushRef="#br0" timeOffset="19522">5425 3265 18,'0'0'4,"2"0"-1,3 2 0,-1 0 0,0 1-1,4 3 0,-2 0 0,1 2 0,-3 0 0,0 1 0,0 3 0,-4 1 0,-2-1 0,-2 1-1,0 0 0,-1 0 7,1-3-1,0 1-8,0-3 0,0 0 7,2-2-7,2 0 0,0-2 0,2-3 0,2-1 0,6-3 0,5-3-1,1-3 0,5-3 0,2-1 0,0-1-1</inkml:trace>
  <inkml:trace contextRef="#ctx0" brushRef="#br0" timeOffset="23122">4660 1688 15,'0'-1'4,"0"0"-1,0 0 0,0-2-1,0 1 0,0-1 0,0-1-1,0 1 0,-2-2 0,2 2 0,-2-1 0,2 1 0,-2-2 0,2 1 0,-2 0-1,0-1 1,0 0 0,0 1-1,0-1 0,0 1 1,-1-1 0,1 0-1,-2 1 0,0-1 0,0 0 0,0 1 0,-2-1 1,-1-1-1,1 2 0,0-2 0,-2 1 0,-1 0 0,1 1 0,0-1 0,-2 0 0,-1 1 0,-1-1 1,1-1-1,-1 3 0,0-2 0,-1 2 0,1-1 0,-3 2 0,1 0 0,-3-1 0,1 0 0,-1 0 0,1 1 0,-3 0 0,-2 1 0,3-2 0,-3 2 0,0 0 0,-20 2 0,0-1 0,22 0 0,0 0 0,-1 0 0,-1 1 0,3 2 0,-3-3 0,0 1-1,3 0 1,-3 1 0,2-1 0,-1 1 0,-1 0 0,0 0 0,1 2 0,1-2 0,-2 2-1,1-1 1,1 1 0,-2-2 0,3 1 0,-3 2-1,0 0 1,-1-1 0,1 2 0,0 0 1,0-1-1,1-1 0,-1 2 0,2 0 0,1 0 0,-1 1 0,3-2 0,-3 1 0,3 1-1,-1-1 1,0 1 0,3 0 1,-3 0-1,1 0 0,3 0 0,-1 0 0,2 1 0,-1-1 0,1 1 0,-1-1 0,1 1 0,0 0 0,-1-1 0,3 2 0,-3-1 0,3 0 0,-2 1 0,1-1 0,-1 2-1,2-1 1,-1 0 0,1 0 0,0 2 0,-1-2 0,1 2 0,-1-1 0,1 1 0,0 0-1,2 2 1,-3-1 0,3-1 0,0 2-1,-1 0 1,5-1 0,-2 0 0,2 1 0,0 0 0,0 0 0,-1-1 0,3 2 0,0-1 0,0 0 0,0 1 0,2 0 0,0 0 0,0 0 0,0 1 0,0-1 0,2 0 0,0 0 0,2 0 0,-1 0 0,1-2 0,0 2 0,0 0 0,0 0 0,2-1 0,-2 0 0,3 0 0,-1 0 0,0-2 0,0 2 0,0-1 0,1 0 1,1 0 0,-2 0 0,2-2-1,1 2 0,-1-2 0,0 1 0,3-1 0,-3 1 0,0-1 0,2-1 0,3 2 0,-3-3 0,3 1 1,-3 1 0,2-1 0,3-1-1,-3 1 0,3-1 1,-3 1 0,3-1-1,-1 0 0,1-1 0,-3 0 0,0 0-1,3-1 2,-1 1-1,1-2 0,-1 1 0,1-1 0,-1 1 0,1-2 0,-1 2 0,1-1 0,-1 1 0,1-2 0,1 1 0,-1-2 0,1 2 0,-1 1 1,1 0-1,-1-1 0,1 1 0,-1 0 1,-1-1-1,3-2 0,-3 2 0,3-2 0,-1 2 0,1-1 0,2-1 0,-3 0 0,3 0 0,1-1 0,1 0 0,2-2 0,4 2 0,0-4 0,-1 4 0,3-2 0,-2-2 0,2 1 0,-2 1 0,2-1 0,-2-1 0,2-1 0,-2 0 0,0 1 0,0-2 0,-3 2 0,3-2 0,-2 2 0,0 1 0,-2-1 0,1-3 0,-1 1 0,2 1 0,-2-2 0,2 1 0,-1 0 0,1-1 0,-2 0 1,4 0-1,-2-1 0,2 2 1,-3-2 0,3 0-1,-2 0 0,0 0 0,0 2 0,-2-2 0,1-1 0,-3 1 0,2 0 0,-3-1 0,1 1 0,-2-1 0,-1-1 0,1 1 0,-2-1 0,-3 1 0,3-1 0,-3 1 0,0-1 0,1 0 0,-1 0 0,1 0 0,-3-2 0,1 2 0,-1-1 0,1 1 0,-1-2 0,0 0 0,1 1 0,-3-2 1,3 1-2,-3-2 1,0 2 0,1-1 0,-3-1 0,2 1 0,-2-1 0,1 1 0,-3-2 1,0 1-1,-2 1 0,2-2 0,-1 1 0,-3 1 0,2-1 0,-2 0 0,-2 1 0,2-1 0,-2 0 0,0 1 0,-2-1 0,0-1 0,0 3 0,0-2 0,0 2 0,0-1 0,-1 0 0,-1 0 0,2 1 0,-2-1 0,0 2 0,0-1 0,0 0 0,-2 0 0,1 2 0,-1-2 0,2 1 0,-2 0 0,0 1 0,-1-2 0,-1 3 0,2-1 0,-2 0 0,-1 0 0,1 1 1,-2-1-1,2 1 0,-3 0 0,3 1 0,-2 0 0,1-1 0,1 1-1,0 1 1,-1-1 0,1 1 0,0-1 0,2 2 0,-3-1-1,3 0 1,-2 1 0,0-1 0,1 0 0,-1 1 0,2 0 0,-2 0 0,2-1 0,-3 1 0,3 0 0,-2 0 0,2 0 0,-3 0 0,1 0 0,0 0-1,-1 1 1,1-1 0,0 1 0,0-2 1,1 1-1,-1 1 0,0 1-1,0-2 1,-1 2 0,1-2 0,0 2 0,0-2 0,1 2 0,-1 0 0,0 0 0,0-1 0,-1 1 0,1 0 0,0-1 0,-1 1-1,-1 1 1,2-2 0,0 1 0,-1 1 0,-1-1-1,2 0 1,-1 1 0,-1 0 0,2 0 0,-3 0 0,3 0 0,-2-1 0,2 1 0,-1 0 0,1 0 0,0 0 0,-1 0 0,-1-1 0,2 1 0,0 0 0,-1 0 0,1 0 0,0 0 0,-1-1 0,1 1 0,0-1 0,-2 1-1,1-1 1,1 0 0,0 0-1,0 1 1,-1-1-1,1-1 1,0 1 0,-1 0 0,1-1 0,2 1 0,-2 0 0,-1-2 0,1 2 0,-2-2 0,2 1 0,-3-1 0,3 1 0,0-1 0,-1 1 0,1 1-1,0-2 1,-3 2 0,3-1 0,-2 2 0,0 0 0,-1 1 0,1 1 0,-3 2 0,1 0-1,0 3 1,-3 0-2</inkml:trace>
  <inkml:trace contextRef="#ctx0" brushRef="#br0" timeOffset="25996">4540 1577 14,'0'0'3,"0"0"-1,0 0 0,0 0 0,0 0 0,0 0 0,0 0-1,0 0 0,0 0 0,0 0 0,0 0 0,0 0 0,0 0-1,0 0 1,0 1 0,0-1-1,2 1 0,-2 0 0,2 0 0,0 2 0,0-2 0,3 1 0,-3 0 0,0 1 0,0-1 0,2 2 0,-2-1 1,0 2-1,0-1 0,2 1 0,-2 1 0,2-1 0,-1 0 0,1 0-1,-2 1 1,2-2 0,0 2 0,0-1 0,-2 0 0,2-1 0,-2 1 0,0 0 0,1-2 0,-1 0 1,0 1-1,0-1 0,0 0 0,0-2-1,-2 1 1,2-1 0,-2 1 1,0-1 0,0 0 0,0 0 0,0 0 0,0 0-1,0-1 0,0 0 0,-2 0 0,0-1 0,0 0 0,0 0 0,0 0 0,0 0 0,-1-2 0,-1 1 0,2 1 0,-2-2 0,0 2 0,0-1 0,2 1 0,-2-2 0,2 2 0,-3-1 0,3 1 0,0 0 0,0 0 0,0-1 0,0 1 0,2 0 0,0 0 0,-2 1 0,2-1 0,-2 1 0,2 0 0,-2 0 0,2-1 0,0 1 0,0 0 0,0 0 0,0 0 0,0 0 0,0 0 0,0 0 0,0 0 0,0 0 0,0 0 0,0 0 0,0 0 0,0 0 0,0 0 0,0 0 0,0 0 0,0 0 0,0 0 0,0 0 0,0 0 0,0 0 0,0 0 0,0 0 0,0 0 0,0 0 0,0 0 0,0-2 0,0 0 0,0 0 0,0-1 0,-2 1 0,2 1 0,0-1 0,0-1 0,0 2 0,-2 0 0,2 0 0,0 0 0,0-1 0,0 2 0,0-1 0,0 1 0,0 0 0,0 0 0,0-1 0,0 1 0,0-1 0,0 1 0,0 0 0,0 0 0,0 1 0,2-1 0,-2 1 0,0 0 0,2 2 0,-2-1 0,2 2 0,-2-2 0,2 1 0,-2 1 0,0-1 0,2 1 0,-2-1 0,2 0 0,-2 0 0,0 1 0,0-1 0,0-1 0,2 1 0,-2-1 0,0 0 0,0 1 0,0-1 0,2-1 0,-2 2 0,0-2 0,0 0 0,0-1 0,0 1 0,0-1 0,0 0 0,0 0 0,0 0 0,0-1 0,0 1 0,0 0 0,-2-4 0,2 1 0,-2-2 0,2 2 0,0-2 0,-2 2 0,2-1 0,0 1 0,0-1 0,0 1 0,0 0 0,0 0 0,-2 1 0,2 0 0,-2 0 0,2 1 0,0 0 0,2 0 0,-2 1 0,0-2 0,0 2 0,0-1 0,0 0 0,0 1 0,0-1 0,0 1 0,0 0 0,0 0 0,0-1 0,0 1 0,0-1 0,0 1 0,0-2 0,0 1 0,0 0 0,0-1 0,-2 1 0,2-2 0,-2 1 0,0-2 0,0 1 0,0 0 1,0 0-1,0 0 1,0 0-1,-1 1 0,1-1 0,0 0 0,0 2 0,0-1 0,0 1 0,2-2 0,-2 2 0,2 0 0,-2 0 0,0 0-1,0 1 0,0-2 1,2 2 0,-2-1 0,2 1 0,-2-1 0,2 1 0,0 0 0,0 0 0,0 0 0,0 0 0,0 0 0,0 0 0,0 0 0,0 0 0,0 0 0,0 0 0,0 0 0,0 0 0,0 0 0,0 0 0,0 0 0,0 0 0,0 0 0,0 0 0,0 0 0,0 0 0,2 1 0,2 0 0,0 2 0,0-1-1</inkml:trace>
  <inkml:trace contextRef="#ctx0" brushRef="#br0" timeOffset="28743">2398 3953 16,'0'-2'3,"0"0"-1,0-1 0,4-2 0,0-2 0,0-1-1,2-3 0,2-2 0,3-1 0,1-3 0,3-3 0,1-1 0,5-3 0,2-3 0,3-2 0,6-5-1,5-3 0,0-5 0,4-4 0,5-3 1,-1 0-1,5-1 1,0-1-1,3 0 0,3-3 0,2-1 0,4 1 0,0 0 0,-2 0 0,0 1 1,-4 2-1,0 4 0,-4 1 0,-5 2 0,-1 3 0,-3 3 0,-4 2 0,-3 2 0,-3 4 0,-4 2 0,-5 2 0,-1 2 0,-2 3 0,-5 1 0,1 3 1,-3 1-1,-1 2 0,-1 2 1,-4 2 0,1 0-1,-1 2 0,-4 1 0,0 1-1,0 2 2,-1 0-1,-3 2 0,0 1 0,0 0 0,-3-1 0,3 2 1,-2 0-1,-2 0 0,2 0 0,0 0 0,-2 2 1,0-2-1,2 1 0,-2-1 0,-1 0 0,1-1 0,2 1 0,-2 0 0,2-2-1,-2 0 0,0 1 0,0-1 0,0-2 1,-1-1 0,1 0 0,0 0-1,0-2 1,0-1 0,0 1 0,0-1 0,2 0 0,-3-1 0,3 2 0,0-1 0,2 0 0,-2 2 0,2-1 0,0 2 0,0-2 0,4 1 0,0-1 0,3 1 0,-1 0 0,2 2 0,2-1 0,1 1 0,-1 1 0,0-1 0,3 2 0,-3 1 0,1 0 0,1 1 0,-2 0 0,-1 1 0,1 0 0,0 0 0,-1 3 0,-3-2 0,0 3 1,0-1 0,-2 2 0,-2 1 0,0 1-1,-4 2 0,0 0 1,-4 2-1,0 2 0,-4 1 0,-3 1 0,-1 1 0,-5 3-2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5:04.1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12 209 20,'0'0'4,"0"0"-1,0 0 0,0 0 0,-2 3-1,2 1 0,0 5 0,-2 3 0,2 1 0,-2 1 0,0 2-1,2 3 1,-2 1-1,2 0 0,-2 3 0,2-1-1,0 1 1,0-1-1,2 0 0,-2-1 0,0 0 1,2-2-1,-2-2 0,2-1 0,-2-1 0,2-2 0,-2-1-1,2-3 0,-2-1 0,2-1 0,-2-2-1,2-4 0</inkml:trace>
  <inkml:trace contextRef="#ctx0" brushRef="#br0" timeOffset="202">14 215 16,'-2'-3'3,"0"-3"0,0-2 0,0-2 0,2-1 0,0-2-1,2-1 0,0-1-1,2 1 1,0-1 0,3 0 0,-1 1-1,2 0 0,-2 2 0,3 0 0,-1 2 0,2 1 0,0 2 0,1 1 0,-1 1-1,1 3 1,-1 2-1,2 1 1,-1 4 0,-1 1-1,0 2 0,-1 1 1,-1 4 0,-2 1 0,-2 1-1,-2 3 0,-4 1 0,0 3 0,-4 1 0,-4 3 1,-3 1-1,-1 2 1,-3-1-1,1 2-1,-1-2 0,3 0-1,-1-3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2:53.7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 23 14,'0'0'2,"0"0"0,0 0 0,0 0 0,0 0-1,0 0 0</inkml:trace>
  <inkml:trace contextRef="#ctx0" brushRef="#br0" timeOffset="55">2 0 15,'0'0'2</inkml:trace>
  <inkml:trace contextRef="#ctx0" brushRef="#br0" timeOffset="107">0 2 14,'0'0'3,"0"0"-1,0 0 0,0 0-1,0 0 0,0 0 0,0 0 0</inkml:trace>
  <inkml:trace contextRef="#ctx0" brushRef="#br0" timeOffset="218">8 137 14,'0'2'2</inkml:trace>
  <inkml:trace contextRef="#ctx0" brushRef="#br0" timeOffset="10998">1373 561 14,'0'0'3,"0"0"-1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9:35.5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0 414 16,'0'0'3,"0"0"0,0 0-1,0 0 0,0 0 0,0 0 0,0 0 0,0 0 0,0 0 0,0 0-2,2 0 1,0 1 0,0 0 0,0 1 0,2-1 0,0 1 0,0 0 0,1 1 0,-1-1-1,0 0 0,2 0 0,0 0 1,-2 0-1,5 1 0,-1-2 1,0 0-1,0 0 0,3 0 1,1 0 0,3-1-1,-1 0 0,3-1-1,1 0 1,3-1 1,0-1-1,1 0 0,3-1 0,0 2 1,0-1-1,2-1 0,0 1 0,0 0 0,2 0 0,-3 0 0,5 1 0,-2 0 0,0 1 0,2-2 0,-2 3 0,2 0 0,-2 0 0,0 2 0,-2 0 0,0-1 0,0 1 0,-2 1 0,0 0 0,-3 1 0,-1-1 0,2 2 0,-3-2 0,-1 2 0,2-2 0,-3 2 0,-1-1 0,1 0 0,-1 0 0,0 0 0,-3 1 0,1 0 0,-1-1 0,0 1 0,1 0 0,-3-2 0,1 2 0,1-2 0,-1 1 0,1-1 0,-1 0 0,1 0 0,-2-1 0,3 1 0,-1-1 0,1 0 0,-1-1 0,3 1 0,-1-1 0,3-1 0,0 1 0,-1-1 0,1 1 0,2-1 0,-3-1 0,1 1 0,-1-1 0,1 0 1,2-1-1,-3 1 0,1 0 0,0 1 0,1-1 0,-1 1 0,2-1 0,-3 0 0,3 1 0,-3-2 0,3 2 0,-2-1 0,1 1 0,1-1 0,0 1 0,-1 0 0,1-1 0,2 1 0,-2-1 0,1 1 0,1 0 0,0 0 0,2 0 0,-1 0 0,1 0 0,0 1 0,-2-1 0,2 0 0,-3 0 0,1 0 0,0 0 0,0 1 0,-3-1 0,3 0 0,-2 1 0,-1-1 0,3 0 0,-2 0 0,0 1 0,-3-1 0,3 0 0,-3-1 0,1 1 0,0 0 0,-1 0 0,1-1 0,-3 1 1,1 0-1,0 0 0,-1 0 0,1 0 0,-3-1 0,3 1 0,-3-1 0,3 1 1,-3-1-1,3 1 0,-3-1 1,3 1-1,-3 0 0,3 0 0,-3 0-1,1 0 1,1-2 0,-1 2 0,-1 0 0,3 0 0,-3 0 0,1 0 0,-1 0 0,1-1 0,-1 1 0,1-1 0,-1 1 0,1-1 1,1 0-1,1 0 0,-1-1 0,-1 0 0,1 1 0,3-1 0,-3-1 0,3 1 0,0 0 0,1-1 0,-1 1 0,0 0 0,1-1 0,1 0 0,2 0 0,-3 2 0,3-1 0,-2 0 0,2-1 0,-1 1 1,1 0-1,0-1 0,2 1 0,-3 1 0,3-1 0,-2-1 1,2 2-1,-3-1 0,1 1 0,0-1 0,0 1 0,-3 0 0,3 0 0,-2 0 0,0 0 0,-1-1 0,1 1 0,-2 0 0,-1 0 0,1 0 0,-3 0 0,1-1 0,-1 2 0,1-1 0,-1 1 0,-1 0 0,-1 0 0,1 0 0,-3-1 0,3 1 0,-3 0 0,-1 0 0,1 0 0,-2-1 0,1 1 0,-1 0 0,-2 0 0,3 0 0,-3 0 0,-2-1 0,2 1 0,-1 0 0,-1 0 0,0 0 0,0 0 0,0 0 0,1-1 0,-1 1 0,0-2 0,0 2 0,2-1 0,1 1 0,-1-1 0,0 1 0,1-1 0,-1 0 0,2 0 0,1-1 0,1 1 0,2-1 0,1 0 0,1-2 0,3 2 0,0-2 0,-1 1 0,3-1 0,0 1 0,1-1 0,-1 0 0,2 0 0,0 1 0,-1-1 0,1 1 0,0-1 0,0 1 0,-1-2 0,1 2 0,0 0 0,0 0 0,-1 1 0,1-2 0,-2 2 0,-1 1 0,1-2 0,-2 1 0,1 0 0,-1 0 0,-2 0 0,1-1 0,1 0 0,-1 1 0,1 0 0,-2-1 0,1 0 0,-1 1 0,1-2 0,-1 2 0,-1-2 0,3 1 0,0 0 0,-1-1 0,1 0 0,2 1 0,-3-1 0,3 1 0,-3-2 0,3 0 0,-2 2 0,1 0 0,-1-1 0,0 2 0,-3-1 0,1 1 0,-3 0 0,1 1 0,-3-1 0,-2 1 0,1 0 0,-1 0 0,-2 0 0,-1 1 0,-1-1 0,0 1 0,-2-2 0,0 2 0,0 0 0,-1 0 0,1 0 0,-2 0 0,0 0 0,0-1 0,0 1 0,-2-1 0,2-1 0,0 1 0,0-2 0,-2 1 0,2 0 0,-2-1 0,2 1 0,0 0 0,0 0 0,0 0 0,-2-1 0,3 0 0,-3 1 0,2-1 0,-2 0 0,2 1 0,-2-2 0,0 1 0,2-1 0,-2 0 1,2-1 0,-2 0-1,2 0 1,-2-2-2,0-1 1,2-1 0,-2 0 1,0 0-1,0-1 0,-2 0 7,2 0-8,-2-1 0,0-1 0,0 2 1,-2 0-1,1-1 1,-1 2-1,2-1-1,-2 1 1,2 2-2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4:31.5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22,'7'3'4,"17"11"0,-1-1-1,-2-3 0,-3 0-1,1 0 0,-4-2 0,-1-1-1,-4-1 0,1-2-1,-1 0-1,-2-3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5:58.1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254 554 15,'-10'6'2,"-3"4"0,-1 7 0,-3 0 0,5-1 0,-5 0 0,7 0-1,-3-2 0,-3 0 0,1 0 0,1-3 0,-1 0 0,9-7-1,0 0 0,0 0 0,-2 1 1,1-1-1,-1 0 0,2-1 1,-2 1-1,3-1 0,1 2 0,0-1 0,2-1 0,2-2 0,-2 0 0</inkml:trace>
  <inkml:trace contextRef="#ctx0" brushRef="#br0" timeOffset="428">570-1 15,'0'0'3,"0"0"0,-2 0-2,2 0 1,0 0-1,-2 1 1,-2 0-1,-2 2 0,0 0 0,-1 2 0,-1 2 0,0 0 0,0 1-1,-1 2 0,-1 2 0,-2-1 1,1 3-1,-1 0 0,-3 3 0,3-1 0,-3 0 1,1 2-1,-3-1 0,1 1 0,-1 0 0,1 2 0,-3-1 0,3-1 0,1 1 0,1-2 0,-1 1 0,3-2 0,1-1 0,1-1 0,2 0 0,2-2 0,-1 0 0,3-1 0,2 0 0,0-1 0,0-1 0,2-1 0,0-1 0,2-1 1,0 0 0,2-2-1,1 1 1,1-3-1,0 1 1,4-1-1,-1-2 0,1 1 0,2-1 1,-1 1-1,-1-1 0,0 0 0,-1 2 0,1-1 0,-2 0 0,-2 1 0,1 1 0,-1 0 0,-2 0 0,0 2 0,-4 2 0,0 0 0,-4 4 0,0 0 1,-4 2 0,-1 1-1,-3 1 1,-3 1-1,-3 2 0,-1-1 0,-2 1 0,1 0 0,-3 1 0,0-2 0,1 1 0,1-1 0,0 1-1,1-3 1,1 0 1,2-2-1,5-2-1,0 1 1,1-3 0,3-1 0,0-2-1,4 0 0</inkml:trace>
  <inkml:trace contextRef="#ctx0" brushRef="#br0" timeOffset="986">76 671 16,'0'0'3,"0"0"-1,0 0 1,0 0-1,0 0 0,0 2 0,0 2 0,-2 0-1,2 3 0,-2 0 0,0 2-1,0 0 1,0 0 0,0 0 0,0 0-1,-1 0 0,1-1 0,2 0 0,0-1 1,0 0-1,2-1 0,-2 0 0,3 0 1,1-2-1,0-1 0,2-1 0,4-2 0,1 0 1,3-4-1,3 0 0,3-3 1,5-4-2,2 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5:59.7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284 12 16,'0'-1'3,"0"-1"0,0 1 0,-2 0 0,2-1-1,0 1 0,-2-1 0,2 1 0,0 0-1,-2 1 0,0 0 0,0 1 0,-2 2-1,-3 2 1,1 2-1,-2 3 1,0 1 0,-5 2-1,1 2 1,-3 3-1,1-1 1,-3 3-1,1 0 0,-1-1 0,1 1 0,1-1 1,3-1-1,-1 0 0,1-2 0,4-1 1,-1-1-1,3-2 1,4-2-1,0-2-1,0-1 1,2-1 0,2-1 0,2-2 0,2-1 0,3-2 0,1-2 1,2 0-1,1 0 0,1-3 0,3 0 0,-3 1 0,1-1 0,-1 0 0,1 1 0,-3 0 0,-1 1 0,-1 1 0,0-1 0,-4 1-1,1 1 1,-1 1 1,-2 0-1,0 0-1,-2 2 2,0 0-1,-2 3-1,0 2 1,-4 1 0,0 3 1,-4 0-1,-3 4 0,1 3 0,-4 2 0,1 0 0,-1 1 0,-1 2 0,1-3 0,-3 3 0,3-3 0,-1 0 0,3-1 0,-1-2 0,1 0 0,2-3 0,1-1 0,3-1 0,0-1 0,0-2-1,2 0 0,-1-1 0</inkml:trace>
  <inkml:trace contextRef="#ctx0" brushRef="#br0" timeOffset="568">23 585 18,'0'4'3,"-2"0"0,-2 3-1,2 1 1,-2 2-1,2-1 0,-2 1 0,2 1-1,0-2 1,0 2-1,2-2 0,0-1 0,0 0 1,2 0-1,2-1 0,0-2 0,2-2 0,2 0-1,3-4 1,3-2 0,5-3 0,2-3-1,3-4 0,5-1 0,0-3-1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4:47.3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2563 1 16,'0'0'3,"-2"0"-1,2 0 0,-4 0 0,0-1 0,-1 1 0,-1-2-1,0 2 0,0-1 0,-3 1 0,1 1 0,-2-1 0,0 2 0,-3-2 0,1 1 0,-5 0-1,1 0 0,-1 1 1,-4 0-1,1 0 1,-3 1-1,-4 0 0,0 0 0,0 0 0,-4 0 0,-2-1 0,-2 0 0,-2 0 0,-5 0 0,-1 1 0,0-1 0,-3 0 0,-1 0 0,-1 2 1,-2-2-1,3 2 1,-3-1-1,0 0 1,-1 0-1,1 1 0,-4-2-1,3 0 1,-3 2 1,0-1-1,2 1 0,-1 0 0,3 0 0,0-1 0,1 1 0,1-1 0,3 1 0,1-1 0,1 0 0,-1 0 0,5-1 0,0 0 0,-1 0-1,3-1 2,0 0-1,2 0 1,0-1-1,0 0 0,-1 0 0,5 0-1,0 0 1,0 0 0,2 0 0,0 0 0,3 0 0,1 0 0,0 0 0,0 0 0,2 0 0,3 0 0,-1 0 0,2 0 0,3 0 1,-1 0-1,1 0 0,3 2 0,1-2 0,-1 0 0,1 0 0,2 0 0,-1-2 0,1 2 0,0-1 0,1 1 0,1-1 0,2 0 0,-2 0 0,1 1 0,1-1 0,2-1 0,-2 2 0,2-1 1,2 0-1,-2 1 0,2-1 0,-1 1 0,1 0 0,4 0-1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7:36.9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2107 870 19,'0'0'3,"0"0"0,0 0 0,0 0 0,0 0-1,0 0 1,0 0 0,0 1-1,5 0 0,-1 0 0,2 1-1,4-2 0,-1 1 0,-1 0 0,4 0 0,1 0 0,1 0 0,1-1 0,-1 0-1,3 0 0,1 0 0,1 0-1,2-1 0</inkml:trace>
  <inkml:trace contextRef="#ctx0" brushRef="#br0" timeOffset="262">2740 834 16,'0'1'3,"0"0"0,0 1 0,0 1 0,0 0 0,0 0-1,0 0 0,-2-1 0,-2 2-1,0-1 1,0 1 0,0-2-1,0 1 0,-3-2 0,1 0 0,0-1 0,-2-1 0,1-2 0,1 1 0,0-1 0,0-2-1,0-1 0,-1-1 0,3-1 0,0 0 0,2 0 0,2 0 0,0-1 0,0 1 0,2 0 1,0 0 0,0 1-1,2 1 0,1 2 0,1 0 0,-2 3 0,0 0 0,2 2 0,0 0 0,1 3 0,-1 0 0,-2 1 0,2 1 0,-2 1 0,3 0 0,-3 0 1,2 1-1,-2 1 0,2 0 0,-2 1 0,3-2 0,-1 1 0,0 0 0,0 1-1,2-2 1,-1 0 0,-1-1 0,2-1-1,-2 0 1,3-2 1,-3 1-1,2-3 0,0 1 0,1-2 0,-1 0 0,2-2 0,-1 0 0,-1-2 0,-2 0 0,2-1 0,-1 0 1,-3-2-1,0-1 0,0 0 0,0-1 1,-2 0-1,0-2 0,0 2 1,-2 1-1,0-1 7,-2 0-8,2 1 1,-2 0 0,0 0 6,0 0-7,0 1 0,-2 0 0,0 2 0,2 0 1,-5 3 0,1 0-1,0 2 7,0 1-7,-3 2 6,1 2-7,0 1 0,0 1-1,-1 1 0</inkml:trace>
  <inkml:trace contextRef="#ctx0" brushRef="#br0" timeOffset="66517">153 362 20,'0'-1'4,"-2"-2"0,0 2-1,2-1 0,-2 1 0,0-2 0,0 1 6,0 0-1,0 0-1,-1 1-8,1 0 1,-2 1 0,2 0 6,-2 2-7,0 2 6,0 2 6,0 2-14,0 1 13,-1 2-14,1 1 7,2 5-7,0 0 1,2 3 7,0 2-1,2 2 0,0 3 12,-2 2-2,0 3-8,2 1-1,2 2-6,-1 1 12,-1 0-1,0 0-7,2 0-7,-2-1 1,2 1 7,-2-1-1,0-2 6,0-2-7,0-1 0,-2 1 0,0-5-7,0 1 14,-4-2-8,0-2-6,0-3 13,-2-1-13,-3 0 7,1-3 6,-2-2-1,-3-1 0,-1-3-14,-1 0-5,1-3 1,-1-1 1,1-4 0</inkml:trace>
  <inkml:trace contextRef="#ctx0" brushRef="#br0" timeOffset="66909">21 1363 23,'0'0'4,"0"0"0,0 3-1,0 1 0,0 2 0,0 0-1,2 2 0,-2 1 6,2 1-7,-2 1 0,0-1 6,0 2-7,2 0 0,-2-1 0,2 1 0,-2-1 0,2 0 0,0-2-1,0 1-1</inkml:trace>
  <inkml:trace contextRef="#ctx0" brushRef="#br0" timeOffset="67708">225 44 20,'-2'0'4,"2"-1"0,-2 1-1,0 0-1,0 0 1,2 0 0,0 0-1,0 1 0,0 0-1,-2 1 0,0 0 0,0 1 0,0 3 0,-2 1 0,2 0 0,-2 3 0,-1-2-1,1 1 1,0 1 0,-2 0-1,0-1 0,2-1 0,-3 0 0,1 2 1,-2-3-1,2 0 0,-3-2 1,3 0 0,0 0-1,0-3-1,2 0 2,-3-2-1,3-1 0,0-1 0,0-2 0,2 0 0,0-3 0,0 0 0,2-1 0,-2-1 0,2 1 0,2-1 1,0 1-1,0 1 0,0 0 1,2 1-1,2 0 0,-1 2 0,-1-1 0,0 3 0,0-2 0,2 3 0,-2 0 0,2 2-1,-1 0 1,1 2 0,0 0 1,-2 0-1,2 3 0,-1 0 0,1 0 0,0 0 0,0 1 0,-2-1 0,2 1 0,1-3 0,-3 1 0,2-1 0,2 0 0,-2-2 0,3-2 0,1 0 0,-2 0 0,3-2 0,1-2 0,-2 1 0,1-2 0,-1 0 0,0-1 0,-1-1 0,-3 0 0,0 0 0,0-1 0,-1 1 0,-1-1 0,-2-2 0,0 2 0,-2 0 0,0 0 0,0 1 0,-2 0 0,0 0 0,0 0 0,-3 1 0,1 0 0,-2 2 0,-2 1 0,0 2 0,-1 1 0,1 1-1,-2 3 0,-1 0 0,1 5-1</inkml:trace>
  <inkml:trace contextRef="#ctx0" brushRef="#br0" timeOffset="84242">1319 437 21,'0'0'3,"0"0"0,0-1 0,0 1 0,7-2-1,1-2 0,0 0-1,5-1 0,-1 0 0,0 0 0,3-1 0,-1 0-1,3 1-1,-5 1 0,1 0 0,-3 1 1,-2 2 0,1 2 0,-5 0 0,0 2 0,-4 2 0,-4 0 1,2 2 0,-4 1 0,1-1 0,-1 0 0,2 1 0,2-2 0,0-1 0,0 1 0,0-1 0,4-2 0,0-1-1,2-1 1,4 0-1,3-3 1,1-1 0,23-5-2,5-2 0,-1-1 0,-18 5 0,3 1-1,1-4 0</inkml:trace>
  <inkml:trace contextRef="#ctx0" brushRef="#br0" timeOffset="84481">1998 286 18,'-2'0'3,"-2"1"1,2 0 0,-5 2-1,1 0 0,0 2-1,-4 2 1,-1 2-1,-1 1 0,2 0 0,-1 2-1,1-1 0,2 1 0,1 1 0,5-2 0,0 0-1,4-2 0,5-1 0,1-2 1,2-1-1,5-2 0,-1-2 0,3-2 1,1-1-1,1-2 0,-3 0 0,1-3 1,-3 0 0,-1-1-1,-3-1 0,-2 1 0,-1-2 0,-5 1 0,0-1 0,-4 1 0,0 1 0,-2 0 0,-3 2 0,1 0-1,-2 3-1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7:00.3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434 254 17,'0'0'4,"0"0"-1,0 0 0,0-3 0,0 0-1,-2-1 0,2 0 0,-2 0-1,2 1 1,-2-1 0,0 1 0,2-2-1,-2 2 1,2 0 0,-2 1 0,0 0-1,0-1 7,0 1-8,-1 1 0,-1 0 0,2 0 0,0-1 7,0 4-1,0-1-7,-2 1-1,2 3 1,-2 0 0,2 2 0,-3 2 0,1 0 1,2 1-1,-2 1 1,2 0 6,-2 2-1,2 0-7,-2 1 0,2-1 7,0 1 6,0 0-14,2 0 13,0 0-2,0 0-13,0-1 13,0 3-14,2-2 8,-2 1-7,2 1 1,0-1 13,0 0-14,2 0 0,-2 2 1,0-2 13,2 1-7,-2 1-7,2 0 14,1-2-14,-1 2 7,0 0 0,0 1-1,0 0 6,0-1-7,0 0-6,1 0 13,-1 0-1,0 2-13,0-2 14,-2 0-1,0 0-14,2-1 14,-2 2-7,-2-2 0,2-1-6,-2 0 13,-2 0-7,2-1 7,0 0-14,-2 0 1,-2-1 8,0 0 6,0 0-7,0-2 6,-3 0-13,-1-1 0,0-1 14,0 1-14,-1-2 14,-1-1-1,0-1-1,-1-2 0,1 1-14,-2-3 1,1 1 0,1-3 0</inkml:trace>
  <inkml:trace contextRef="#ctx0" brushRef="#br0" timeOffset="1803">2 1297 19,'0'1'4,"0"-1"0,0 1-1,0 0 0,0 0 0,-2 1 0,2-2-1,2 1 0,-4 0 0,2-1 0,2 1-1,0 1 7,2-1-7,0 1 0,0 0 6,0 1-1,3 0-1,-1 0-1,2 0-7,0-1 7,3 0 0,-3-1-8,4 2 1,-1-1-1,-1-2-1</inkml:trace>
  <inkml:trace contextRef="#ctx0" brushRef="#br0" timeOffset="2049">380 1269 18,'0'0'3,"0"2"0,2 2 0,0-1 0,1 3 0,-1-1-1,0 2 0,-2 0-1,0-2 0,0 2 0,0 1 1,-2-1-1,0-1 0,-3 1 0,3-1 0,-2 0 0,-2-2-1,2-1 0,-2-1 1,-1-1 0,3-2-1,-2-1 1,0-2-1,2 0 0,-2-1 0,1-2 0,1 1 0,0-1 0,2 1 0,0 1 0,2-2 0,0 1 0,0 1 0,0-1 0,0 3 0,2 1 0,0 0 0,0 2 0,2 2 0,1 1 0,1 1 0,-2 0 0,2 1 0,0 1 0,0 1 1,3 0-1,-1-2 0,0 1 0,3 1 0,-3-2 0,2-2 0,1 0 0,-3-1 0,2-2 0,1 0 0,-1-1 0,0-1 0,1-2 0,-1-1 0,-2 0 0,0-2 0,-1 0 0,-3 1 0,0-2 0,0 1 0,-2 1 1,-2 0 0,0 3-1,-2-1 0,0 1 1,0 0 0,-2 3-1,-2 0 0,-3 0 0,1 3 0,0 0 0,-1 2 1,1-2-1,0 1 0,-2 2-1,1-2-1</inkml:trace>
  <inkml:trace contextRef="#ctx0" brushRef="#br0" timeOffset="3067">614 114 18,'0'0'3,"0"2"0,0-2-1,0 3 1,-4 1-1,2 1 1,-2-1-1,0-1 0,2 2 0,-3 1-1,1-3 1,0 1-1,0 0 0,-2 0 0,0-2 0,-1 1 0,1-1 0,0-1 0,0-1-1,0-1 1,-1-1 0,1 0 0,0-1-1,0-1 1,0 0 0,-1-3-1,3 1 0,0 0 0,2 0 0,-2 0 0,2 0 0,0-1 0,2 3 0,-2-1 0,2-1 0,0 2 0,0 0 0,0 1 0,0-1 0,2 2 0,0 0 0,0-1 0,0 1 0,2 2 0,-2-2 0,2 0 0,-2 2 0,2 0 0,-1 2 0,1 0 0,0-1 0,0-1 0,0 1 0,0 2 0,2-2 0,-1 1 0,1 0 0,-2 0 0,2 1 0,2 1 0,-4-2 0,3 1 0,-1 1 1,0-1 0,2 2 0,-1 0-1,-1-2 0,0-1 0,0 2 0,0-2 0,1 1 0,-1-2 0,0 0 0,2-2 0,-2 0 0,-1-2 0,1 0 0,0-2 0,0 2 0,-2-2 0,1-1 0,-1 0 0,0 1 0,-2-1 0,-2 1 0,2-1 0,-2 0 0,0 2 0,-2-2 7,0 1-1,0 0-1,0 0 6,0 0-8,-3 1 0,1 0-1,0 1 6,-2 0-13,0 2 7,-3 1-1,3 1 7,-2 2-14,0 0 0,-3 2 0,3 2 0</inkml:trace>
  <inkml:trace contextRef="#ctx0" brushRef="#br0" timeOffset="4713">1117 253 19,'0'0'4,"0"0"0,0 0-2,0 0 0,0 0 1,0 0-1,0 0 0,-5 2 0,3 2-1,-2 0 0,0 1 0,0 0 0,0 1 0,2 0 0,-2 1 0,2 1 0,-3 0 0,3 0 0,-2 1 0,2 1 0,0 2 0,0 0 0,0 2 0,0 2-1,0 0 0,2 1 1,0 1-1,0 0 0,0 2 0,2 0 1,0 2-1,0 1 0,0 0 0,2 2 1,0-1-1,1 1 0,-1 0 0,2 1 0,-2-1 0,2 1 0,-2-2 0,0 1-1,3-1 1,-3 1 0,0-2 1,0-1-1,0-1 0,0-1 0,-2-2 0,3 0 7,-3-1-1,0-2-1,-2 0-7,0-1 13,2 0-8,-2-1 6,-2-1-13,2-1 6,-2 0 6,0-1-13,0 1 0,-3-2 14,1 2-14,0-2 7,-2-1 0,0 0-1,-3 0-6,3 0 7,-2-1-7,2 0 1,-3-2 0,1 0-1,2-1 1,0-1-1</inkml:trace>
  <inkml:trace contextRef="#ctx0" brushRef="#br0" timeOffset="5467">877 1440 21,'0'0'4,"0"0"0,0 0-1,0 0 0,0 0 0,0 0 0,0 0-1,0 0 0,0 0 0,0 0 0,2 1 6,2-1-7,0 2-1,2 2 0,0-2 7,1-2-7,1 2-1,2 0 0,1-1 1,-1 0-1,0 0 0,3-1-1,1-2-1</inkml:trace>
  <inkml:trace contextRef="#ctx0" brushRef="#br0" timeOffset="5681">1245 1348 17,'0'1'4,"0"0"-1,0 4 0,0-1 0,2 2 0,-2 1 0,2 0 0,-2 1-1,0 1 0,-2 0-1,0 0 1,0-1-1,0 0 0,-2 1 0,-1-2 0,3-2 0,-2 1 0,-2-2 0,0-2-1,0-1 0,-1-2 1,1 0 0,0-3 0,0 0-1,0-3 0,-1-1 0,3-1 0,0-1 0,0-1 0,2 1 1,2 0 0,-2 0-1,2 2 0,0 0-1,0 1 1,0 0 0,0 2 0,2 1 0,0 1 0,2 1 0,-2 2 1,2 1-2,0 3 1,1 0 1,1 3-1,-2 1 0,0 1 0,2-1 0,3 1 0,-3 0 0,2 1 7,2-3-8,1 0 1,-1 0-1,0-3 1,3-1-1,-1-2 1,1-1 0,-1-4 0,0 1 0,1-1 0,-3-2 0,3-1 0,-3 1-1,-2-4 0,0 1 1,-1 1 6,-1-3-7,-2 1 1,-2 1 18,0 0-8,-2 1-1,-2 2-2,0-1 0,-2 3-8,-2 0 13,-1 2-1,-1 2-8,0 0 0,-4 2-14,1 2 1,-3-1 1,1 1 0</inkml:trace>
  <inkml:trace contextRef="#ctx0" brushRef="#br0" timeOffset="6605">1334 66 18,'0'0'4,"0"0"-1,0 0 0,0 3 0,-2 0-1,2 2 0,-2 0 0,-2-1 0,-1 2 0,1 0 0,-2 1-1,2-1 0,-4-1 0,-1 0 0,3 1 0,-2-1 0,-2-2 0,1-2 0,-1 0 0,2-2 0,-1 0 0,1-1 0,0-3-1,2 2 0,-1-3 0,1 0 0,0-1 0,2 0 0,2 1 0,0-1 0,0 1 0,0-1 0,2 2 0,2-1 0,0 0 0,0 1 0,0 1 0,0 1 0,0 1 0,2 1 0,-2 1 0,2-1 0,0 2 0,1 1 0,1 1 0,-2 0 0,0 1 0,2 1 0,-2 1 0,1 1 0,1 0 0,-2 0 0,2 1 0,-2 0 0,2-1 0,-1 0 0,1-1 0,-2 0 0,4-1 0,-2-2 0,1 1 1,-1-2-1,2-1 0,-2-1 0,3-2 0,-1-1 0,2 0 0,-2-3 0,1 0 0,-1-1 0,-2-1 0,0-1 0,1 1 0,-1 0 0,-2-2 0,0 1 1,0 0 0,-2 1-1,-2-1 0,2 1 13,-2 2-8,0-1-1,-2 3 6,2-1-1,-2 2-7,-2 0 6,2 2-14,-2 1 7,-2 1 0,-1 2 6,1 1-7,-2 2 0,0 1-7,-1 0 1,1 2-1,0 1 0</inkml:trace>
  <inkml:trace contextRef="#ctx0" brushRef="#br0" timeOffset="7871">1650 434 20,'0'0'3,"0"0"0,0 0 0,0-1 0,0-2 0,-2 0 0,0 1 0,0-1-1,0 1 0,-2 0-1,2-1 0,-2 2 1,2 0 0,-3 1-1,1 0 0,0 1 0,0 0 0,0 3-1,0 0 0,2 2 1,-2 1-1,1 0 1,1 4-1,0-1 1,0 2-1,2 1 0,0 1 0,2 1 0,2 1 0,-1 1 0,1 2 0,2 0 0,-2-1 0,0 1 0,2 2 0,-2-2 0,3 2 0,-3-1 0,0 0 0,0 0 7,0-1-7,-2 0-1,0 0 0,0-2 7,-2-1-7,0 1 0,0-1 0,-2-2 0,-2 1-1,0-2 0,0-2 0,0-1-1</inkml:trace>
  <inkml:trace contextRef="#ctx0" brushRef="#br0" timeOffset="8205">1472 777 18,'0'-1'4,"0"1"0,0-1-1,2-3 1,3-1-1,-1 1 0,2-1-1,0 1 1,4-1-1,1 0 0,-1 1 0,3-1-1,1 1 0,0 1 0,3-1 0,0 0 6,-1 0-1,3 1-7,-1-1 0,1 1 1,2-2-1,-3 1-1,3-1-1,-2-1 0</inkml:trace>
  <inkml:trace contextRef="#ctx0" brushRef="#br0" timeOffset="8467">1996 525 21,'0'0'4,"0"0"-1,0 0 1,0 0-1,-2 0 0,2 0 0,-3 3-1,-1 2 0,-2 1 0,2 1-1,-2 2 0,2 0 0,-3 3 0,3-1 7,0 3-8,0 0 0,0 3 7,2-2-8,0 1 0,2 0 7,2-1-7,-2 2 0,2-2 0,2 0 7,0-2-1,2-2-7,1 0 0,1-1-1,0 0 0,2-3-1</inkml:trace>
  <inkml:trace contextRef="#ctx0" brushRef="#br0" timeOffset="8731">2126 626 18,'0'-3'3,"0"1"0,2-1 1,0 0-1,0 0-1,0 0 1,0 1-1,2 0 0,-2 0 0,3-1-1,-3 1 1,2 1-1,-2 1 0,2 0 0,0 1 0,0 0 0,0 3 0,1 0 0,-1 2 0,0 0-1,0 2 1,0-1 0,-2 2-1,2 1 0,-2 1 1,2 0-1,1-2 1,-3 1 0,2-1-1,-2 0 0,2-1 0,0-2 0,-2-2 0,2 0 0,1-2-1,1-2 1,0-1 0,0-2 0,0-2 0,-2 0-1,3-1 1,-3-2 0,0 1 0,-2-2-1,0-1 1,0-2 0,-2 1 0,0 1 1,2 1-1,-2-1 1,0 1-1,0 2 0,-2 0 1,2 0-1,0 3 0,0-1 7,0 1-1,0 1-1,0 2-7,2 0 7,-2 2-1,0 2-7,2 2 7,0 1-1,0 1-7,0 2 8,3 1-8,-1 1 8,-2 1-1,2 0 0,0-1-1,2 0 0,1 1 0,-3 0-7,2 0 0,0 0 0,0 0-1</inkml:trace>
  <inkml:trace contextRef="#ctx0" brushRef="#br0" timeOffset="9196">2494 741 20,'0'0'3,"0"0"1,0 0-1,0 0 0,0 1-1,2 0 0,0 3 0,0-1 0,0 2 0,0-1 0,0 3 0,1 0 0,-3 2-1,0 0 0,0 1 0,0 1 0,-3-1 0,-1 1-1,0 0 1,0 1-1,0-2 0,0 1 0,0-2-1,-1 1-1</inkml:trace>
  <inkml:trace contextRef="#ctx0" brushRef="#br0" timeOffset="9585">2626 599 18,'0'0'4,"0"0"0,0 0-1,0 0 0,0 0 0,0 1 0,0-1-1,0 3 0,0 0-1,0 2 0,2-1 0,-2 1 0,3 1 0,-1 1 0,0 1 0,0-2-1,0 1 1,0-2 0,0 2 0,2-1-1,0-1 0,-2 1 1,2-2-1,3 0 0,-5-2 0,4-2 0,0 0 0,-2-1 0,2-2 0,1-2 0,-1-1 0,2-1 1,-2 0-1,1 0 0,-1-1 0,0-1 1,-2 1-1,0-1 7,0 1 5,-2 1-7,0 0 12,1 2-3,1 0-14,-2 0 6,0 1-7,-2 0 1,0 2 6,2-1-1,0 2-1,0 1-6,-2 1 0,2 1 0,0 1 7,0 1-1,0 1 6,2 2-20,-1 3 14,1-1-1,2 3 6,-2 0-7,2 2 6,-2 0-8,0 3 0,1 0 7,-1-1-8,0 2 1,0-2 0,0 0 6,0-1-1,0 1-1,1-3-6,-3 1 0,-2-1 6,2-1-13,-2-2 2,-2 1 7,0-2 0,-1-1 0,-3 0 0,2-1-7,-2 0 8,-2-2-7,-1 1-5,1-2 1,-2-1 0,-1-1 1,1 0 0</inkml:trace>
  <inkml:trace contextRef="#ctx0" brushRef="#br0" timeOffset="10152">2932 412 18,'0'0'4,"0"0"-1,0 0 0,0 0 0,0 0-1,0 0 0,0 0 1,0 0 0,0 0-1,3 2 0,1 3 0,0-1-1,2 2 1,2 1-1,-1 1 0,1 2 6,0 1 0,-2 2-1,3 1-1,-1 2 6,-2 2-14,2 0 13,-2 3-14,-1 1 7,-1 2 5,0 0-7,-2 0 0,-2 2-6,0 0 7,-2-1 12,0 0-8,-4-1-1,-1 0-13,-1 0 1,-2-2 0,-3 0 0,1-1-1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7:11.6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89 180 18,'0'-1'4,"-2"0"-1,2-2-1,-2 0 1,2 0 0,-2 0 0,2 1 0,-2-1-1,2 2 0,-2 0-1,2 0 1,-2 1-1,-1 0 0,-1 2 0,-2 0 0,2 2 0,-2 1 0,2 2-1,-3-1 0,1 4 1,0-1-1,0 3 0,2 1 1,-3 0 0,5 1-1,-2 0 0,0 0 0,2 0 0,2-1 0,-2-1 0,2-2 0,0-1 0,2 1 0,0-4 0,0-2 0,2 0 0,0-4 0,5-1 0,-1-4 0,2 0 0,-1-3 0,1-2 0,2-1 0,1-2 0,-3-1 0,3-2 0,-3 0 0,-2-2 0,0 1 0,-1-2 0,-1 1 0,0-1 0,-2 2 0,-4-1 0,2 2 0,-2 0 1,0 1 0,0 1 0,-2 1-1,0 0 0,0 3 7,2 0-7,-2 2 0,2 1 12,0 1-8,0 1 0,0 1-1,0 2 6,2 1-7,-2 3 0,0 3-1,2 2 0,0 1-6,0 2 13,0 3-7,0 1 6,0 1-7,1 2 6,1 1-13,-2 1 7,2 0 0,2 2-7,-2-1 0,2 1 1,-1-2 0,3-1-1</inkml:trace>
  <inkml:trace contextRef="#ctx0" brushRef="#br0" timeOffset="484">347 202 17,'0'-1'4,"3"-3"-1,-3 1 0,2 0 0,-2 0 1,2 1-1,-2 0-1,2 1 0,-2 0 0,2 1 0,0 2-1,-2 2 0,2 2 0,-2 1 1,2 1-1,0 2 0,2 1 0,-2-1-1,0 2 1,0 0 0,3-2-1,-3-1 0,2-1 0,-2-2 0,2 0 0,-2 0 0,2-4 0,0-2 0,3 0 0,-3-3 0,2-1 0,0-3 0,-2 0 0,0-1 0,0-1 0,1-2 0,-3 0 0,0 0 0,-2 0 0,0-1 7,2 3-1,-2-1-1,0 2-7,0 1 1,0 3 6,0-1-7,0 2 13,0-1-1,0 4-8,0 1 6,0 3-7,0 0-6,0 2 6,2 1 7,-2 1-14,2 2 1,0-1 7,0 3-1,0-1 0,0 1-6,2-1 7,0 2-7,1-1 1,-1-2-1,2 2 0,0-2 0,0 0 0</inkml:trace>
  <inkml:trace contextRef="#ctx0" brushRef="#br0" timeOffset="1062">742 237 20,'0'0'4,"0"-1"-1,0-1 1,0-1-1,-2-3 0,-2 2 0,2-1 0,0 0-1,0 3 0,0-2-1,-2 2 0,2 1 0,-2 2 0,2 0 7,-3 3-8,-1 2 0,2 2 0,-2 1 0,2 3 0,-2-1 0,1 1 0,1 2 0,2 1 0,0-2 0,0 0 7,0-2-1,2 1-1,0-3-1,0 0 0,2 0-1,0-4 0,0 1 0,2-2-1,1-4-7,1-2 1,0-1 0,0-3 1,2 0 0,-1-2 1,1 0-1,-2-4 1,0 1 0,3-3 0,-3-1 0,-2-2 0,0-1 2,0-1-1,-4 1 0,0-2 0,0 0 1,0 0 0,0 2 0,0 0 0,-2 2 7,0 1-8,2 2 19,0 2-8,-2 0-8,2 2 0,0 1 6,-2 2 12,2 1-22,-2 2 7,2 3-7,0 1 6,0 1 6,0 5-14,0 2 7,2 2 12,-2 3-20,2 1 7,0 1 6,0 3-1,0-1-8,2 2 7,0-1-7,1-1 6,-1 2-7,2-2-13,0-1 3,0-1 1,3 1 1,-1-5 0,-2 0 1,2-4 0,1-1 1</inkml:trace>
  <inkml:trace contextRef="#ctx0" brushRef="#br0" timeOffset="1494">960 238 19,'0'-1'4,"0"-2"0,0 1 0,0 0 0,0 1 6,-2 0-8,2-1 0,2 2 0,-2 0-1,0 4 0,0-1 6,0 3-7,0 0 0,0 0 6,0 1 0,0 0-7,2 0 6,0-1-7,0-2 0,2 1 1,0-2 6,0-2-7,0 1 0,3-2 1,-1-3 0,0 1 6,0-3-7,3 0 1,-3-2 0,2 0 0,-2-2 6,2 0-7,-1 0 7,-3 0 18,0-1-9,0 1-2,-2 1 5,2 1-2,-2 0 10,0 0-3,0 1-9,1 1-1,-3 2-2,0-1-14,0 2 1,0 0 19,0 1-2,0 2-2,0 1-1,0 2-2,0 0-13,0 2 13,0 1-8,2 1 6,-2 3-13,0-1 7,0 3-6,0 2 7,2-1-7,-2 1 7,2 1 6,-2 2-7,0 0 0,2 0-1,-2 0-6,2 1 7,-2 1-6,2 1 0,2-2 7,-2 2-6,0-2 0,0 0 13,0-3-13,0-1 0,-2-2 7,0 0-7,0-3 13,-2-1-1,-2 0-7,0-3-13,-4 0 2,0 0-18,-3-2 3,-3-1 2,-1-2 1</inkml:trace>
  <inkml:trace contextRef="#ctx0" brushRef="#br0" timeOffset="2189">1303 223 22,'0'1'4,"0"-1"0,2 0 0,-2 0-1,2-1 0,0 1 6,0-1-1,0 0-1,0-1-1,5 1-1,-1 0 6,0 0-8,2 0 6,1-2-14,1 2 1,-2-1 13,3 0-7,-1 0-1,0 0-6,-2 0 0,1 1 0,1-1 0,-4 1 0</inkml:trace>
  <inkml:trace contextRef="#ctx0" brushRef="#br0" timeOffset="2414">1367 326 23,'0'0'4,"0"0"0,0 0 0,0 0-1,0 0 6,0 0 5,0 0-1,2 0-8,2 0-1,3 0-7,-1 2 1,0-2 12,2-2 5,3 1-8,-1-1-7,2 0 0,1-1-7,-3 1 0,2-2-1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7:14.4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 0 24,'0'-1'4,"0"1"6,0 0-7,0 0-1,0 0 0,2 1 0,-2 0 6,0 1 5,0 0-8,0 3 0,0 0 18,0 4-15,0 2 11,0 3-2,2 2-15,-2 2 0,2 3 6,0 3 5,0 3-8,1 1 6,-1 2-2,-2 3-1,2-1 6,0 1-15,-2-1-6,2 1-5,-2-2-6,2 0 2,-2-2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5:04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95 0 21,'0'0'3,"0"0"0,0 0 0,-2 0 0,0 1-1,0 2 0,-2 0 0,0 3 0,-3 2 0,1 1-1,-2 4 1,2 1-1,-3 5 0,1 3 0,2 3 0,-2 4 0,2 4 0,-1 4 0,3 3-1,0 0 1,2 3-1,4-1 1,0-1-1,4-1 0,1-3 0,3-2 0,0-3 1,3 0 0,1-3 0,5 0-1,-1-1 0,3-3 0,2 0 0,2-2 0,-3 0 0,3-3 0,0-1 7,0-2-8,-5-1 0,3-2 0,-4-2 1,-1-2 0,-3-2 0,-1 1 0,-1-2 0,-3-2 0,0 0-1,-1 0 0,-3-2 0,-2-1-1,0-2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4:45.2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17435 97 17,'0'0'3,"-2"-1"0,2-1 0,0 1 0,0 0-1,-2 0 0,2 0 0,-2 0 0,2-1-1,0 0 1,0 1-1,0 1 0,0-1 0,0 1 0,0-1 0,0 0 0,0-1 0,0 2 0,0-1 0,0 1-1,0 0 0,2 0 1,-2 0-1,2-1 0,2 1 0,-2 0 0,2 0 0,0 0 0,3 0 0,-1 1 0,0-1 0,2 0 0,0 0 0,1 0 0,1 0 0,2 0 0,1 1 0,-1-1 0,1-1 0,1 1 0,-1-1 0,1 1 0,3-1 0,-3 0 0,3 0 0,-1-1 0,3 1 0,-1 0 0,1 0 0,0 0 0,28-2 1,1 1-1,-5 0 0,1-1 0,-22 2 0,3 0 0,4 0 0,0 0 1,2 1-1,2-1 0,0-1 0,0 1 0,1 0 0,-1 1 0,0-1 0,0 1 0,2-1 0,31 0 0,-6-1 1,-4 1-1,-2-1 0,-7 0 0,-1-2 0,-23 3 0,-1-1 0,5-2 0,0 2 0,2 0 0,0-1 0,0 1-1,0-2 1,0 2 0,0 0 0,0-1 0,-2 2 0,0-1 0,-3 1 0,1 0 0,25-2 1,-9 3-1,-4-1 0,-6 1 0,-4 0 0,2 0 0,-6 1 0,0-1 0,-3 1 0,1 1 0,-2-1 0,-3 0 0,-1 0 0,-5 1 0,0 1 0,5-2 0,-5-1 0,3 1 0,-1 0 0,-2-1 0,3 1 0,1 1 0,-5-2 0,-1 0 0,0 0 0,0 0 0,1 0 0,-1 0 0,0 0 0,-2 0 0,3 0-1,-1 0 2,0 0-1,1 0 0,-3 0 0,-2 0 0,2-2 0,-2 2 0,0 0 0,0 0 0,-1 0 0,1 0 0,-2 0 0,0 0 0,0 0 0,0 0 0,0 0 0,-2 0 0,2 0 0,-2-1 0,2 1 0,-2-1 0,0 1 0,0 0-1,0-1 0,0 1-1</inkml:trace>
  <inkml:trace contextRef="#ctx0" brushRef="#br0" timeOffset="3226">13485 277 17,'4'-1'3,"6"0"-1,5 0 0,3-1 0,5 0-1,2 1 1,6 0-1,2-2 1,2 1-1,4-1 0,1 0 0,3 2-1,1-1 1,-1 1-1,0-1 1,1 1 0,-1 0-1,1 1 0,43 0 1,-13 2-1,-10 2 0,-33-3 1,2 0-1,2 0 0,1 1 0,-1-1 0,2 0 0,0-1 0,2-1 0,-1 1 0,-1-1 0,0-2 0,-2 2 0,0-1 0,1-1 0,32-2 0,-10-2 0,-7 1 0,-3 0 0,-2-1 0,-5 0 0,0 1 0,-3-1 0,-3 0 0,-4 0 0,-17 5 0,1-1 0,-1 0 0,1 0 0,-1-1 0,-4 2 0,1 0 0,-3-1 0,0 1 0,-1 1 0,-1 0-1</inkml:trace>
  <inkml:trace contextRef="#ctx0" brushRef="#br0" timeOffset="158871">16000 2312 17,'0'0'3,"0"0"0,0 0-1,0 0 1,0-1 0,-2 1-1,2 0 0,0 0-1,0 0 0,0 0 1,0 0 0,0 0-1,0 0 0,0 0 0,0 0 0,0 0 0,0 0 0,0 0 0,0 0-1,0 0 0,0 0 0,0 0 0,0 0 1,0 0-1,0 0 1,0 0-1,2 0 0,2 1 0,2-1 0,2 0 0,0 0 0,1 1 0,-1-1 0,2 2 0,3 0 0,-1 0 0,1-1 0,-1 1 0,2 1 0,1-1 0,1 0 0,-1 0 0,2 0 0,-3 1 0,3 0 0,-1-1 0,1 0 0,-1 2 0,3-2 0,-3 0 0,1 2 0,1-1 0,-1 0 0,2-1 1,-1 2 0,5-2-1,0 0 0,4 1 0,2-2 0,0-1 1,2 0-1,0-1 0,2-1 0,2 1 0,-2-1 0,2-2 0,0 2 0,-2 0 0,3-1 0,-1 0 1,0 1-1,0-2 0,2 1 0,3-2 0,-1 1 0,2 1 0,1 0 0,-1-1 0,2-1 0,1 1 1,-1-1-1,1 2 0,-1-2 0,0 1 0,3 0 0,-3-1 0,1 0 0,-3 2 0,3-2 0,-3 2 0,2 1 0,-1-1 0,-3 1 0,0 0 0,-1 0 0,-3 1 0,2 0 0,-2-1 0,-2 1 1,2-1-1,-1 0 1,1 1-1,0-1 1,0-1-2,2 2 2,0-1-1,3-1 0,-1 1 0,2 0 0,1-2 0,3 1-1,1-1 1,1 0 1,1 0-1,2 0 0,-3-1-1,3 0 1,1 1 1,1-1-2,54-6 1,-9 3 0,-52 5 0,3-1 1,2 0-1,1-1 0,3 0 0,2 1 0,0-1 0,0 0 0,1 1 0,61-4 0,-12 0 0,-59 4 0,5 1 0,0-1 0,2 1 0,-3-1 0,3 1 0,-2 0 0,-1 0 0,1 0 7,-2 1-7,2 0-1,47-2 1,-16 2-1,-7-1 1,-41 1-1,0 2 1,3-1 0,-3 0 6,0 1-8,0 0 1,0 0 0,-2 0 1,-2 0 0,0 0 0,-4 1-1,0-1 0,-2 1 0,-2-1 0,-3 0 1,-1 0 0,-2 0 0,-3 0-1,-2 0 1,1 2-1,-3-2 1,1-2 0,-3 2 0,0-1 0,0 1 0,-1-1 0,-1 1 0,0 0 0,-2 0 0,0-1 0,0 1 0,0 0 0,-1 0 0,1 0 0,0-1 7,0 1-8,-2 0 1,2 0-1,-2-1 0,2-1 0,1 1-1,-1 0 0</inkml:trace>
  <inkml:trace contextRef="#ctx0" brushRef="#br0" timeOffset="159985">21832 2046 21,'0'-2'4,"2"0"-1,0 0 0,0-1 0,2 2-1,-2-1 0,0 1 0,0 0 0,0 2 0,1 1-1,-1 3 0,-2 2 0,2 2 0,-2 3 0,0 2 0,-2 2 0,0 1 0,-1 2 0,-1 0-1,2 2 0,-2-2 1,0 1 0,0 0 0,2-2-1,0 0 0,0-3 0,0-2 0,2-4 0,0-1 1,2-3-1,0-2 0,4-3 0,0-3 0,0-2 0,3-2 1,1-2-1,-2-2 0,3-2 0,-3-1 0,0-3 0,2 1 0,-1-1 0,-3-1 0,2 1 0,-2 2 0,1 1 0,-3 1 0,0 2 7,0 3 5,-2 0-14,2 1 0,-2 2 7,0 3-1,-2 1 6,0 2-14,0 3 1,0 0 6,-2 6-6,-2 1 6,2 3-6,-2 1 6,2 3 6,0 0-13,0 2 13,0 0-8,0 1 6,2-1-13,2-1 1,0 0 7,2-2-1,0 0-6,4-1 0,1-3 0,-1 0-1,15 7 0</inkml:trace>
  <inkml:trace contextRef="#ctx0" brushRef="#br0" timeOffset="161718">22357 2375 21,'-2'0'4,"2"0"-1,0 0 0,0 0 0,0 0-1,0 2 1,0 2-1,2 0 0,-2 3 0,2 0 0,0 2-1,-2 3 1,2 0-1,-2 0 0,0 2 0,0 2-1,-2-1 1,-2 0 0,0 0 0,0 0 0,-2-1 0,-3 1-1,-1 0 0,-2-1 0,-11 13 0,0-6 0,0-4-1,5-2 0,3-4-1,3-3 0</inkml:trace>
  <inkml:trace contextRef="#ctx0" brushRef="#br0" timeOffset="162275">22686 2215 20,'0'0'4,"0"0"-1,0 0 0,0 0 0,0 0-1,0 0 0,0 0 0,0 0 0,0 0 0,0 0 0,0 3-1,0 4 0,0 1 0,0 0 0,0 0 0,0 0-1,2 0 1,0 1 0,0-2-1,0-2 0,2 1 1,3 0-1,-3-1 0,2-3 0,0 0 0,2-2 0,1 0 0,-1-2 1,0-2-1,1 1 0,-3-2 1,2-1-1,-2 0 1,0-1-1,1 0 1,-3-2 0,6-6 6,0 1-7,-1 5 6,-5 0-1,0 2 6,2 2-14,-4 2 6,-4 0-7,2 2 1,4 3 7,-4 2-7,2 3 7,1 1-7,1 5 13,4 2-1,-4 6-8,2-1 6,0 3-7,-6 3 0,5-1 7,-1 2-1,-2-2-14,0 0 14,0 0-1,-2 0-7,0-3 7,-2-2-1,0-3-13,0-1 14,-2 0-13,-5-4 1,1 0 7,-2 0 6,6-8-1,-3 1 0,-1 0-13,0-2 1,-5-1 0,3 1 0,-2-1 0,-1-2 0</inkml:trace>
  <inkml:trace contextRef="#ctx0" brushRef="#br0" timeOffset="162708">23029 2637 25,'0'0'4,"0"0"0,0 0-1,2 0 0,-2 0-1,0 0 0,3 0 0,-1 0-1,0-1 0,0-1-1,2 0-1,-2 1-1</inkml:trace>
  <inkml:trace contextRef="#ctx0" brushRef="#br0" timeOffset="167726">18777 2235 19,'0'0'4,"0"0"-1,0 0 0,0 0 0,0 0-1,0 0 0,0 0 0,0 0 0,0 0 0,0 0 0,0 0 0,0 0-1,0 0 0,0 0 0,0 0 0,0 0 0,0 0-1,0 0 1,0 0 0,0 0-1,0 0 0,0 0 1,0 0 0,0 0-1,0 0 0,0 0 0,0 0 0,0 0 0,0 0 1,0 0-1,0 0 0,0 0 1,0 0-1,0 0 1,0 0-1,0 0 0,-2 0 0,2 1 0,0-1 0,0 1 0,0 2 0,-2 0 0,2 1 0,-2 0 0,2 2 0,0 0 0,-2 0 0,2 1 0,0 0 0,-2 0 0,2 0 0,2 0 0,-2 0 0,-2 1 0,4-1 0,-4 0 0,2-1 0,0 1 0,0-3 0,0 2 0,0 0 7,0-1-8,2-1 0,0 1 0,-2-4 0,0 1-2</inkml:trace>
  <inkml:trace contextRef="#ctx0" brushRef="#br0" timeOffset="168492">18763 2561 20,'0'0'4,"0"0"0,0 0-1,0 0-1,-2 0 1,2 0 0,0 1-1,-5 1 0,1 2-1,0-1 0,0 2 0,-2 1 0,2 1 0,0-2 0,-1 1 0,3 1 0,0 1 0,0-1 0,0 2-1,0-1 0,2-1 0,-2 0 0,2 1 1,0-1-1,4 0 0,0-1 0,-2-1 0,3 0 0,1-2 0,0 1 0,0-2 0,2 1 0,-1-2 0,1-1 1,0 0-1,0-1 0,1-2 0,-1 0 1,-2 0-1,-2 0 0,3-2 0,-3 1 0,0-1 1,-2-1 0,0 0 6,-2 1 5,-2-1-14,-2 0 19,2 0-8,-5 0-8,3 2-6,-2-1 7,0 0 0,-2 1-7,1 0 13,-1 1-7,0-1-7,0 1 0,-1 0 0,-5 1 0</inkml:trace>
  <inkml:trace contextRef="#ctx0" brushRef="#br0" timeOffset="169749">20277 2128 18,'0'0'4,"0"0"-1,0 0 0,0 0 0,0 0 0,0 0 0,0 0-1,0 0 0,0 0 0,0 0 0,0 0 0,0 0 6,0 0-7,0 0 0,0 0 0,0 0-1,0 0 0,0 0 0,0 0 0,0 0 0,0 0 0,0 3 7,-2 2-7,2 1 0,-3 1 6,3 1-1,0 0-7,0 1 7,3 0-1,-3 0-7,2 2 1,-2 0 6,2 2-7,0 0 0,0 1 0,0 0-1</inkml:trace>
  <inkml:trace contextRef="#ctx0" brushRef="#br0" timeOffset="170199">20322 2557 22,'0'0'4,"0"0"-1,0 0 0,0 0 0,0 0 0,0 0 0,0 0-1,0 1 0,0 3 6,0 1-7,-2 0 6,2 2-1,0 0-7,0 1 0,0 1 7,0 0-7,0 0 0,0-1 0,2 2 0,-2-1-1,2 0-1</inkml:trace>
  <inkml:trace contextRef="#ctx0" brushRef="#br0" timeOffset="175731">16879 2174 19,'0'0'3,"0"0"1,-3 0-1,3 0 0,0 0-1,0 0 0,0 0 0,0 0 0,0-3-1,3-1-1,1 0-1</inkml:trace>
  <inkml:trace contextRef="#ctx0" brushRef="#br0" timeOffset="176747">21195 1913 20,'0'0'4,"0"0"-1,0 0 0,0 0-1,0 0 0,0 0 0,0 0 0,0 0 0,0 0-1,0 0 1,0 0-1,0 0 0,0 0 0,0 0 0,2-2 0,2-2-1,0 2 0,2-2-1,3 2 0,1-1-1</inkml:trace>
  <inkml:trace contextRef="#ctx0" brushRef="#br0" timeOffset="176900">21424 1850 20,'0'0'4,"0"0"0,0 0-1,0 0-1,0 0 1,0 0-1,3 0 0,-3 0 0,0 0-1,0 0 0,0 0 0,0 0-1,0 0-2</inkml:trace>
  <inkml:trace contextRef="#ctx0" brushRef="#br0" timeOffset="178595">21861 1649 18,'0'0'3,"0"0"0,0 0-1,0 0 1,0 0-1,0 0 0,0 0 0,0 2-1,-2 2 0,2-1 0,-2 2 0,0-1 0,0-1 0,2 2 0,-3-2 0,1 1 0,-2 0 0,2 0 0,-2-1-1,-2 1 0,0-1 1,-3 1 0,3-1 0,-2 0 0,2-2 0,0 0-1,-1 0 1,1 0-1,2-1 1,-2-2 0,2-2-1,2 1 0,-1-2 0,1 1 0,4-2 0,-2-1 0,3 0 1,1 1-1,0 0 0,0-1 0,2 1 0,2 1 0,-1 0 0,1 0 0,0 0 0,3 1 0,-3 1 0,0 0 0,-2 1 0,3 0 0,-3 2 0,2 0 0,-2 0 0,0 1 0,1 2 0,-3 1 0,2-1 0,-2 2 0,0 1 0,0 1 0,1 1 0,-3 0 0,2 1 0,-2-2 0,2 1 0,0-1 0,-2 0 0,2 0 0,0-1 0,1 0 0,1 0 0,-2-2 0,2 0 0,0-2 0,1 0 0,-1 0 0,0-1 0,2-2 0,-2-1 0,1 1 0,-1-1 0,0-1 0,-2-2 0,0-1 1,0 0-1,1 0 0,-3-1 0,0 0 1,0 0-1,0 1 0,-2-1 7,0 0 5,0 0-8,-2 0 6,0 1-7,0 0-1,-2 0-6,-1 2 13,1-1-14,-2 3 7,0 0-6,-5 2 6,3 3 0,-4-1-6,1 4 0,-1 1-1,2 1-1</inkml:trace>
  <inkml:trace contextRef="#ctx0" brushRef="#br0" timeOffset="217300">8511 3536 17,'0'0'4,"0"0"-1,0 0-1,0 0 1,0 0-1,0-1 0,-2-1 0,2 0 0,-2-1-1,2 1 1,0 0 0,-3 0 0,3 1 0,-2-1 0,2 0 0,-2 0-1,0-1 0,0 1 0,0 0 0,0 0 6,0 1-7,0-1 0,0-1 6,0 1 0,0 1-1,-2 0 5,1 1-7,-1-2 0,2 2-7,-2 2 13,2-1-1,-2 1-14,0 2 1,0 1 7,0 1 0,-1 2-1,3 1 0,-2 1 0,0 3-6,2 0 0,2 3 7,-2 1 6,2 2-7,0 2 6,2-1-7,0 2 0,2 0 6,-2 1-13,2 1 13,1 1-7,-1 0 7,0 1-13,0 0 13,0-1-1,0 1-7,0-2-6,0 1 8,-1-2 0,1-1 0,-2-1 0,0 0 6,0-3-7,-2 0 12,2-1-7,-4 0-7,2-2 7,-2-1-1,0-2-13,-2 0 14,-3 1-13,3-3 1,-2-2 1,-2 1 0,0-4 0,-1 1 1</inkml:trace>
  <inkml:trace contextRef="#ctx0" brushRef="#br0" timeOffset="217754">8360 3947 20,'0'-1'4,"0"-1"0,2 1 0,-2 0-1,2 0 0,-2 0 6,2 0-1,2-2-1,-2 1 12,4 1-3,0-1-8,1-1 5,1 1-14,2 0 13,1-2-2,1 2-7,3-2 12,-1 1-2,3 0-14,1 0 0,1-1 6,-1 2-6,3 0-7,-2-1-5,1 2 1,1 1 0,0 0 0</inkml:trace>
  <inkml:trace contextRef="#ctx0" brushRef="#br0" timeOffset="218430">8422 4422 20,'0'0'4,"0"0"0,0 0 0,0 0-1,0 0 7,0 0-8,0 0 6,0 0-1,0-2 5,4 2-1,-2-1 5,2 0-2,0 1-2,0-1-14,0 1 7,1-2 5,1 2-7,0 0-7,0-2 7,2 1-1,1-1-6,1-1-6,0 0 1,3-1 0,-1 0 0</inkml:trace>
  <inkml:trace contextRef="#ctx0" brushRef="#br0" timeOffset="219582">8444 3828 17,'-2'0'4,"-2"1"-1,-2 1 0,2-1 0,-2 0 0,0-1 0,-1-1 0,1 0-1,2-2 0,-2 1 0,4-3 0,-2 1 0,-1-3 0,3 0-1,0-3 0,2 1-1,0-1 1,0-1 0,0-1-1,2 2 1,0-2-1,0 2 7,1-2-8,1 3 1,0 0 0,-2 1 6,2 1-7,0 1 0,0 0 0,3 1 1,-3 2-1,2 0 0,-2 1 1,2 1-1,0 0 1,-1 1 0,1 0 0,-2 2 0,2 0 0,-2 3 0,2-1 6,-1 1-7,-1 1 0,2 0 0,-2 2 7,2 0-8,-2 0 7,1 2-7,-1-1 0,0 0 7,0 2-7,0-2 7,0 2-8,0-2 8,-2-1-8,3 1 1,-3-2 0,0 0 1,0 0-1,0-2 0,0 1 1,0-3 0,0 1 0,0-1 0,2-2 0,-2 1 0,2-2 7,1-2-7,-1 0 0,0-1 0,0-2 0,0 0 0,0 1 0,-2-3 1,0-2 0,0 0 0,1 0 0,-1 0-1,0 0 0,0 1 1,0 4 0,-2-1 0,2-1 0,-2 2 0,2 0 0,-2 1-1,2 0 1,-4 3 0,2 0 0,0 1-1,0 4 1,0 0 0,-2 2 0,0 1 0,0 1 0,-2 3 0,-1-1-1,1 3 1,-2 1 0,0 1-1,0 0 0,-3 1 1,1 2 0,-2-2 0,2 0 0,1 0 0,-1-2 0,2 0 0,0-1 0,-1-1 0,3 0 0,0-3 0,0 1 0,2-3 0,0 0 0,0-1 0,2-1 0,2-2 0,-2 1 0,4-1 0,0-2 0,0-1 0,3 0 0,1-2 0,0 0 0,2-3 0,1 2 0,1-1 0,1-2-1,-3 0 0,2 1-1,1-1 0</inkml:trace>
  <inkml:trace contextRef="#ctx0" brushRef="#br0" timeOffset="221167">9381 3487 20,'-2'-1'4,"2"0"0,-2-1 0,2 0-1,-2-1 0,0 0 0,0 0 0,0 1-1,-2 1 0,2 0 6,0 1-1,-2-1-1,-1 1-1,-1 1 0,2 1-1,-2 3 6,2-1-14,-5 4 13,3 1-1,0 2-7,0 2-7,2 2 7,0 3-6,-1 0 7,3 3 6,0 1-7,4 1 6,-2 2-1,2 2-7,3 1-6,1-1 13,0 3-13,0-1 7,0 0-7,3-1 8,-1 1-7,0-1 7,0-2 0,-1 1 6,1-1-13,-2-1 13,2-2-13,1 1 7,-3-5 6,0 2-13,-2-2 0,0-3 7,1 2 7,-5-4-8,2 0-6,-2 0 13,-2-2-7,-1 0 0,1-2 0,-2 0 6,-2-2-7,-2 0 7,-3-1-13,3-2-1,-4-2 1,1 0-1</inkml:trace>
  <inkml:trace contextRef="#ctx0" brushRef="#br0" timeOffset="223773">9266 4515 19,'0'0'4,"0"0"0,0 0-1,0 0 0,0 0 0,0 0-1,0 0 7,0 0-7,0 0-1,0 0 13,0 0-2,0 0-14,0 0 19,0 0-21,0 0 7,0 0 0,0 0 6,0 0-8,0 0 0,4-1 12,0-1-7,2-2-14,0 2 14,0 0 5,3-2-7,-1 1-7,0-1 0,3 0-6,-1-1 1,0-1 0,3 3 1,-3-2 0</inkml:trace>
  <inkml:trace contextRef="#ctx0" brushRef="#br0" timeOffset="224010">9572 4374 17,'0'0'4,"0"0"-1,0 0 0,0 0 0,0 0 0,0-2 0,0 1-1,0-1 0,0 0-1,0 0 0,0 4 0,0-2 0,0 1 0,2 1 0,-2 0 0,2 2 0,-2-1-1,0 2 1,0 0 0,0 2-1,0-2 1,-2 2 0,2 2 0,-4-4 0,2 2-1,-3 0 0,3-2 1,-2 1-1,-2 0 1,2-2-1,0 0 0,-3-1 0,5-2 0,-4 1 0,2-2 0,-2-2 0,2 1 0,2-2 0,-2-1 0,1 0 0,-1-2 0,4-2 0,-2 0 0,0-1 0,2 1 0,0 1 0,0 0 0,2 1 0,-2 3 0,2-1 0,0 3 0,0 0 0,1 2 0,-1 0 0,2 2 0,0 0 0,2 1 0,-2 0 0,2 1 0,1-1 0,3-1 0,0 1 0,1-3 0,1 0 0,0-1 0,1-1 0,-1-3 0,1 1 0,-1-1 0,-2 0 0,3-1 0,-5 0 0,0-1 0,1 1 0,-3-2 0,0 0 0,-2-1 1,-2 1-1,0-2 0,0 2 0,-2 1 7,-2 0-7,0 0 0,-2 1 6,-2 1-7,0 0 0,0 2 0,-3-2-1,1 2 0,0 1-2</inkml:trace>
  <inkml:trace contextRef="#ctx0" brushRef="#br0" timeOffset="224901">9675 3343 18,'-2'1'4,"2"1"-1,-2 0 1,0 1-2,-2 1 1,0 1-1,-1-2 0,-1 2 0,-2 1 0,0-2-1,-1 2 1,-1-1-1,0-1 0,-3 0 0,3 0-1,0-1 1,-3-2 0,3 0-1,2 0 1,-3-1-1,3-1 1,0 0-1,-1-3 1,3 1 0,0-3 0,2 1-1,0-1 0,2-1 0,2 0 0,2-2 0,0 2 0,0 0 1,2 2 0,0 0-1,0 0 0,0 3 0,5 2 0,-3 1 0,2 2 0,0 1 0,1 1 0,-1 1 0,0-1 0,3 1 1,-1 0-1,0 0 0,1 0 0,-1-3 0,0 1 0,1-2 0,-3 0 0,2-2 0,-1 0 0,-1-1 0,0-1 0,0 0 0,1-3 0,-3 0 0,-2 1 0,0-2 7,-2 0-8,0 0 7,0 0-7,-2 0 0,-2 1 0,-2-1 0,2 1 0,-4 1 0,0-1 0,-1 1 0,1 2 1,0 1 0,-2 1-1,2 1-1,-1 1 0</inkml:trace>
  <inkml:trace contextRef="#ctx0" brushRef="#br0" timeOffset="225504">10116 3425 21,'0'0'4,"0"0"-1,0 0 0,-2 2 0,-3 0-1,1 2 0,0 2 1,-2-1-1,2 1-1,0 1 0,2 1 0,-3 2 1,1 1-1,2 1 0,0 2 0,0 1 0,2 1 0,0 2 0,0 0 0,2 3-1,2 0 0,0 1 1,3-1 0,-3 2-1,2 2 1,0-1-1,0 1 0,3 0 0,-3 0 0,0 0 0,2 1-1,-1-2 1,-1 1 1,0-2-1,-2 0 0,0-1 0,0-1 0,0 0 0,1-2 0,-3-2 0,0 1 7,-2-3-8,-2 0 0,0-2 1,0 0-1,-3-1 0,-1-1 1,0-1 0,0-2-1,-5 1 1,1-3-2,0-1 0</inkml:trace>
  <inkml:trace contextRef="#ctx0" brushRef="#br0" timeOffset="226905">10223 4403 16,'0'0'3,"0"0"0,0 0 0,0 0-1,0 0 0,0 0 0,0 0 0,0 0 0,0 0 0,0 0-1,0 0 0,0 0 0,0 0 0,0 0 0,0 0 0,0 0 0,0 0 0,0 0-1,0 0 1,0 0 0,0 0-1,0 0 0,0 0 0,0 0 1,0 0-1,0 0 1,0 0 0,0 1-1,-2 1 0,2-1 0,0 4 1,-4 0 0,2 0-1,-2 0 0,2 1 1,-2 0-1,1-2 0,1 2 0,0 0 0,0 0 0,0 0 0,2-1 0,0 1 1,-2-1-1,4-1 0,-2 1 0,2 0 0,0-1 0,2 0 0,1-2 0,-1-1 0,0 1 0,0-4 0,0 2 0,2 0 0,1-2-1,-1 0 1,0-2 0,0 0 0,0 0 0,1-2 0,-1 2 0,-2-2 0,0 0 0,0 0 0,-2 0 1,0-1-1,0 2 1,-2-4 0,0 3-1,0-1 0,-2 0 7,0 1-8,0-1 1,-2 1 0,0 1 6,0 1-7,0-1 0,-1 2-1,1 0 0,0 0-1</inkml:trace>
  <inkml:trace contextRef="#ctx0" brushRef="#br0" timeOffset="228994">9849 4662 22,'0'0'5,"0"0"-1,0 0-1,0 0 0,0 0 6,0 0-7,0 0 6,0 0 5,0 0-8,0 0 0,0 0 5,2-2-14,0 0 14,2 0-2,0-1-13,0-2 0,0 1 1,3 0 0,1-1 0,0-1-1,0 1 0</inkml:trace>
  <inkml:trace contextRef="#ctx0" brushRef="#br0" timeOffset="229186">10027 4510 19,'0'1'4,"0"-1"-1,0 1 0,-2-1-1,2 0 1,0 0-1,0 0 0,0 1 0,0 1-1,0 1 1,0-1-1,0 3 0,0-1 0,2 2 0,-2 0 0,2 0 0,-2 1 0,0 0-1,0 0 1,-2-1 0,0 1 0,0-2-1,-1 1 1,1 0 0,-2-1 0,0-1-1,0 0 1,0-3-1,0 0 0,0-2 0,-1 0 0,1-2 0,0 1 0,2 0 0,-2-3 0,0-1 0,0 0 0,2 0 0,0-1 0,-1-2 0,3 2 0,0 2 0,0-2 0,0 1 0,3 0 0,-3 1 0,2 1 0,0 1 0,0 1 0,0 1 0,2 1 0,-2 0 0,2 2 0,0 1 0,0 0 0,1 1 0,-1 0 0,0 1 0,2-1 0,-2 2 0,2-1 0,-1 0 0,3 0 0,-2 0 0,0 0 0,0-2 0,1 1 0,1-2 0,-2-1 0,2-1 0,-1 0 0,-1 0 0,2-2 0,-2 0 0,3-2 0,-1-1 0,0 2 0,-2-2 0,-2-1 0,3 1 0,-5-1 0,2-1 0,-2 1 0,0 0 0,-2 0 7,2 1-7,0 0-1,-2 1 0,0 1 1,0 1 0,0-2 0,0 2 6,-2-1-1,0 1 0,2 0-1,-2 1 0,2-1-1,-2 0 0,2 1 6,-2 0-14,0 0 7,2 0 0,0-2-7,0 2 1,-2-1 7,2 2 5,-2-1-13,2-1 0,0 0 1,-3 1 13,3 0-14,0 0 1,0-2 7,0 2-7,-2 0 7,2 0 0,0 0-1,0-1-7,2 1 1,-2 0 7,0 0 0,-2 0 6,2 1-8,0-1 0,2-1 0,-2 1 6,0 1-7,0 0-7,3-1 8,-3 1-6,-3 0 6,3 0 0,0 0-6,0 0 0,0 0 1,0 0 7,0 0 0,0 0-1,0 0 6,0 0-7,0 0-7,0 0 1,0 0 1,0 0 0,0 0 7,0 0 0,0 0 6,0 0-8,0 0-6,0 0 1,0 0 6,0 0 0,0 0-6,0 0 13,0 0-8,0 0-7,0 0 1,0 0 0,0 0 0</inkml:trace>
  <inkml:trace contextRef="#ctx0" brushRef="#br0" timeOffset="230092">10262 4431 19,'0'0'4,"0"0"0,0 0-1,0 0-1,0 0 1,0 0-1,0 0 0,0 0 0,0 0 0,0 0-1,0 0 0,-2 0 0,0 3 0,-2 2 0,-2-1-1,2 3 0,-2 0 0,1 0 1,-1 0 0,2 1-1,0 2 0,-2-1 0,0 1 0,-3 1 0,3-1 0,0 0 0,2-1 1,-2 0-1,-1-1 0,-1 1 0,2-2 0,0-1 1,-1 0-1,1 0 0,0-1 1,0-2-1,0 0 0,2-2 0,-3-1 0,1 0 0,0-1 0,0-1 0,2 0 0,-3-1 0,1-1 0,2-1 0,0 0 0,0-1-1,2-1 1,2 0 0,0-1 0,0 0 0,2 1 0,2 0 0,0-1 0,0 2 0,0-1 0,0 1 1,1 0-1,1 0 0,-2 2 0,2-1 0,0 0-1,-2 1 1,3 0 0,-1 2 1,-2 0-1,0 2-1,2-2 1,1 2 0,-3 2 0,2-2 0,0 1 1,0-1-1,0 1 0,1 1-1,-1 2 1,-2-3 0,2 1 0,-2 0 0,3 2 0,-3-1 0,0 0 0,2 0 0,0 1 0,3-2 1,-3 2-1,0-1 0,-2 1 0,2-2 0,0 0-1,1 1 1,1-1 0,-2-1 0,0 0 0,1 0 0,1-2-1,-2 0 0,0 0 1,0-1 0,1-2 0,-1-1 0,0 1 0,0-2 0,-2 0 0,1-1 0,-3 0 0,2 0 0,-2-1 0,0 0 0,-2 0 0,0 0 0,0-1 1,0 3-1,-2-1 1,0 0-1,0 0 0,-2 2 0,1 0 0,-1 1 0,-2 1 0,2 2 1,0 1-1,-2 0 0,2 1 0,-3 2 0,1-1 0,0 4 0,-2 0 0,1 2 0,-1 1 0,2 0 0,0 2 0,0-1 0,1 2 1,-1 0-1,0-2 1,2 2-1,-2-2 0,2-1 0,1 0 0,1-1 0,0-3 0,0 2-1,0-2-1</inkml:trace>
  <inkml:trace contextRef="#ctx0" brushRef="#br0" timeOffset="231452">10217 3205 18,'0'0'3,"0"0"0,0 0-1,0 0 1,0 0-1,0 0 1,0 0-1,0 0-1,0 1 1,-2 1 0,0 2-1,0-2 0,0 3 0,0 0 0,2-1-1,-2 2 1,-1-1 0,-1 0 0,4 2-1,-2-1 1,2 0-1,-2 1 1,0 0-1,0 1 0,2-1 1,-2-1-1,2 0 0,0 1 0,2-1 1,0-2 0,0 0-1,2-2 0,0 0 0,3 1 1,-1-2-1,2-1 0,0-1 0,1 0 1,1-2-1,0 0 0,-1-2 0,1 2 0,-2-2 0,-2 0 0,1 1 0,-1-2 0,-2 0 0,0 0 7,-2-1-1,-2 1-7,2-1 7,-2 0-7,-2 2 0,0-1 6,0 1-1,0 0 0,-2 1 6,0 0-2,-2 2-13,1 1 7,-1 1-7,-2 0 0,2 0 0,-1 1 0,1 0 0</inkml:trace>
  <inkml:trace contextRef="#ctx0" brushRef="#br0" timeOffset="232288">10579 3540 21,'0'0'3,"0"0"1,0 3-1,-4 2 0,0 1-1,-1 1 0,1 2 0,0 2 0,0 4 0,2 0 0,0 2-1,0 3 0,0 2 0,2-1 0,2 2 0,-2-1 0,2 2 0,0-1 0,0 0-1,2 0 0,-2-1 0,0-1 1,0-1-1,0-1 0,1-2 0,-3-1-1,0 0-1,0-2-1</inkml:trace>
  <inkml:trace contextRef="#ctx0" brushRef="#br0" timeOffset="232502">10455 3861 22,'0'-1'4,"0"-1"-1,2 1 1,0-1-1,0 1 0,2-2 0,0 1-1,2 0 0,3-1 0,-1 0 0,0-1 6,5 1-1,-1-2-7,3 1-1,-1-1-1,3-1-1,-1-1 0</inkml:trace>
  <inkml:trace contextRef="#ctx0" brushRef="#br0" timeOffset="232676">10850 3593 20,'0'0'4,"0"0"-1,0 0 0,0 3 0,-4-1 0,0 4-1,-1 1 0,1 2 0,0 2-1,0 2 1,0 4-1,0-1 0,0 3 0,1 0 0,1 0 0,0 0 0,2-2 0,0-1 0,2-1-2,0-2 1,3-1-2,-1-3 1</inkml:trace>
  <inkml:trace contextRef="#ctx0" brushRef="#br0" timeOffset="232882">10961 3655 17,'0'0'3,"0"1"0,-2 1 0,2 2 0,0 1-1,-2 0 1,2 2-1,0 1 0,-2 3 0,2 1-1,0-1 1,2 1-1,-2-1 0,2 1 0,0-1 0,1-1 0,-1-1 0,0-1 0,2 1 0,0-4-2,0 0 1,2 0-2</inkml:trace>
  <inkml:trace contextRef="#ctx0" brushRef="#br0" timeOffset="233098">11139 3734 18,'0'0'4,"0"0"-1,0 1 0,0 3 0,0-1 0,0 4-1,-2 1 0,2 2 0,0 0 0,0 2-1,-2 0 0,2 2 0,-2-1 0,2 1-1,-2-1 1,0 1-1,0-2 1,0-1-1,0 1 0,0-2 1,0-2 0,0 1-2,0-3-1</inkml:trace>
  <inkml:trace contextRef="#ctx0" brushRef="#br0" timeOffset="233352">11311 3722 21,'0'0'4,"0"4"0,-2 3-2,2 0 1,-2 0-1,0 1 0,0 1 0,0-2 0,0 0-1,2 0 0,2-1 0,-2 0 0,2-3 0,2 0 0,0-2-1,2-1 0,0-1 1,1-3-1,1-1 0,-2 0 0,2-1 1,-1-2-1,-1 1 0,0 0 1,0 1 0,0 1 0,-1 1 0,-1 1-1,0 1 1,-2 0-1,0 3 1,-2 2 0,2 3-1,-4 2 0,2 2 1,-2 0-2,-2 0 2,2 4-1,-2 0 0,-3 2 0,3-1 0,-2 0 0,0-2 0,2-1-1,-3 0-1,3-3-1</inkml:trace>
  <inkml:trace contextRef="#ctx0" brushRef="#br0" timeOffset="233682">11586 3597 22,'0'1'4,"0"1"-1,0 3 0,2 2 0,-2 2-1,0 3 1,-2 4 0,-2 4 6,0 2-8,-2 4 0,-3 3 0,-1 2 0,-2 3 6,-3-1-7,1 1-1,-3 0 1,3-3-1,-3 0-1,0-2-1</inkml:trace>
  <inkml:trace contextRef="#ctx0" brushRef="#br0" timeOffset="241476">14169 2055 19,'-2'-1'4,"2"0"-1,-2-1 0,2 1 0,0 0 0,-2 1 0,2-1 0,-2 1-1,2-1 0,-2 1-1,2 0 0,-2 1 0,2 1 0,-2 2 0,-2 2 0,2-1 0,-3 2 0,1 2 0,0 0 0,2 2 0,-2 1-1,2 1 1,-2 1-1,0 1 1,2 2-1,-1 2 0,3 2 0,0 1 0,-2 2 0,2 1 0,0 2 0,2-1-1,1 1 1,-1 0 0,2-2 1,0 1-1,-2-2 0,2 0-1,0-1 1,0 0 0,-2-1 0,3-1 0,-3 0 1,0-1-1,2 1-1,-2-1 1,-2 1 0,2-2 1,0 0-1,-2-1 0,-2 1 0,2-3 0,-2 1 0,0-1 0,0-1 0,-2 0 0,-1-2 0,1 0 0,-2-2 0,0 0 0,0-1 0,-3 1 0,-1-2 0,0 0 0,-1 0 0,1-3 0,-2 3 0,1-4-1,-1 1 0,2-2 0,1-2-1</inkml:trace>
  <inkml:trace contextRef="#ctx0" brushRef="#br0" timeOffset="242172">14122 3120 22,'0'0'4,"0"0"-1,0 0 0,0 0-1,-2 4 1,2-2-1,-2 1 0,2 0-1,-3 0 0,3 1 0,0-1 0,0 1 0,0-2 0,0 0 0,0 1 0,0-2 0,3 0-1,-3 0 1,0 0 0,2 0 0,-2 1-1,2-1 0,-2 0 0,0 0 0,2 0 0,-2-1 0,0 1 0,0-1 0,0 0 0,0 0 0,0 0 0,0 2 0,0-2 1,0 1 0,0-1-1,0 1 0,0-2 0,0 2 0,0-1 0,0 0 1,0 0-1,0 0 1,0 0-1,0 0 1,0 0-2,0 0 2,0-1-1,0 2 0,0-1 0,0 0 0,0 0 0,0 0 0,0 0 0,0 0 0,0 0 0,0 0 0,0 0 0,0 0-1,0 0 1,0 0 0,0 0 0,0 0 0,0 0 0,0 0 0,0 0 0,0 0 0,0 0 0,0 0 0,0 0 0,0 0 0,0 0 0,0 0 1,0 0-1,0 0-1,0 0 2,0 0-2,0 0 1,0 0 1,0 1-1,-2 1 0,2 1 0,0-1 0,0 0 0,0 2 0,-2-2 0,2 2 0,0-2 0,0 1 0,0 0-1,2 0 1,-2 0 0,2-1 0,-2 0 0,0 1 0,0-2 0,0 0 0,0 0 0,0-1 0,0 1 0,0-1 0,2 1 0,-2-1 0,0 2 0,0-2 1,0 0-1,0 0 0,0 0 0,0 0 0,0 0 0,0 0 0,0 0 0,0-2 0,0 2 0,0 0 0,0 0 0,0 0 0,0 0 0,0 0 0,0 2 0,0-2 0,0 1 0,0-1 0,0 0 0,0 0 0,0-1 0,0 1 0,0 0 0,0 0 0,0 0-1,0 0 1,0 0 1,0 0-1,0 0 0,-2 0 0,2 0 7,-2 0-8,-2 2 0,-3 0 1,-1 1-1,-2-1 0,-1 0 1,1 1-1,-2-1 1,-3 0 0,3-1 0,-1 0 0,1-1 6,0 0 0,-1-2-8,3 0 1,1 0 0,-1-3 0,2 0 0,2 1 0,-1-1 0,3-1 0,2 0 1,0 0 0,2 2-1,2-2 1,0 1-1,0 1 1,3-1-1,1 2 1,-2 0 0,2 2 0,0 0 0,3 1 0,-3 1 0,2-1 0,2 1 0,-1 0 0,3 1 0,-2-2 0,3 0-1,-3 0-1,3 0 1,-1-2-1,0 2 0,3-2-1</inkml:trace>
  <inkml:trace contextRef="#ctx0" brushRef="#br0" timeOffset="243159">14393 3003 19,'0'0'3,"2"1"0,0-1-1,-2 0 1,-2 1-1,2 0 0,0 0 0,0 0 0,-2 3 0,2 2 0,-2 1-1,-1-1 0,1 0 1,-2 3-1,-2-1 0,2 0 0,-2 0 0,0 1 0,-1-1 0,-1 1 0,4-2 0,0 0-1,-2-2 1,1 0-1,1-1 1,2 0 0,-2 0 0,2-2 6,-2 0-8,0-2 1,2 1 0,-2-1 0,1 0-1,-1 0 7,2-1-7,0 0 0,0 0 0,0 0 0,0-1 0,2-1 1,-2 2-1,0-1 1,2-1-1,-2 2 1,2 1 0,0-1 0,0 0 6,0 0-7,0 0 0,2-1 0,-2 1 1,0 0-1,0 1 7,2 0-7,-2 0 0,2 0 0,-2 2 0,2 0 0,0-1 0,0 0 1,2 1-1,0-1 0,1 1 1,-1-1-1,2 0 7,0-1-7,0 0 0,1 1 0,1-1 1,-2-1 0,2 0-1,-1 0 0,1-2 0,2 1 0,-2-2 1,1 1 0,-1-2 0,0-1 0,0 1 0,1-1 0,-1 0 0,0-2 0,-1 1 0,-1 0 0,0 0 0,0 0 0,-2 0 0,0-1 0,1 1 0,-3 0 0,2 0 0,-2 0 0,0 1 0,0 0 0,-2 0 0,2 1 0,-2 0 0,0 0 0,0 1 0,-2 0 0,2 1 0,-2-2 0,-2 2 0,2 0 0,0 0 0,-3 2 0,3-2 0,-2 2 0,2 0 0,-2 1 0,2-1 0,-2 1 0,0 1-1,0 0 1,-1 1 0,1 1 0,0-1 0,0 2 0,0-2 0,0 1 0,0 2 0,-1-1 0,1 1 0,0 0 0,2 2 0,-2-1 0,2 1 0,-2 0 0,2 1 0,0-1 0,-2 1 0,1 0 0,1 0 0,0 0 0,0-1 0,0 2 7,0-2-8,0 1 0,-2-1 1,4 0-1,-2 0 1,-2 0-1,2 0 0,0-2 1,0 1 0,-1 0 0,1 0 0,0 0 6,-2-2-7,2 1 0,2-2 1,-2 1-1,2-1 7,-2 0-7,0-1 0,2 0 0,-2 1 0,2-1 7,-2 0-7,0 0-1,0-1 7,-3 1-7,1-1 0,0 0 1,0 0 0,0-1 0,-2 0 7,2-1-8,-3 1 1,1-1 0,0 0 0,0-1 6,2-2-7,-3 0 7,3-1-7,0-1 0,0-1 0,2-2 1,2-2 0,0 1 0,2-1 0,0 0 0,0-1 0,2 1 0,0-1 0,1 1 1,-1 1 0,2 2-1,0 0 1,0 1 0,1 0 0,-1 2 0,-2 0 0,2 4-1,0 1 1,3 1 0,-3 2 0,0 3 6,0-1-7,0 4 1,1-1 6,-3 1-8,2 1 7,-4 2-7,2 0 0,-2-2 1,2 1 0,-2-1 0,3-1 0,-1 0 0,0-4-1,0 0 0,2-3-1,2-1 0</inkml:trace>
  <inkml:trace contextRef="#ctx0" brushRef="#br0" timeOffset="244554">14351 1775 19,'0'0'3,"0"1"0,0 1 0,2 2 0,-2-1 0,0 2-1,0 2 0,-2 0 0,0 0-1,0 0 1,-2-1-1,0 1 0,0-1 0,-3 0 0,3 0 0,-2-1 0,0-1 0,-2-1-1,1-1 0,1 0 1,-2-2-1,2-1 1,0 0 0,-1-2 0,1-1-1,2-1 0,0 1 1,2-1-1,0 2 0,0-1 0,0 1 0,2 0 1,0 3-1,2 2 0,-2 0 0,2 1 1,0 2-1,2 0 0,0 0 0,0 0 0,2 0 0,3-1 0,-1 0 0,2-2 0,1-1 0,-1-1 0,2-1 0,1-1 0,-1-2 0,1 0 0,-3-1 0,0-2 0,1 0 0,-3-1 0,-2-1 0,0-1 0,-2 0 0,1 1 0,-3-1 0,0 0 0,-2 1 0,0 2 0,-2 1 0,-2 1 0,-1 3 0,-1 2 0,-2 2 0,-2 3 0,-1 2 0,1 0-1,-2 3-1,1 1 0</inkml:trace>
  <inkml:trace contextRef="#ctx0" brushRef="#br0" timeOffset="246163">14874 2915 23,'0'0'4,"0"0"-1,0 0 1,0 0-1,0 4-1,0 1 0,-2 2 0,0 1 0,0 2 0,0 2 0,0 3 0,-2-1-1,2 2 0,-2 0 0,-2 1 0,1 1-1,-1 0 0,0-1 1,0-1 0,-2 1-1,1-1-1,-1-2-1</inkml:trace>
  <inkml:trace contextRef="#ctx0" brushRef="#br0" timeOffset="247768">13483 3914 20,'-2'-1'3,"2"0"1,0-1-1,0-2 0,0 1 0,0-1 0,0 1 0,-3-1-1,3 1 0,0-1 0,0 2 0,-2 1 6,2 0-8,-2-2 0,2 3 0,0 0 7,0 0-1,0 0-8,0 3 1,-4 2 6,2 5 0,-2 0-7,2 4 0,-2 1 0,2 3 7,-2 0-7,4 3 0,-2 0 7,2 2-7,0 2 0,2 0 0,-2 3 1,2 1 0,0 2 6,0 0 0,2 0-7,-2 3 0,2-1 0,-2-1 0,0 0 1,0-1 0,0-1 0,0 0 0,-2-2 6,0-1-7,0-1 0,-2-2 1,0-1 0,-2-1 7,0-1-7,-2-1 6,-2-2-1,-1-2-6,1-2 0,-4 0 0,-1-3 0,1-1 0,-1-1 0,1-2-1,-2-2-1</inkml:trace>
  <inkml:trace contextRef="#ctx0" brushRef="#br0" timeOffset="251160">13065 4950 18,'0'0'4,"0"0"0,0 0-1,0 0 0,0 0-1,0 0 0,0 0 0,0 0 0,0 0 0,0 0-1,0 0 0,0 0 1,0 0-1,0 0 0,0 0 0,0 0 0,0 0 0,2-1 0,4 0 0,2 0 0,-1 1 0,3-3-1,2 2 1,-1-1-1,3 1 0,1-2 0,1 0 0,1 0 0,1-2 0,3 1-1,-2-1-1</inkml:trace>
  <inkml:trace contextRef="#ctx0" brushRef="#br0" timeOffset="251422">13538 4886 17,'0'1'3,"-2"3"0,2-1 0,-2 2 0,0 2-1,-2-1 0,2 0 0,-2 1 0,2 0-1,-2-2 0,0 1 1,1-1 0,-1 0 0,2-2-1,-2 1 0,2-2 0,0-1 0,-2-1 0,2 0 0,-2-1-1,2 0 0,0 0 0,-1-2 0,3 1 0,-2 0 0,2-1 0,0 1 0,2 0 0,1 0 0,-1 0 0,2 1 0,2 0 0,2 1-1,-2-1 1,3 1 0,1-2 0,0 1 0,1-1 0,-1-1 0,0 0 0,1-1-1,-3 0 1,2-1 0,-1 1 0,-1-1 1,-2-1-1,-2-1 0,0 1 0,1 2 1,-3-1 0,0 1 0,0-1-1,-2 1 0,-2 2 1,0 0-1,-5 1 1,1 2-1,0 0 0,-4 1 0,1 2 0,1-2 0,-2 2 0,1-2-1,3 0-1</inkml:trace>
  <inkml:trace contextRef="#ctx0" brushRef="#br0" timeOffset="252292">13658 3794 19,'0'0'4,"0"0"-1,-2 2-1,0 0 1,-4 0 0,2 2-1,-2-2 0,-3 0 0,5 0 0,-2-1 0,0-1-1,0 0 0,-1-1 1,1-3-1,2 1 0,0-2-1,2-2 1,-2 0 0,4-2 0,-2-1-1,2 1 1,2 1-1,-2 0 0,2 0 1,0 2-1,0 0 0,2 3 0,-2 1 0,2 1 0,0 2 0,1 3 0,-1 1 0,0 0 0,2 1 0,0 0 0,1 0 1,-1-3-1,2 2 0,0-2 0,3 0 0,-1-3 0,0 0 0,1-1 0,1-2 0,-2 0 0,1-2 0,-1-1 0,-2-1 0,1-1 0,-3 0 0,-2-1 0,0-1 0,0 1 0,0 0 0,-4 1 0,2 0 0,-2 1 0,-2 1 0,0 1 0,-2 2 0,0 0 0,0 3 0,-2 0-1,-1 4 1,-1-1-1,2 2-1</inkml:trace>
  <inkml:trace contextRef="#ctx0" brushRef="#br0" timeOffset="252896">14287 3841 22,'0'0'4,"0"0"-1,0 0-1,0 0 1,0 1-1,0 1 1,-4 3-1,2 1 0,-2 2-1,2 0 0,-2 4 0,2 1 0,-1 1-1,3 2 1,0 2-1,0 2 0,0 2 1,3 2 0,-1 1-1,0 2 0,2 2 0,0 2 0,0 3 1,0 0 0,2 1-1,-1 1 1,-1 1-1,0-1 0,0 0 0,-2 0 0,0-1 0,0 1-1,2-2 1,-4-1 0,2-1 1,-2-3-2,0-1 2,0-1-1,0-4 1,-2-1-1,0-1 1,-2-3-1,0 0 0,-2-2 0,-3-1 0,1 0 0,0-2 0,-2-1 0,-3-2-1,1 1-1</inkml:trace>
  <inkml:trace contextRef="#ctx0" brushRef="#br0" timeOffset="253386">14355 5018 24,'0'0'4,"0"0"0,0 0-1,0 0 0,0 0-1,0 0 0,0 4 0,0 5-1,-2 0 0,0 2 1,0 0 0,0-1-1,2 2 0,0 1 0,2-2-1,-2 0 0,2-1-1,0 1-1</inkml:trace>
  <inkml:trace contextRef="#ctx0" brushRef="#br0" timeOffset="253965">14479 3656 16,'-2'1'3,"-4"2"0,0 0 0,0 1 0,-2-1-1,1 1 1,-3-1-1,4 1 0,-3-3 0,3 0-1,0-1 0,0 0 0,2-1 0,0-2 0,2-1 0,-3 0 0,3-2-1,0-1 0,2 0 0,0-1 1,2 0 0,0-1 0,0 1-1,3-2 0,1 2 1,-2 0-1,2 1 0,0 0 0,1 0 0,1 1 0,-2 1 0,2 1 0,-1 1 0,1 0 0,-2 1 0,0 2 0,0 1 0,3 1 0,-3 1 0,2 1 0,-2 1 0,1 2 0,-1 0 0,0 1 0,2 1 0,-2 1 0,1 0 1,-1 1-1,0-2 0,0 0 0,3 1 0,-3-1 1,2-2-1,-2-1 0,0 0 0,3-2 0,-3 0 0,2-2 0,-2 0 0,3-2 0,-3 0 0,0-2-1,0-2 1,0 0 0,1-2 0,-3-1 0,-2-1 0,2 1 0,-2-2 1,-2 0 0,2 0 0,-2 0 0,-2 1-1,2 0 0,-4-1 0,2 1 0,-2 3 0,-2-1 0,1 1 0,-1 0 0,-2 3 0,-2 1 0,-1 1 0,1 3-1,-3 4-1</inkml:trace>
  <inkml:trace contextRef="#ctx0" brushRef="#br0" timeOffset="255198">14810 4158 17,'0'0'3,"0"0"0,0 0 0,0 0-1,0 0 1,0 0-1,0 0 0,0 0 0,0 0 0,0 0 0,2 0 0,5-1 0,1 0-1,4 0 1,1-3-1,3 1 0,1-1 0,4 0 0,-1-1-1,1 1 0,4-1-1,2 0-1</inkml:trace>
  <inkml:trace contextRef="#ctx0" brushRef="#br0" timeOffset="255430">14883 4306 22,'0'0'4,"2"0"-1,-2 0 0,2 1-1,0 0 0,0-1 0,2 0 0,2 0 0,5-1-1,-1-1 0,7-2 0,1 0-1,3-2 1,6-1-1,0 0 0,4-2-2</inkml:trace>
  <inkml:trace contextRef="#ctx0" brushRef="#br0" timeOffset="257184">15739 3908 23,'-2'3'4,"0"3"0,-2 2-1,0 2 0,-3 4 0,3 1-1,-2 2 0,2-1 0,2 1-1,2 0 0,2-2 0,2 0 0,2-1 0,5-3 0,3-1-1,3-2 0,-1-2 0,3-3 0,-1-1 0,1 0 1,0-5-1,-3 0 1,1-2-1,-5-2 1,1-1 0,-5-1 6,0-2-8,-2 0 1,-4-2 6,-2 0-1,-2-1-6,-4-1 0,-2-1-1,-5 1 0,-1-2 0,-1 2-1,-1-1-1</inkml:trace>
  <inkml:trace contextRef="#ctx0" brushRef="#br0" timeOffset="258432">11981 4033 23,'0'0'4,"0"0"0,2 1-1,2-1 0,0 0-1,3 0 0,-1-1 0,2 1 0,2-1 0,1 0 0,-1-1-1,3 0 0,-1-1-1,0 0 1,3 2-1,-3-1 0,3 2-1,-5 0 0,0 1 0,-3 1 0,-1 2 0,-2-1 1,-4 3 0,0-1 0,-2 0-1,-2 2 1,-2 0 0,-3 0 0,3 0 1,-2 0 0,-3 1 0,3-1 0,0-1 0,2 0 0,-1 0 0,1-3 0,2 2 0,2-1-1,-2-2 0,2-1 1,2 1-1,0 0 0,2-1 1,2-2-1,4-1 0,3-1 0,1-2 0,3 1 0,1-2-1,5-1-1,-3-1 2,3-1-1,2 1 0,-2 0 1,-1-1 0,1 1 0,0 0-1,-3-1 1,-1 3 0,-3 0 0,-1 1 0,-3 2 0,0-1 1,-1 4 0,-1 1 0,-2 2-1,-2 0 1,0 3 0,0 1 0,1 0-1,-1 1 0,2-1 0,0 1 1,0-1-1,3-1 0,-1-1 0,4-2 0,-1-1-1,1-1 2,3-2-1,-3-1 13,0-1-15,1-2 1,-3 0 13,-2-1 4,1-1-8,-5 0 5,0 0-1,-4 0-8,0 1 12,-4-1-2,-2 1-20,-3 1-6,-1 0 2,0 1 0,-3 0-1</inkml:trace>
  <inkml:trace contextRef="#ctx0" brushRef="#br0" timeOffset="295558">441 4576 15,'0'0'3,"0"0"0,0 0 0,0 0-1,0 0 0,0 0 0,0 0-1,0 0 0,0 0 0,0 0 0,0 0-1,0 0 1,0 0 0,0 0-1,-2 0 1,2 0 0,0 0-1,0 0 0,0 0 1,0 0-1,0 0 1,0 0 0,0 0-1,0 0 1,0 0-1,0 0 1,0 0-1,0 0-1,0 0 1,0 0 0,0 0-1,0 0 0</inkml:trace>
  <inkml:trace contextRef="#ctx0" brushRef="#br0" timeOffset="295897">453 4510 18,'0'-2'4,"0"1"0,0 0-1,0-1 0,0-1 0,0 1-1,0 1 0,0-1 0,0 0 0,0 0 0,-2 0 0,2-1 0,0 2 6,0 1-1,-2-1-1,0 0 5,-2 0-7,2 1 6,-3 0-8,1 1 6,0 1-13,0 1 13,-2 1-14,-2 2 20,1 2-15,1 0 13,-2 2-8,2 1-6,-3 1 6,1 2 0,2 0-7,0 2-6,-3 0 14,3 3-1,0 1-7,2 0 1,-2 2 0,-1 0 13,1 1-8,0 0 0,2 3-7,0-1 0,2 3 7,0-1 6,-2 2-7,1 0-1,1 0 0,2 2 0,0-2-6,-2-2 13,2 3-7,-2-3 6,2 0-7,2 1-13,-2-1 8,0 0-6,2-2 8,-2 0 0,0-1-5,-2-1 13,0-2 6,2 0-8,-2-1 0,0 1-1,0-3 0,-2 1-6,0 0 0,-2-2 7,-1 1 6,-1-3-14,-2 0 7,-1-1 6,1 0-7,0 0-7,-3-3 7,1 0-12,-1-1 1,1-1 0,0-3 1</inkml:trace>
  <inkml:trace contextRef="#ctx0" brushRef="#br0" timeOffset="296726">64 5783 20,'0'0'4,"0"0"-1,0 0 1,0 0 0,0 0-1,0 0 0,0 0-1,0-1 0,0-2 6,-2 1 6,2 0-8,-2 1-7,2-2 12,-2 3-7,2-1 12,-2 0-15,2 0-6,-2 1 13,0 2-1,0 0-14,-2 3 20,1 0-14,-1 3-6,0 0 19,0 1-14,0 2 7,0-2-1,0 3 0,0-2-7,-1 2 7,3-1 5,0 1-13,0-2 13,0 1-8,0-2-12,2-1 14,0 1-1,0-3-6,2 0-6,2 0 8,0-2-6,1-2 19,1-1-7,2-1-7,-2-1 7,2-1-7,1-2 13,-1-1-2,0 1-7,-2-1 6,1-1-13,-1-1 1,-2-1 0,0 0 7,-2 0 0,0-1 6,0 1-1,-4-1-1,0 1 6,0 1-21,-2 0 1,-2 1 14,0 1-1,-1 1 0,-1 1 5,0 0-14,-2 1 1,1 1 7,-1-1-7,2 0-13,1 0 2,1 0 1</inkml:trace>
  <inkml:trace contextRef="#ctx0" brushRef="#br0" timeOffset="297738">498 4186 20,'-2'-1'4,"0"-1"0,2 0 0,0-2-1,-2-1 0,2 2 6,-2-2-1,2 1-7,-2-1 12,0 0-14,0 1 13,0 0 4,-2 1-2,2 0-1,2 1-2,-2 1 5,2 0-2,-2 1-8,2 1 5,-2 2-1,-1 3-7,3 1 5,-2 2-1,0 3-13,2 2 7,0 1 12,0 5-20,2 2 7,-2 2-6,2 2-12,1 2 0</inkml:trace>
  <inkml:trace contextRef="#ctx0" brushRef="#br0" timeOffset="298410">753 4594 19,'0'0'3,"0"0"1,0 0-1,0 0-1,-2-2 1,2 0-1,-2-2 1,0 2 0,0 1-1,2-1 6,-2 0-7,2 1-1,-3 0 1,1 0 0,0-1 0,0 2-1,0 1 0,-2 0 1,2 0-1,-2 1 1,0 2-1,0 0 7,-1 2-8,1 1 1,0 1 0,0 2 0,-2-1 0,0 3 0,1-1 6,-1 2-1,2 0 0,-2 1-1,2 1-1,-2 1 0,1 0 0,1 2-1,2-1 0,-2 1 0,2-1 0,0 2-7,0-1 0,0 1 8,0 2-7,2 1 0,-2-1 7,2 1 0,0 0-1,0 0 0,0 2 6,0-1-7,0 0-6,2 0 6,-2-1 0,2 2 0,0-3 0,0 0 0,0 1 0,0-3-7,0 1 7,0 0-6,0 0 7,0-2 0,0 0-1,1 0-6,-1-1 7,0 0 0,-2-1-1,2 1 7,0-1-8,-2-1 0,2 0-6,-2 0 1,2 0 7,-2-1-1,2 0 7,-2-1-8,2 1 0,-2-1 0,2 0 7,-2-1-14,0 1 7,0 0-6,2-1 7,-2 0 6,0 0-7,0-2 0,0 3 0,0 1 6,0 1-13,0-1 1,0 0 1,0 0 13,0-1-7,-2 0-1,2 0 0,-2-1 7,0 0-7,0 0-7,-2-1 1,2 0 7,-2 0 0,-1 0 6,1-2-7,0 0-6,0 0 7,0-2-7,0 0 1,0-2 0,2 0 0,-3 0 0</inkml:trace>
  <inkml:trace contextRef="#ctx0" brushRef="#br0" timeOffset="299246">573 6047 22,'0'0'4,"-2"-1"-1,2-1 0,-2 1 1,2 0-1,-2 0 6,0 0-8,2 1 0,-2 1 7,0-1-8,-3 2 7,1 2 5,0 0-14,0 3 13,0 2-14,0-1 13,0 1-1,-1 1-8,1 1 13,0-1-2,2 2-14,0-2 6,0 1-6,2-1 6,0 0 0,2-1-7,2-2 6,0 1 0,0-2 0,5-3 6,-3 0-8,2-2-6,0-1 13,3-4-14,-3 1 14,0-2-14,-1-1 1,-1 1 7,-2-1 0,0-2-13,0 1 7,-2 0 7,-2-1 6,-2 1-7,0-1-1,-2 1 0,-2 0-12,0 0 14,-1 0 5,-1 0-20,2 1 1,0-1 1,-3 0 0</inkml:trace>
  <inkml:trace contextRef="#ctx0" brushRef="#br0" timeOffset="300029">827 4235 21,'0'-1'4,"0"0"0,0-1-1,0-1 1,0 0-1,-2 0 0,2 0 18,-2 1-9,2-1 11,-2 1-9,0 1-2,2-2-7,-2 3 5,2-1-7,0 2 12,0 2-2,0 1-14,0 6 6,0 0 6,0 4-14,0 1 7,2 4-7,-2 2 13,2 3-8,-2 2-19,2 1 1,0-1 0</inkml:trace>
  <inkml:trace contextRef="#ctx0" brushRef="#br0" timeOffset="300891">1040 4840 19,'0'0'3,"0"-3"1,0 3-1,0-3 0,0-2 0,0 1 0,0 0-1,-2 0 0,2 0 0,-2-1 0,0 2-1,0 1 1,0-1 6,0 1-1,0 1-7,0 0-1,0 2 0,-2 1 7,-1 2-1,1 0 0,-2 3-1,0 1-7,-2 2 13,1 1-7,1 1-1,2 2 0,-2 2-6,2-1 6,2 2-6,0 0 7,2 3-7,-2 0 1,2 0 6,2 1-6,0 3 0,0-2 7,0 1-1,2 0 6,0 1-7,0-2-1,0 1 0,3-1 6,-3-1-7,0 0 0,2 0 0,-2-3 0,2 1 0,-1-2 6,-3 1-13,2-2 1,-2 0 7,0-2 6,0 1-14,-2-1 2,-2-1 0,0 0 1,0 0-1,-2-2 1,-1 0 1,-1-2-2,0 0 1</inkml:trace>
  <inkml:trace contextRef="#ctx0" brushRef="#br0" timeOffset="301307">875 5194 21,'0'-1'3,"2"-1"0,0 0 1,0-1-1,0 1 0,0 0-1,2-1 0,1 1 7,-1-1-8,-2 0 7,2 1-1,4 0-8,-2-1 13,3 1-8,1 0 6,2-2-14,3 2 13,-1 1-7,-1-2 0,3 0-1,1 2 7,-1-2-8,3 2-6,0 0 0,-1 0 0,1 1 1,1-1-1</inkml:trace>
  <inkml:trace contextRef="#ctx0" brushRef="#br0" timeOffset="301535">1390 4953 21,'-2'0'4,"2"0"0,-2-2-1,0 1 0,0 0 0,2 1 0,-2-1 0,-1 2-1,1 1 6,-2 2-1,2 1-1,-2 0 6,-2 5-14,0 1 6,-1 2 6,1 1-1,0 1-14,0 1 7,0 2-6,1-1 13,1 2-8,0-2 0,2 0-6,2-1 13,2-1-14,0-1 14,2 0-1,1 0-14,3-2 0,0-2 0,0-1 0</inkml:trace>
  <inkml:trace contextRef="#ctx0" brushRef="#br0" timeOffset="301841">1506 5018 22,'0'0'3,"0"0"1,0 0-1,0 0 0,0 0 0,0 0 0,0 1 0,0-1-1,0 2 0,0 1-1,0 1 7,0 2-7,0 1-1,0-1 0,0 2 7,0 0 5,0 1-8,0 1 0,0-1-1,0 1 0,2 1 6,-2-1-8,0 2-6,2-3 1,-2 2 6,0-3 0,2 0 0,0 0 0,0-2-1,0 0 0,2-2 0,-2 0 0,2-3-7,1-1 1,1-1 7,-2-1-6,2-2 0,-2-2 0,0 2 8,1-2-8,-1-1 1,0-1 1,-2 0 6,2-2-7,0 2 7,-2 0 0,0 0-1,0 1-7,0 1 13,0 1-7,1 1 0,-3-2 0,2 1 6,-2 3-8,0-1-6,0 1 13,2 0-13,-2 1 13,2 0-7,-2 1 6,2 0-7,-2 2 0,0 2 7,0 1-13,2 2 13,-2 1-7,2 1 6,-2 0-13,2 0 7,0 2 1,0-1 6,0 2-13,2-2 13,1 2-13,-3-1 7,2 1 0,-2 0-7,2-2 0,-2 1 0,0-2 1</inkml:trace>
  <inkml:trace contextRef="#ctx0" brushRef="#br0" timeOffset="302439">1835 5217 23,'0'0'4,"0"0"-1,0 0 0,0 1 0,0 0 0,0 2-1,0 2 0,-3 1 0,3 2-1,-2 0 1,-2 0-1,0 2 0,-2 0 0,2-1 7,0 1-1,-3-1-1,1 0-8,0 1 1,2-2-1,0 0 0,0-2-1</inkml:trace>
  <inkml:trace contextRef="#ctx0" brushRef="#br0" timeOffset="302661">1961 5060 24,'0'0'5,"0"0"-1,0 0-1,0 0 0,0 2-1,0 3 0,0 0-1,0 0 1,0 1 0,0-2-1,2 1 0,0-1 0,0-2 0,2-1-1,2 0 1,0-1 0,1-1 0,-1-2-1,0-1 1,2-1-1,-1 0 0,-1-2 0,0 0 1,-2 0 0,0 2-1,0-1 0,0 0 0,-1 3 0,-1-1 13,0 0-8,0 2 6,0-1-15,0 2 14,0 1-14,-2 2 1,2 2 12,0 3-1,0 1-13,-2 1 13,0 3-14,0 1 7,0 3-6,0 0 13,0 3-1,-2-1-7,0 0 0,0-1 6,0 1-7,0-2 0,0-1-6,-2-1 1,-1-2 1,1-1 0,0 0 1,0-2 0,0-2 0,0-1-1,2-1 0</inkml:trace>
  <inkml:trace contextRef="#ctx0" brushRef="#br0" timeOffset="303054">2207 4834 20,'0'0'3,"2"0"1,0 1 0,0 0-1,2 2-1,0 0 1,0 2-1,3 2 1,-1 1 5,0 2-1,0 2-7,-2 1 7,1 3 5,-1 2-2,-2 1-1,0 3-1,-2 2-7,0 1 0,-2 1 12,-2 1-8,-3-1-7,1 1-6,0 0 1,-2 0 7,-3-2-7,1 0 0</inkml:trace>
  <inkml:trace contextRef="#ctx0" brushRef="#br0" timeOffset="303567">2695 4884 19,'0'-2'4,"-2"-1"-1,0 1 0,0-3 0,2 2 0,-2-3 0,0 1-1,-1 0 0,-1 1 0,2 1 0,-2 0 0,2 1-1,-2 1 0,0 2 0,0 1 0,-3 4 0,-1 2 0,0 3 0,0 3 0,-1 2-1,1 4 1,0 1-1,2 1 1,-3 1-1,3-1 7,2 0-7,2-1 0,0-2 0,0-3 0,2-1-1,2-2 1,2-3-1,0-3 0,2-2 0,3-4-1,-1-3 1,2-5 0,3-2 0,-1-3 0,0-2 0,-1-3 0,1-2 0,-4-3 0,3-1 0,-5-2 0,0-2 1,0 1 0,-3-2 0,-1 1 1,0-1-1,-2 3 1,0-1 0,-2 3 0,0 1 0,-1 2-1,1 2 0,2 3 7,-2 1-8,2 3 1,-2 1 0,2 1 0,-2 2 0,2 2 0,0 4 6,0 4 0,0 1-1,0 4-7,0 4 0,2 3 7,2 3-1,-2 1-7,3 6 1,-1 2 0,0 3 0,0 0 0,0 3 1,2-1-1,-2 0 0,3-1-1</inkml:trace>
  <inkml:trace contextRef="#ctx0" brushRef="#br0" timeOffset="304043">2920 4919 22,'0'0'4,"0"0"0,0 0-1,0 1 0,0 1 0,2 3-1,0 2 0,1 1-1,-1 0 1,0 2-1,0 0 0,0 1 0,0-3 0,0 0 0,0-1 0,0-1-1,2-2 1,-2-1-1,0-1 0,2-3 0,3-3 0,-3 1 0,2-3 0,-2-1 1,0-2-1,0-1 0,1-1 0,1-1 0,-2 0 1,-2 1-1,0-1 13,0 4-1,0 0-14,0 1 6,-2 1 0,2 3 5,-2 0-13,2 3 0,-2 3 13,0 1-13,0 2 13,0 3-14,2 1 13,-2 1-1,3 2 6,-1 0-8,-2 1-1,2-1-13,0 1 14,0-2-14,2 1 2,0-1 0,0-2 0,0 1-1</inkml:trace>
  <inkml:trace contextRef="#ctx0" brushRef="#br0" timeOffset="304681">3284 4919 20,'0'-2'4,"0"-2"-1,0 1 0,0-2 0,-2-1 0,2 1-1,-2 1 0,0-1 0,0 2 0,0-1 0,2 2-1,-2 1 0,-2 3 0,0 2 0,0 2 0,-3 4 0,3 1 0,-2 3 0,0 4-1,0 0 0,-1 2 0,3 0 1,-2-1-1,2-1 0,2 0 0,0-3 1,4-2-1,0-2 1,0-2-1,0-2 0,4-2-1,0-4 0,3-3 0,-1-4 1,4-2-1,1-5 0,-3-1 0,3-2 0,-3-3 1,2 0 0,-1-2 0,-3-4 0,0 1-1,0-3 0,-1-1 0,-3-1 1,-2 1 1,0 0 0,0 0-1,-2 2 1,-2 1-1,2 2 1,0 2 0,-2 2 0,2 2 0,-2 2 0,2 3-1,-2 2 7,2 3-7,0 2 0,0 5 6,0 2-7,0 5 0,0 4 0,0 2 1,2 3 6,0 1-1,2 4-7,-2 3 0,2-1 0,0 2 1,0 2-1,3 0 0,-1-2 0,0-1 0,2-3-1,1 0 0</inkml:trace>
  <inkml:trace contextRef="#ctx0" brushRef="#br0" timeOffset="305087">3588 4894 22,'0'0'4,"0"0"0,0 0-1,0 2 0,0 1-1,0 3 1,-2 0-1,2 0-1,-2 2 0,2-1 0,0 1 1,0-2-1,2-1-1,-2 1 1,2-2 0,2-2 0,1-3 0,-1-1 0,2-2 0,-2-1-1,2-2 0,1-1 0,-1-1 0,-2 1 0,0-1 0,0-1 0,0 1 7,-2 2-7,2 0 12,-1 0-7,-1 1-1,-2 3 12,2-1-14,-2 3 12,0 1-14,0 2 0,0 3 12,0 2-8,0 2-13,0 3 1,0 2 14,0 3-1,0 2-7,0 3-6,-2 2 1,2 2 1,0 0 13,-2-1 0,2 1-1,0-2 5,-3 1-7,1-2-1,-2-2-7,2 0 1,-2-1 7,0-3-1,-2 0 0,0 0-1,-3-1 0,1-2-13,0 0 1,-3-2-1</inkml:trace>
  <inkml:trace contextRef="#ctx0" brushRef="#br0" timeOffset="307423">4072 5214 20,'0'0'4,"0"0"0,0 0-1,0 0 0,0 0-1,0 0 1,0 0 0,0 0-1,0 0 6,0 0-7,0 0 6,0 0 6,0 0-8,0 0-1,0 0 0,0 0-1,0 0 0,0 0-1,0 0 6,0 0-1,0 0-13,2 0 13,5 1-7,-1-2 0,2 0 0,2 0-6,3-1 0,-1-2 8,1 2 6,1-1-14,1 1 1,-1 0-1,-2-1 1,3 3-1</inkml:trace>
  <inkml:trace contextRef="#ctx0" brushRef="#br0" timeOffset="307701">4068 5400 24,'0'0'4,"0"0"6,0 0-7,0 0 6,0 0 5,0 0-2,0 0-1,0 0 5,0 0-15,2-2 0,4 0 6,3-1-1,1 0-1,0-1 0,3 0-7,1-1 6,3 0-6,1 1-6,3-1 0,-2-1 0,1 2-1</inkml:trace>
  <inkml:trace contextRef="#ctx0" brushRef="#br0" timeOffset="308711">5046 4643 20,'0'-1'4,"0"0"-1,0-1 0,0 0 0,0 1 0,-2-1 0,2 1-1,-2 0 0,2 0 0,-2-1-1,2 2 0,-2-1 0,2 1 0,-2 1 0,0 1 0,0 1 7,-2 2-8,0 0 0,0 5 0,-1 0 0,-1 4 0,2 1 0,-2 3 0,2 0 0,0 3 0,2 1-1,-1 3 1,1 3 0,2 1 7,0 2-1,2 3-8,1 1 1,-1 0 0,2 1 0,2 0 0,0 0 0,0 0 0,3 0 1,-3-1-1,2-2 1,-2 2 0,3-1-1,-3-1 0,0 0 1,0 2 0,0-1 0,1 0-1,-3-4 1,-2-1 0,0-1 0,0-3 0,-4 0 0,0-2 0,-4-1 0,-1-2 0,-1-1 0,0-3 0,-5-1 0,1-1-1,-2-1-1</inkml:trace>
  <inkml:trace contextRef="#ctx0" brushRef="#br0" timeOffset="309307">4912 5977 19,'0'1'4,"-2"3"0,-2 0-1,0 3 0,0 3 0,-3 0 0,1 3-1,0 0 0,0-1 0,2 1-1,2 0 0,-1 0 0,6-2-1,-1 0 1,2-2-1,0-2 1,2 0 0,2-2-1,1-2 1,1-3 0,-2 0-1,3-2 0,-3 0 0,0-3 0,0 2 0,-1-3 1,-1 0-1,-2 0 1,-2-1-1,0-1 0,-2 1 1,-2-1-1,0 1 7,-2-1-8,-4 0 0,-1-1-1,1 0-1</inkml:trace>
  <inkml:trace contextRef="#ctx0" brushRef="#br0" timeOffset="309984">5092 4350 22,'0'0'4,"0"0"0,0 0-1,0 0 0,0 0 0,0 0 0,0 0 6,0 0 5,0 0-2,0 0-1,0 0-2,0 0-7,0 0 6,0 0-7,0 0 6,0 0-14,0 5 1,0 5 13,0 3 0,2 2-8,-2 3-6,2 2 0,-2 0-1</inkml:trace>
  <inkml:trace contextRef="#ctx0" brushRef="#br0" timeOffset="310608">5648 4551 20,'0'0'4,"0"0"0,0 0-1,0 0 0,0 0-1,0 0 0,-2 0 0,2 0-1,0 0 1,-2 3-1,-2 0 1,0 2-1,-2 1 0,2 1 0,-3 2 0,1 3 0,0-1-1,2 3 1,-2 1 0,1 2 0,-1 1 0,2 1-1,0 1 1,2 1 0,0 1-1,0 2 0,0 0 1,2 3-1,2 2 0,-2 0 0,2 2 0,0 0 0,0 2 0,2-2 0,0 0 0,0 2 0,1-1 0,-1 0 0,0 0 0,2 0 0,-2-1-1,2 2 1,-2-2 0,3 2 1,-1 0-1,-2 2 0,0 0 0,0 0 0,0 1 0,1-1 0,-1-2 0,-2-1 0,0-2 0,0-2 0,-2-2 0,0-2 7,-2-2-8,0 0 1,0-3-1,-2-2 0,-1 0 1,1-3-1,-2-2-1,-2 0-1</inkml:trace>
  <inkml:trace contextRef="#ctx0" brushRef="#br0" timeOffset="311227">5704 6029 22,'0'0'4,"0"0"0,0 0-1,0 0 0,-2 4 0,-2 0-1,0 3 1,-2 0 5,-1 2-7,3 0 0,-2 1 0,2 2 6,0 0-8,2-2 1,0 2 0,0-2 0,2 1 6,2-1-7,0-2 0,0-1 0,2-2 7,2-2-7,0 0 0,1-3 0,1 0 0,0-4 0,0 0 0,1-2 1,-1-1 6,-2 0-1,-2-1 6,0-1-14,-2 0 13,3 1-14,-5-1 13,0-1-7,0 1 12,-3 0-8,-1 0-7,0-1-7,0 1 0,-2-2 0</inkml:trace>
  <inkml:trace contextRef="#ctx0" brushRef="#br0" timeOffset="312028">5702 4093 19,'0'-1'4,"-2"0"0,2 0-1,-2-2 0,2 1 0,0 0-1,0 0 0,0-2 1,-2 2-1,2-2 6,-2 2-1,2 0 6,0 0-15,0 1 7,0 0-1,0 1 6,-2 1-14,2 0 13,0 5-14,0 4 8,0 0-7,0 3 13,0 2-1,0 2-7,2 3 6,-2 2-7,0 3-7,0 0 0,0 1-1</inkml:trace>
  <inkml:trace contextRef="#ctx0" brushRef="#br0" timeOffset="313374">6138 4658 18,'0'0'4,"0"0"0,0 0-1,0 0 0,0 0-1,0 0 0,0 0 0,0 0 1,0 0-1,0-1 0,0-1-1,3 0 1,-1-2-1,2 2 0,2-2 0,-2 2 0,2-2-1,0 3 1,1 0-1,1 1 0,-2 0 1,2 0 0,3 1-1,-3 2 0,2-1 0,1 0 0,-3 2 0,2-1 0,-1 2 0,-1 0 0,0-1 0,-2 2 0,1 0 0,-1 0 0,-4 1 0,0-2 0,0 2 0,-2 0 0,-2 2 0,0-2 0,0 1 0,-2 0 0,-3-1 0,3 1 0,-2-1 0,0 0 0,0 0 0,-1 0 0,-1-1 0,2 1 0,0-2 0,0 1 0,-1 0 0,1 1 0,2-2 0,-2 1 0,2-2 0,0 0 0,1-1 0,1 1 0,0 0 0,0 0 0,0-1 0,2 1 0,2-1 0,-2 0 0,4-2 0,-2 1 0,3-1 0,-1 2 0,2-2 0,0 1 0,2-1 0,1 0 0,1-1 0,0 2 0,3-2 0,1 1 0,1-1 0,1 0 0,-1-1 0,1 1 0,3-3 0,-3 2 0,3 0-1,-2 0 0,-1 0 0,-1 1 0,-1 0-1</inkml:trace>
  <inkml:trace contextRef="#ctx0" brushRef="#br0" timeOffset="314002">6058 5184 21,'0'0'4,"0"0"-1,0 0 0,0 0 0,4 0 0,2 0 0,2 0 0,3 0-1,-1-1 0,2 0-1,3-2 7,2 1-7,1 0-1,3-3 1,-1 2-1,3-1 0,2 1 0,0-1 0,-2-1-1,1 2 0,-1 1 0,2-1-1</inkml:trace>
  <inkml:trace contextRef="#ctx0" brushRef="#br0" timeOffset="314286">6341 5429 20,'-2'2'4,"2"-2"-1,-2 0 0,0 1 0,0 1-1,0-1 0,0 1 0,0 2 0,0-1 0,0 2-1,2 0 1,0 1-1,0 2 0,2-1 0,2 1 0,0 0-1,0 0 0,2 1 1,0 1-1,3 0 1,-1-1 0,0 2 0,0-1-1,1 0 0,-1 0 0,0 1 0,3-2 0,-5 3 0,2-2 1,-2 1-1,1-1 0,-1 0 0,-2 1 0,-2-1 1,0 1-1,-2-2 0,0 0 0,-2 0 1,0 0-1,-2-1 0,0 0 0,-3 0 0,1 0 0,0-1 1,-2-1-2,2-2 1,-3-1-1,1-2-1</inkml:trace>
  <inkml:trace contextRef="#ctx0" brushRef="#br0" timeOffset="314608">6349 5426 20,'0'-1'4,"2"0"0,1-2 0,-1 0-1,0 0 0,2 0 0,0 1 0,2-2 5,0 1-7,3-1 6,-1 1-7,2-2 0,3 0 6,1 1 0,1-1-8,1 0 7,1 0-7,1-1-1,3 0 1,2-1 0,-1 0-2</inkml:trace>
  <inkml:trace contextRef="#ctx0" brushRef="#br0" timeOffset="314990">7026 4887 20,'0'0'4,"0"0"0,0 0 0,0 0-1,0 0-1,0 0 0,0 0 0,0 0 0,0 0-1,0 0 1,-2 0-1,2 0 0,0 3 0,-5 4 0,1 1 0,0 2 0,-2 3 0,0 3 0,0 3 0,-3 3 6,3 1-1,0 4-1,-2 2-6,1 1 6,-1 2-7,2-1 0,2 1 0,0 0 7,2 0-7,2-2 7,0 0-7,2-1 0,2-1 7,2 0-8,2-1 0,1-3 1,-1-2 1,2-1-1,1-1 1,1-3 0,-2-3 0,3-1 0,-1 0 0,-2-4-1,3-1-1</inkml:trace>
  <inkml:trace contextRef="#ctx0" brushRef="#br0" timeOffset="315856">7357 5120 18,'-2'0'4,"2"0"-1,0 0 0,0 0 0,-5 1 0,1-1-1,0 1 1,0-1-1,0 0 0,-2 0 0,-1-1 0,3 0-1,-2 0 0,0 0 0,2-2 0,-2 1 0,1-1 0,1-1-1,0-1 1,2 0 0,0-1-1,0-1 0,0-2 0,2-1 0,0 0 0,0 0 0,0 1 0,2 0 0,2 0 0,-2 0 0,2 2 0,0-1 0,1 1 0,1 0 0,-2 2 0,2-1 0,0 2 0,1 0 0,-1 1 0,2 2 1,0 2-1,1 2 0,-1 1 0,0 2 0,0 3 0,3 4 0,-3 2 0,2 3 0,-1 0 0,-1 3 1,0 1-1,-4 2 0,0 1 0,-2 0 1,-2-1-1,-2-1-1,0-1 1,-2-1 1,0-1-1,-2-3-1,0-1 1,-3-1 0,3-2 0,-2-3 1,0 0-1,1-3 0,-1 0 0,2-3 0,0-2 0,-3-1 0,3-2 0,2-2 0,-2-2 0,2-1 0,2-1 0,0-1 0,0-1 0,2 1 0,0 0 0,0-2 0,2 2 0,2 1 0,0 0 0,2 0 0,0 3 0,3-2 0,1 1 0,2 2 0,3-1-1,1 1 0,1 0 0,2 2-1</inkml:trace>
  <inkml:trace contextRef="#ctx0" brushRef="#br0" timeOffset="316361">7739 5132 20,'-2'-3'4,"2"1"0,0-3-1,2 1 0,-2 0 0,2 0-2,-2 0 1,2 1 0,-2 0-1,2 3 1,0 1 0,3 2-1,-1 3 0,0 1 0,2 1 0,-2 3-1,0 2 1,1 2 0,-1 2 0,-2 0 0,0 3-1,-2-2 0,2 0 0,-2-2 1,2-2-1,-2-1 1,2-3-1,-2 0 0,2-2 0,-2-1 0,2-4 0,2-1 0,0-3 0,3-1 0,-1-4 0,0-1-1,0-2 1,0-2 0,1-1 0,-1-3 0,-2-1-1,0 0 1,0 0 0,-2 0 0,0-1 0,0 2 0,1 1 0,-1 1 0,-2 3 0,2 1 0,-2 1 1,0-1-1,0 4 0,0-1 0,0 3 0,0 2 0,0 2 0,0 1 1,0 3-1,-2 2 0,2 3 1,-2 2-1,2 1 0,-3 2 7,3 2-8,0 0 0,0 1 7,3-1-7,-1 0 0,0 1 0,2-2 0,0 0 7,2 0-7,0-2-1,3-3 0,-1 0 0,0-2-1</inkml:trace>
  <inkml:trace contextRef="#ctx0" brushRef="#br0" timeOffset="317027">8126 5279 21,'0'0'4,"0"0"0,0 0-1,0 0 0,0 0-1,0 0 1,0 0-1,0 0 0,0 0-1,0 0 0,0 0 1,0 0 0,2 2-1,4-1 7,-2 0-8,5 0 0,-1-1 0,2 0 0,3-1 0,1 1 0,1-1 0,-1-2-1,3 0 0,-1 1 0,-1-2-1</inkml:trace>
  <inkml:trace contextRef="#ctx0" brushRef="#br0" timeOffset="317284">8279 5133 23,'0'0'4,"0"0"-1,0 0 0,0 0 0,0 1 0,-2 1 0,2 3-1,0 1 6,-2 2-1,2 0-7,0 3 0,2 0 7,-2 2-8,2 0 1,0 2 0,-2 0 0,2 1 0,-2 2 0,2 0-1,0 1 0,0-2-1,0 2-1</inkml:trace>
  <inkml:trace contextRef="#ctx0" brushRef="#br0" timeOffset="317641">8643 5127 19,'0'0'3,"0"0"0,0 0 0,0 0 0,0 0 0,0 0 0,0 0-1,0 0 0,0 0 0,-2 0 0,2 0-1,0 0 0,0 0 0,0 0 0,0 0 0,0 0 0,0 0 0,0 0 0,-2 0-1,0 0 1,0-1 0,0 0 0,-2 0-1,-1-1 1,3 1 6,0 1-8,0-1 0,2 0 7,-2 0-7,2 1 0,0 0 0,0 0 0,0 0 0,0 0 7,0 0-1,0-1-7,0-2 7,4 0-1,2 2 6,1-1-7,-1 1-7,0 1 0,0 0 1,3 3 7,-1-1-7,-2 1 6,2 3 0,-1 0 0,-3 1-1,0 2 6,-2 1-1,-2 0-1,-2 1-13,-2-1 1,0-1 1,-1 1 7,1-2-1,2-1 0,-2-1-6,2-2 1,0 1 0,0-2 0,4 1 1,0-3 0,4 0 7,0-1-7,1 0 0,1 0 1,2 0 0,1 2 1,-1 1 6,0-1-1,-2 2-6,1-1-1,-3 2 1,0 1 0,-2-1 1,-4 2 6,0-1-7,-4 1 0,0 0 13,-4 0-14,-1 0 1,1-1 6,-2 1-7,0-1 7,-1-1 0,1 0-7,0-1 0,-1-1 0,3-2 0,0 0-1,-1-2-1</inkml:trace>
  <inkml:trace contextRef="#ctx0" brushRef="#br0" timeOffset="318213">8978 5018 22,'0'0'3,"0"0"1,0 0-1,0 1 0,-2 4-1,0 0 1,0 2-1,0 3-1,2-1 1,-2 0-1,2 2 1,2-1-1,-2 1 0,4-1 0,0-2 0,2-1 0,0 0-1,3-1 1,-1-3-1,2-1 0,1-1 0,-1-2 0,0-1 0,1-1 1,-3-2-1,0 1 0,-2-1 0,1-1 0,-1 0 1,0-1 0,-2 2 0,-2-1-1,2 0 0,-1 0 0,-1 2 7,-2-1-7,2 1 6,-2 1-1,2 1-7,-2-1 7,2 2-1,-2 1 6,2 0-14,-2 4 0,2 0 14,-2 3-8,2 1-6,-2 3 13,2 2-2,0-1-13,0 4 7,0 0 0,0 1-7,0 2 1,0-1 7,3 2 0,-3 1 6,2 0-7,0-1-7,-2 1 1,0-1 7,-2-1 6,0 0-1,0 0-13,0-3 0,-2 0 7,-2-1 6,-2 0-13,-1-1 7,-1 0 0,0-2-6,-4-1 19,-1-1-14,1-2-7,-1-1 1,1-1 0,2-2-1</inkml:trace>
  <inkml:trace contextRef="#ctx0" brushRef="#br0" timeOffset="318768">9249 4921 19,'0'0'4,"2"1"0,0 2-1,2 1 0,0 2 0,1 2-1,1 2 1,2-1-1,0 3 0,3 1 0,-1 1 0,0 2 0,1 1 6,-1 0 5,0 3-2,1 0-1,-3 0-8,2 1 13,-3 2-9,1-1 6,-4 2-2,-2 1-7,0-1 6,-4 3-1,0-1-1,-2-1-7,-2 1 6,-3-2-1,-1 1-1,-2-1-6,-3-1-13,-1 1 1,-1-1 1</inkml:trace>
  <inkml:trace contextRef="#ctx0" brushRef="#br0" timeOffset="319681">9903 5256 18,'0'0'4,"0"0"-1,0 0 0,0 0-1,0 0 1,-3-3-1,3-1 0,-2-1-1,2 1 1,-2-1 0,2 1 0,-2-2 0,2 1-1,-2-1 0,-2 2 0,2-1 0,-2 0 0,0 2 0,0 0 0,-3 2-1,1 2 0,-2 1 1,0 0-1,-1 3 0,-1 2 1,0 1-1,-1 1 0,1 1 0,0 2 0,-1 2 0,3 0 0,2 0 1,-2 1-1,3 0 0,-1-1 0,4 0 0,0-1 0,0-1 0,2-2 0,4-3 0,0 0 0,5-4 0,-1-1-1,2-4 0,5-1 0,-1-2 0,1-3 1,-1-1-1,1-3 0,-1-2 1,1 0 0,-3-2 0,-2 0 0,1-2 0,-3 0 0,-2-2 0,-2 0 0,0-1 0,1 0 1,-3-1-1,-2 1 1,0 2-1,0 0 1,0 3-1,-2-1 0,2 5 1,-3 0 0,3 1 0,-2 1-1,2 3 0,0 1 7,-2 0-8,2 2 7,-2 3-7,0 1 7,2 4-7,-2 3 0,0 3-1,2 0 1,-2 3 0,2 2 0,2 2 0,-2 2 7,2 1-1,2 2-7,-2-1 0,2 1 0,1 0 1,1 0 0,0-1 0,2-1-1,3-1 0,-3-1 0</inkml:trace>
  <inkml:trace contextRef="#ctx0" brushRef="#br0" timeOffset="320257">10184 5226 20,'0'0'4,"0"0"-1,2 1 0,-2 0 0,2 3 0,-2-1 0,2 2-1,-2 2 0,2 1 0,0 1-1,-2 1 0,2-1 0,2 0 0,-2 0 0,1 1-1,-1-2 1,2-1-1,0-1 1,0-3 0,0-1-1,0 0-1,0-4 1,3 0 1,-1-1-1,-2-2 1,2-2-1,-2 0 1,2-2-1,-3-1 0,1 0 1,0 0-1,0-1 0,-2 1 0,2 1 7,-4 1-1,2 1-7,0 0 0,-2 3 7,2-1-7,-2 3 12,2 1-7,-2 1-1,3 3 0,-3 3 6,0 2-8,0 0-7,2 0 2,2 3 6,0-1-6,0 1 0,2-1 0,0 1 0,-1 0 1,1-1-1,2-1 0</inkml:trace>
  <inkml:trace contextRef="#ctx0" brushRef="#br0" timeOffset="320673">10653 5204 20,'0'-3'5,"0"0"-2,0-2 0,0-1 0,0 1 0,-2 0 0,2 2-1,-2-1 0,0 2 6,0 1-7,-2 2 0,0 3 0,-2 2-1,-3 2 0,3 3 0,-2 2 1,2 1 0,-3-1-1,3 3 0,0-1 1,2 2-1,-2-1 0,1 0 0,3-1 0,0-3 0,0 1 0,2-2 0,2-3-1,2-1 1,3-3 0,-1-1 0,2-2-1,2-3 0,1-2 0,-1 0 0,0-3 0,3-3 1,-3 0-1,1-2 0,-1-2 1,0-1 0,1-2 0,-3-1 0,-2-2 0,0-2 0,0-1 0,-1 0 0,-1 0 1,-2 0 0,0 1 0,0 1-1,0 4 1,0 0 0,-2 3 0,2 3-1,0 1 7,-2 0-7,0 3 6,2 4-1,-2 1-7,-2 4 7,2 0-1,0 6-6,-2 2 12,0 1-7,2 3-1,0 1 6,-2 2-13,2 2 0,-2 1 1,2 0 7,0 1-7,0-1 0,0-2-1,2-1 0,2-2 0</inkml:trace>
  <inkml:trace contextRef="#ctx0" brushRef="#br0" timeOffset="321101">10980 5199 23,'0'0'4,"0"0"0,0 0-1,0 5 0,0 1-1,0 2 0,-2-1 0,2 1-1,-2 0 1,2 1-1,0-1 0,2 1 0,0-4 0,0 1 0,0-1 0,2-2-1,3 0 1,-3-3-1,2 0 1,2-3-1,-2 0 1,3-2-1,-3-1 0,2-2 1,-2 0-1,1-1 7,-1-1-1,-2 1-1,0 1 0,0 0 12,0 1-3,0 0-8,-2 0 6,1 2-8,-1 2 0,-2-1 5,2 1-7,0 3 0,-2 1 0,0 1 6,0 3 5,2 2-14,-2 0 6,2 2-13,-2 2 13,2 3-13,0 2 14,0 1-1,0 3-1,2 1-13,-2 2 2,3 1 13,-3-1-7,0 0 6,-2-1-7,0 0 1,0-1 6,-2-1-1,0-3 12,-3 1-2,1-3-14,-4-1 6,0-1 0,-5-2 5,-1 0-20,-1-3-12,-3-1 2,-1-1 1</inkml:trace>
  <inkml:trace contextRef="#ctx0" brushRef="#br0" timeOffset="322650">7940 3567 17,'0'0'3,"0"0"-1,0 2 0,0 1 0,0 1-1,0 3 1,0 0-1,0 1 0,0 1 1,2 2-1,-2 0 1,2 2-1,-2 1 0,2 2 0,0 3 0,0 0-1,2 0 0,-2 3 0,0 1 1,1 0-1,1 0 1,0 0 0,0 2-1,2-2 1,-2 1 0,2 0-1,1 0 0,-1-1 0,2 1 0,-2-1 0,3 0 1,-3 0 0,2 1 0,0-1-1,1 1 0,1 0 0,-2-2 0,3 2 0,-1 0 0,0 0 0,1 0 0,1-2 0,0 0 1,1 0 0,1-1-1,-1-1 0,1-1 0,-1-3 0,1 0 0,-1-2 0,1 0 0,0-2 0,1-1 0,1-1 0,-1-1 0,-1 0 0,3-1 0,-3-1 0,1 2 0,1-2 0,-1 0 0,-1-2 0,1 2 0,-1-1 0,1 0 0,-1 0 0,-1 0 0,1-2 0,1 1 0,-1-2 0,1 1 0,-1-1 0,1 0 0,-1 0 0,3 0 0,-1 0 0,1-1 0,-1 2 0,3-2 0,0 0 0,1 1 0,-1-1 0,1 0 0,1 0 0,0 0 0,0 0 0,-1-1 0,3 1 0,0-1 0,-1 0 0,1-1 0,2 1 0,-2-1 0,2 0 0,-3 0 0,3-1 0,-2 1 0,-2 0 0,1 0 1,1 0-1,-2 0 0,-1 0-1,1 1 1,0-1 0,-3 1 0,3-1 0,-2 1 1,1-1-1,-1 2 0,2-2 0,-1 0 0,1 0 0,-2 0 0,1 0 1,-1 1-1,2-1 0,-3 0 0,1 0 0,0 0 0,-3 0 0,3 0 0,-3 0 0,1 0-1,-1 0 1,1 0 0,-1 0 0,-1 0 0,-1-1 0,1 1 1,-1 0-1,1 0 0,-3-2 0,1 2 0,-1 0 0,0 0 0,-1 0 0,-1 0 0,0 2 0,1-1 0,-1 0 1,3 0-1,-3 0 0,-2 0 0,3 1 0,-1-1-1,0 1 1,1-1 0,-1 0 0,0 1 0,1-1-1,-1 0 1,0 0 0,1-1 0,-1 0 0,0 0 0,1 0 0,-3 0 1,2 0 0,-2 0-1,3 0 0,-3 0 0,2 0 0,-1 0 0,-1 0 0,0 0 0,3-1 0,-3 1 0,2 0 0,1-1 0,-1 1-1,0 0 1,1 0 0,1-1 1,0-1-1,-1 2 0,1 0 0,-2-1-1,1 1 1,-1-1 0,1 1 0,-1-1 1,0 0-1,-2 1 0,5-1 0,-3 1-1,1-2 2,-1 1-1,0 0 0,1 1 0,-3-1 0,2 0 0,-2 1 0,1-1 0,-1-1 0,2 1 0,-1 0 0,1 1 0,-2 0 0,3-1 0,-3 1 0,2-1 0,-2 1 0,1-1 0,-1 1 0,2 0 0,-1 0-1,1 0 2,0 0-1,1 0 0,-3 0 0,2 0 0,1 0-1,-3 0 1,2 0 0,-2 0 0,1 0 0,-1 0 0,0 0 0,1 0 0,-1 0 1,0 0-1,0 0 0,1 0 0,-1 1 0,0-1 0,0 1 0,1-1 0,-1 1 0,0-1 0,1 1 0,1-1 0,-2 1 0,3-1 0,-3 2 0,2-1 0,0-1 0,1 1 0,-1 0-1,3-1 1,-3 0 0,2 0 1,-1 0-1,1 1 0,-2-1 0,1 1 0,1 1 0,-1-1 0,-1 0 0,0 0 0,3 0 0,-1 0 0,-2 1 0,3 0 0,-3 0 0,3 0 0,-3 0 0,0-1 0,1 1 0,1-1 0,-2 0 0,1 1 0,-1-1 0,0 0 0,-1 0 0,1 0 0,-2-1 0,-2 1-1,3-1 2,-3 2-1,2-1 0,-2-1 0,1 1 0,-1-1 0,0 1 0,0-1 0,0 1-1,1-1 1,-1 1 0,0-1 0,2 2 0,-2-2 0,3 0 0,-1 1 0,0-1 0,3-1 0,-1 1-1,0 0 1,3 0 0,-1 0 0,1 0 0,-1 0 0,0 0 0,3 0 0,-3 0 0,1 0 0,-1-2 0,0 2 0,1-1 0,-1 1 0,1-1 0,-1 0 0,-2 1 0,1-1 0,1 1 1,-1 0-1,1 0 0,-2-1 0,3 1 0,1-2 0,1 2 0,-1-1 0,1 1 0,3-2 1,1 1-1,-1-2 0,3 2 0,2 0 0,0 0 0,-1 0 0,1 0 0,0 1 0,2-2 0,-3 2 0,1 0 0,0-1 0,0 1 0,-1 0 0,-1 0 0,0-1 0,-1 1 0,1 0 0,-2 0 0,1 1 0,-3-1 0,2 1 0,-3 1 0,1-1 0,-1 1 0,1-1 0,-3 2 0,1-1 0,-3 0 0,-1 2 0,-1-2 0,-2 2 0,0-2 0,1 1 0,-3 1 0,0-1 0,-2 1 1,0-2-1,3 1 0,-3-1 0,-2 0 0,2 0 0,-2 0 0,0-1 0,0 1 0,0 0 0,0 0 0,0-1 0,-2 0 0,2 0 0,-2 0 0,2 0 0,3 1 0,-5-1 0,2 0 0,-2 0-1,2 0 1,0 0 0,0 1 0,0-1 0,0 1 0,0 0 0,0 1 0,2 0 0,0 0 0,1 0 0,-1 1 0,0-1 0,0 0 0,0 1 0,2-1 0,0 2 0,1-1 0,-3-1 0,2 2 0,0-2 0,3 1 0,-1 0 0,0 0 0,0 1 0,1-1 0,1 0 0,0 0 0,1 0 0,-1 0 0,0 0 0,1-1 0,-1 1 0,2-1 0,1 0 0,-1 0 0,1 1 0,1-1 0,-1 2 0,1-2 0,-2 1 1,3-1-1,-3 0 0,3-1 0,-3 1 1,3 1-1,-3-1 0,3 1 0,-3-1 0,2 2 0,-1-1 0,1 0 0,-1 0 0,1-1 0,-1 1 0,1 0 0,-2 1 0,3 0 0,-1-2 0,1 1 0,-3 0 0,3 1 0,-3 0 0,3 0 0,-3 0 0,3 0 0,-1 0 0,3 1 0,-5-2 0,2 0 0,1 2 0,-1-1 0,1 1 0,-1-2 0,3 0 0,-3 0 0,1 1 0,1 0 0,-1-1 0,-1 2 0,1-1 0,-1 1 0,1-2 0,-1 1 0,1 1 0,-1-2 0,1 1 0,-1 1 0,1 0 0,-1-2 0,1 2 0,-3-1 0,3 0 0,-1-1 0,-2 1 0,3-1 0,-1 0 0,-1 1 0,1-2 0,-1 2 0,1-2 0,-1 2 0,1 0 0,-2-1 0,-1 1 0,1 0 0,-1 0 0,1 1 0,-2-1 0,3 1 0,-3-2 0,2 1 0,-1 1 0,-1-2 0,0 1 0,1 0 0,-1 0 0,1 0 0,-1 1 0,2-1 0,-1 0 0,1 0 0,0 0 0,1-1 0,-1 1 0,1 0 0,1-2 0,1 1 0,-1 0 0,1 0 0,1-2 0,1 2 0,-1-2 0,1 0 0,1 1 0,-1-1 0,2 0 0,-1 1 0,1-1 0,-1-1 0,1 0 0,2 0 0,-1 1 0,3-2 0,-2 0 1,2 0-1,-1 0 0,3 0 0,-2-2 0,2 1 0,-3 0 0,3-1 1,0-1-1,0 2 0,2-1 0,0 0 0,0-1 0,1 1 0,-1 0 0,2-1 0,0 1 0,0-2 0,0 2 0,0-1 0,0-1 0,0 2 0,0 0 0,0-2 0,0 1 0,0-1 0,0 2 0,0-2 0,-2 1 1,2-1-1,-3 1 0,3-1 0,-2 1 0,0-1 0,0 0 0,0 0 0,0 0 0,0 0-1,2 1 1,-2-2 1,-1 0-1,-1 2 0,2-1 0,-2 0 0,2-2 0,0 1-1,-2-1 1,1 2 0,-1-2 0,0-1 0,-2 2 1,2-1-1,-3 1 0,1 0 0,0-1 0,-2 1 0,1 0 0,-1 0 0,0-1 0,-1-1 0,-1 1 0,2-1 0,-3-1 0,1 1 0,0 0 0,-1 0 0,3-1 0,-3 1 0,-1-1 0,2 0 0,-1-1 0,1-1-1,-3 2 1,3 0 0,0 0 0,-3-1 0,1 2 0,1-3 0,-1 2 1,1-1-1,-1 0 0,2-1 0,-1 1 0,1 0 0,-3 1 0,3-2 0,-2 1 0,1 1 0,-1 0 0,-3 0-1,1-2 1,-1 2 0,1 0 1,-3 0-1,-2 0 0,3 0 0,-3-1 0,-2 1 0,3 0 0,-3-1-1,-2 0 1,3-1 0,-3 1 0,0-2 0,-2 1 0,2 0 0,0-2 0,-1 0 0,1 1 1,-2-3-1,2 0 0,-2-1 0,0 0 0,1-2 0,-1 0 0,0-2-1,0-1 1,0 2 0,0-2 0,0-1 1,1-1-1,-3 1 0,2-1 0,-2 1 0,2 1 0,-2-1 0,2 2-1,-2 0 1,0 0 0,0 1 0,0 2 0,0-2 0,1 3 1,-3-1-2,2 2 1,-2-1 0,2 1 0,-2 0 1,0 1-1,0-1 0,0 1 0,0 0 0,0 1 0,0-2 0,0 1 0,0 0 0,0-1 0,0 0 0,-2 0 0,2 1-1,0-1 1,0 0 0,0 1 0,0-1 0,0 1 1,0-1-1,0 1 0,0 0 0,0 0 0,0 1 0,0-1 0,0 0 0,0 1 0,0 0 0,0-1 0,0 1 0,0-1 0,0 1 7,0-1-8,0-1 7,0 1-8,0-1 7,0 1-7,0-1 0,0 0 1,0 2 0,0-2 0,-2 1 0,2 0 1,-3 2-1,1-2 0,2 1 0,-2 2 1,-2-2 0,2 2 6,0-1-7,0 1 0,-2-1 0,2 2 0,0 0 1,0-1-1,-2 1 0,1 1 1,-1-1 0,2 0 0,-2 1 0,2-1-1,-2 1 1,2-2-1,-2 1 1,2 0 0,0 0 0,-1-2 0,1-1 6,0 1-7,0-1 1,2-1-1,-2 1 7,2-1-1,0-2-7,0 1 1,0-2 0,0-2-1,0-1 0,0 1 1,2-3 0,-2-1 0,2-1 0,-2-1 1,2 1-1,0-1 0,1-1 0,-1 1 0,0 1 0,0-1 0,0 2 0,-2 1 0,2 0-1</inkml:trace>
  <inkml:trace contextRef="#ctx0" brushRef="#br0" timeOffset="366658">3983 6442 19,'0'0'4,"0"0"-1,0 0 0,0 0 0,-2 0 0,2 0-1,0 0 0,0 0 0,0 0-1,0 0 1,0 4 0,-2-1-1,2 3 0,0 0 0,0 1-1,0 0 1,2 2-1,0-1 0,-2 0 0,2-1 0,1 0 0,1 0 0,-2-2 0,2 0 0,2-3 0,-2 0 0,2-1 0,1-1-1,-1-1 1,-2 0-1,0-2 1,0-1 0,0-2 0,0 0 0,-1-2 0,-1 1 0,0-1 0,0 0-1,-2 1 2,2 0-1,-2 0 1,0 0 0,0 0-1,0 2 0,0 1 1,2-1-1,-2 2 0,0-1 1,0 1-1,0 0 0,0 2 0,0 0 0,0 1 0,0 1 0,2 3 0,-2-1 1,2 3-1,-2 0 0,2 1 0,-2 1 0,2 1 0,0 1 0,0-1 0,2 1 0,-1 1 0,1 0 0,0 1 0,0 1 0,0-2 0,0 2 0,0-1 0,0-1 0,-1 1 0,1 0 0,-2-2 0,0 1 0,-2-1 1,0-1-1,2 1 0,-4-1 1,2-1-1,-2-1 0,-2 0 0,-1 0 0,1-1 0,-2 0 0,0-2 0,-2 0 0,-1-1 0,1 0 0,0-2 0,0-1 0,-1 0-2,3-1 1</inkml:trace>
  <inkml:trace contextRef="#ctx0" brushRef="#br0" timeOffset="367592">4192 6511 20,'0'0'4,"0"0"0,0 0 0,0 0-1,0 0-1,0 0 1,0 0-2,0 0 1,0 0-1,0 0 1,0 0 0,0 0 0,0 0-1,2 1 0,0 0 0,0 0 0,1 0 0,1 1 0,0-2-1,0 0 0,2 0 0,-2 0 0,2-3-1,1 1 0,-1 1 0,-2 0-1</inkml:trace>
  <inkml:trace contextRef="#ctx0" brushRef="#br0" timeOffset="367882">4211 6569 20,'0'0'4,"0"0"-1,0 0 1,0 0-1,0 0-1,0 0 0,0 1 1,0-1 0,0 0-1,2 0 0,0 0 0,0-1-1,2 1 0,-2-1 0,2 0 0,1-1-1,1 0 0,0-1-1,0 0 0</inkml:trace>
  <inkml:trace contextRef="#ctx0" brushRef="#br0" timeOffset="370211">3907 6446 18,'0'0'4,"0"0"-1,0 0 0,0 0 0,0-2-2,2 0 0,0-1 0,2-2 0,0 0 1,0 2 0,1-2-1,-3 2 0,4-1 0,-2 1 0,2-1 0,-2 1 0,2-1 0,-1 3 0,1-1-1,0 1 1,0-1-1,0 4 0,1-1 0,-1 1 1,0 2-1,2-1 1,-1 2-1,-1 1 0,0 1 0,0 0 0,0 1 0,1 0 0,-3 1 0,2 0 0,0 0 1,-2 0-1,0 1 0,1 0 0,-1 0 0,0-1 1,0 2-1,0-2 1,0 2-1,-2-2 0,0 1 0,0 0 0,-2-1 0,2 0 0,-2 1 0,3-1 0,-3-1 0,0 0 0,0 0 0,0-1 0,-3 0 0,3 0 0,-2 0 1,0-2-1,2 1 0,-2-2 0,2 0 1,-2-1-1,2 0 0,0-2 0,0 0 0,0 0 1,0-1-1,0-1 0,0 0 0,0-3 0,0 1 0,2-2 0,0-1 0,0-1-1,0-1 1,1-2 0,-1-1 0,0 0 0,0-1 0,2-2 0,-2 0 0,2 0 0,-2 0-1,2 1 1,-2-1 0,2 2 0,-1-1 0,-1 1 0,0 2-1,0 1 0,0-2 2,-2 2-1,2 1 0,-2 2 0,2 0 0,-2 0 0,0 3 0,0-2 1,0 3 0,2-2-1,-2 2 0,2 0 1,-2 0-1,-2 1 0,2 2 0,0-1 0,0 0 0,0 4 0,-2 1 1,0-1-1,2 1 0,-2-1 0,2 2 0,-2 0 0,2 1 0,-2 1 0,2 0 0,-2 1 0,2 0 0,-2 0 0,2 0 0,-3 1 0,3 0 0,0-1 0,0 1 0,0-1 0,0 0 0,0 1 1,0 0-1,0-1 0,3 1 0,-1-1 0,0 0-1,-2 1 2,2 0-2,0-1 1,0 0 0,0-1 0,0 1 0,0-1 0,2 0 0,-2-1 0,2 1 0,1-1 0,-1 0 0,-2 0 0,2-1 0,-2-1 0,2 1 0,0-3 0,0 1 0,1-1 0,-1-1-1,2 0-1,-2-1 0</inkml:trace>
  <inkml:trace contextRef="#ctx0" brushRef="#br0" timeOffset="371549">4232 6603 21,'0'0'4,"0"0"-1,0 0 1,0 0-1,0 0 0,0 0-1,2-3 0,2 2 0,0-1-1,2 1 0,0-2 0,1 2 0,-1-1 0,2-1 0,0 0 0,1 1 0,-1-2 0,2 2-1,-2-2 0,3 1 0,-3 1 1,0-2-1,1 2 1,-3-1-1,0 1 0,0 1 0,-2 0-1,0 1-1,1 0 0</inkml:trace>
  <inkml:trace contextRef="#ctx0" brushRef="#br0" timeOffset="371821">4298 6685 20,'0'0'4,"0"0"0,0 0-1,0 0 0,0 0 0,0 0 0,0 0-1,0 0 0,0 0 6,0 0-7,0 0 0,0 0 0,0 0 6,0 0-7,0 0 0,0 0-1,0 0 1,0 0 6,2-1 0,0-1 5,2-1-14,0 1 7,2-1-7,1 0 13,-1 0-1,0-1-14,0 0 7,2 0-7,-1-1 1,1 0 7,2-1-1,-1 0-6,1 0-1,-2 0 0,2-1 0,1 2 0</inkml:trace>
  <inkml:trace contextRef="#ctx0" brushRef="#br0" timeOffset="372167">4542 6417 20,'0'0'5,"0"0"-1,0 0 6,0 0-1,0 0-1,0 0-1,0 0-7,0 0 12,0 0-14,0 0 7,0 0 5,0 0-1,0 2-1,-2 3-7,0 0 0,2 2 6,-2 3-1,2-1-1,0 1-7,0 2 7,2 1-1,0 1 0,0 1 5,0 1-13,-2 0 7,2 1-7,2 0-6,-2 2-1</inkml:trace>
  <inkml:trace contextRef="#ctx0" brushRef="#br0" timeOffset="409900">7394 5975 21,'0'0'4,"0"0"0,0 0 0,0 0-1,0 2 0,-2 2-1,0 0 0,-2 2 0,-1 0 0,3 1-1,0 0 1,0 0-1,2 1 0,-2 0 0,2 0 0,0 0 0,2 2 0,-2 0-1,2 1 7,0-1-8,0 2 0,3 0-1,-1 0-1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0:50.7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 23,'0'0'4,"0"0"0,0 0-1,0 0 0,0 0 0,0 0 0,0 0-1,0 0-1,0 0 1,0 0-1,2-1 1,2-2-1,2 0 0,2-3-2,1 0-1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0:13.8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0 18,'0'0'3,"0"0"0,0 0 0,0 0 0,0 0-1,-2 0 1,2 0-1,0 0 0,0 0 0,0 0 0,0 0-1,0 0 1,0 0 0,0 0-1,0 0 0,0 0 0,0 0 0,0 0 0,0 0 0,0 0 0,0 0 0,0 0 0,0 0 6,0 0-1,0 0-7,0 0 13,0 1-2,2 1-1,0 0-14,2-1 13,3 0-7,-1-1 0,0 1 12,2-1-1,1 0-8,1 0 6,2-1-8,-1-1 0,1 1-13,0 0 1,1-1 1,-3 1 0,1 1 1</inkml:trace>
  <inkml:trace contextRef="#ctx0" brushRef="#br0" timeOffset="338">11 165 22,'0'0'4,"0"0"0,0 0-1,0 0 7,0 0 5,0 0-15,0 0 7,0-1 5,5 0-1,-1-1 11,0-2-9,4 2-2,-2-2-8,5 1 0,-1-2 0,0 1 12,5-1-2,-3-1-8,5 2-1,-1-2-19,5-1 0,0 0 1,1 0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0:15.8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592 436 20,'0'-1'4,"0"0"0,0 0-1,-2 0 0,2 0 0,-2-1-1,0 1 0,2 1-1,-2-1 1,0 1 0,0-1-1,-2 1 0,2 1 0,-3 0 0,3 2 0,-2 0 0,0 2 0,-2 0 0,2 4 0,0-1-1,-1 2 1,1 3 6,2 2-8,-2 0 1,2 3 0,0 0 6,0 4-7,0 0 7,2 3-7,0 0 6,0 2-1,0 1 0,2 0-7,2 1 7,-2 0-7,2 0 0,0 0 7,3 0-7,-1 0 1,0 1 0,0-3 6,2 1-6,1 0 6,-1 0 0,0 0-7,-1-1 6,1 0-6,0-2 0,-2 3 7,0-1-7,-1-2 7,-1 2-1,0-1 0,-2-1-1,-2-1 6,0-1-7,-4 0 0,0-1-7,0 0 8,-5-1-1,1 0-6,-2 0 0,-3-2 8,1-2-8,-1-1 1,-1-1 0,-1-2 1,1-1-2</inkml:trace>
  <inkml:trace contextRef="#ctx0" brushRef="#br0" timeOffset="739">474 1729 18,'0'0'3,"-2"2"0,2 1 0,-2 4 0,-2 1 0,0 1 0,-2 2-1,2 1 0,-3 1 0,3 1 0,0 2 0,0-3-1,2 1 0,0-1 0,0-1 0,2-2-1,2 1 1,0-3-1,2-1 0,0-4 0,4 1 1,1-4-1,-1 0 1,2-2-1,1-3 0,-1-1 0,0 0 0,1 0-1,-3-1 2,0-1-1,-2 0 1,1 0 0,-3 1-1,-2-1 0,0 1 1,-2-1-1,-2 1 0,-2 0 0,0 0 0,-5 1 1,1 0-1,0 2-1,-3-2-1</inkml:trace>
  <inkml:trace contextRef="#ctx0" brushRef="#br0" timeOffset="1556">669 1 21,'0'0'4,"0"0"0,0 0 0,0 0 0,0 0-1,0 0 0,-2 0-1,0 0 0,-1 0-1,1 3 7,0 0-8,2 3 1,-2 2 6,2 2-1,0 1 5,0 3-7,0 2-7,0 1 0,2 0 1,-2 3 0,2 0-1,0 1 0</inkml:trace>
  <inkml:trace contextRef="#ctx0" brushRef="#br0" timeOffset="4507">17 610 17,'0'0'4,"0"0"-1,0 0 0,0 0 0,0 0-1,0 0 0,0 0 0,0 0 1,2-3-2,-2 1 1,0 0 0,0 0 0,0 0-1,2 0 0,-2-1 0,2 2 0,0-2-1,1 0 1,-1 1 0,2 1-1,0-1 0,0 1 0,0-1 0,2 2 0,1 2 1,1 0-1,0 0 0,0 0 0,1 2 0,-1 1 0,0-1 0,0 2 0,1 0 0,-1 1 0,-2 0 0,0 1 1,1 0-1,-1 3 0,0-1 0,-4 1 0,2 0 0,-2 0 1,-2-1-1,0 1 0,-2-1 0,0 0 0,-2 2 0,0 0 0,0-2 0,-2 1 0,1-1 0,-1-1 0,0 1 0,0-1 0,-2-1 0,1 0 0,1 0 0,2-2 0,-2 0 0,2 0 0,0 0 0,-1-3 0,1 1 0,2-1 0,0 0 0,0 0 0,2-1 0,-2 1 0,2-1 0,0-1 1,0 0-1,2 0 0,0 2 0,0-2 0,2-1 0,3 0 0,1 1 0,-2-1 0,4 1 0,1-1 0,-1 0 0,2-1 1,3 1-1,-1-1 0,1 0 0,1 1 0,-1-1-1,1-1-1,-1 1 1,-1 1-1</inkml:trace>
  <inkml:trace contextRef="#ctx0" brushRef="#br0" timeOffset="5151">19 1136 22,'0'0'4,"0"0"-1,0 0 1,0 0-2,0 0 1,0 0-1,0 0 1,0 0-1,0 0 6,2 0-7,-2 0 6,2 0-7,3-2 6,3 1-7,-2-1 7,2-1 5,3 0-7,-3-1-1,2 1 0,1-1-1,-1 1 0,2-1-6,3 2 0,-3-2 0,1 2 0,-3 1 0,0 0 0,1 1 0</inkml:trace>
  <inkml:trace contextRef="#ctx0" brushRef="#br0" timeOffset="5493">150 1306 19,'0'0'5,"0"0"-1,0 0 0,0 0-1,0 0 0,0 0 0,-2 0-1,-1 1 0,-1 0 0,0 1-1,2 1 0,0 1 0,-2 1-1,2 2 1,0-1 0,0 1 0,0-1-1,2 0 0,0 0 0,0 1 1,2 0 0,0-2-1,0 1 0,2 0 1,0 0 0,2-2 0,1 2-1,-1-1 0,2 0 0,0 0 0,1 1-1,-1-1 1,-2 1 0,2-1 0,1 1 0,-3-1 0,0 0 1,0-1-2,0 1 1,-1 0 0,-1-1 0,0 2 0,0-1 1,-2 0-1,-2 0 0,0 1 0,0 0 0,-2 0 0,-2-2 0,2 2 0,-2 1 0,-3-1 0,1 1 0,0-1 0,0-2 0,-3 2-1,1-2 1,2-1 0,-2 1 0,2-2-2,-3-2 0,3-1 0</inkml:trace>
  <inkml:trace contextRef="#ctx0" brushRef="#br0" timeOffset="5903">179 1248 19,'0'0'4,"0"0"0,0 0-1,0 0 0,0-1 0,0-2-1,0 1 1,0 0-1,2-1 0,-2 2-1,0-1 0,2 1 0,0 0 0,0 0 1,0-1-1,2 2 0,0 0 6,0 2-7,2-1 0,1 0 6,-1 0-7,0 1 1,2-1-1,1 1 1,-1-1 6,0 0-7,3-1 0,1-1-1,0 0-1,-1-1 0</inkml:trace>
  <inkml:trace contextRef="#ctx0" brushRef="#br0" timeOffset="6523">-1 1114 17,'0'0'4,"0"0"-1,0 0 0,0 0 0,0 0-1,-2 0 0,2 0 0,0 0 0,0 0 0,0 0-1,0 0 1,0 0-1,0 0 0,0 0 0,0 0-1,0 0 1,0 0 0,0 0-1,0 0 1,0 0-1,2 0 0,-2 0 0,2 0 0,2 0 1,2 1-1,0-1 0,2 2 0,-1 0 0,1-1 0,2 1 0,-1 0 0,1-1 0,-2 0 0,3 0 0,-1 0 0,2 0 0,-1 1 0,1-1 0,0 0 0,1 0 0,-3-1 1,3 0-1,-3 0 1,2 0-1,-1 0 0,-1 0 0,0 0 0,1 0 0,-3-1 0,0 1 0,1 0 0,-1 0-1,-2 1 1,2-1 0,-2 0 0,1 0 0,-1 0 0,-2-1-1,2 1 1,-2 0 0,1-1 0,1 1 0,-2-1 0,-2 1 0,2-2 0,-2 2 0,2-1 1,-2 1-1,0 0-1,0-1 1,1 1 0,-1-1 0,0 0 0,0 1 0,0-1 0,0 1 0,0 0 0,0-2 0,-2 1 0,2 1 0,0-1 0,-2 1 0,2-1 0,0 0 0,-2 1 0,2 0 0,-2-1 0,2 1 0,-2-2 0,2 1 0,1 1 0,-3-1 0,2 1 0,-2-1 0,2 1 0,-2 0 0,2 0 0,-2-1 1,0 1-1,0-1 1,0-1-1,0 2 1,0-1-1,0 1 0,0-1 0,0 0-1,0 0 0</inkml:trace>
  <inkml:trace contextRef="#ctx0" brushRef="#br0" timeOffset="15246">938 778 18,'0'0'4,"0"0"-1,0 0 0,0 0 0,-3 0 0,3 0-1,0 0 0,0 0 0,0 0 0,0 0 0,0 0 0,0 0-1,0 0 0,0 0 0,0 0 0,0 0 0,0 0 0,0 0 0,0 0-1,0 0 0,0-1 1,0-2 0,3-2 0,-3 0 0,2 1 0,2 0-1,-2 2 0,2-2 0,2 2 0,0 1 0,1-2-1,1 3 2,-2 3-1,2 0 0,-1 2 0,1 1 0,0 0 0,0-1 7,-1 2-8,-1 3 1,0-2-1,-2 1 1,2 0-1,-2 2 1,-1-1-1,-1 1 1,0-1-1,-2 1 1,-2 0 0,2 0 0,-2 0 6,-3 0-7,3-2 1,-2 2 0,0-3 0,0 0 6,0 0-7,2 0 0,-2-2 0,-1 0 0,3-1 0,-2-1 0,2 1 0,0-3 1,0 2-1,2-2 0,-2-1 1,2 1 0,-2 0 6,2-1-7,0 1 0,2-1 0,-2 0 7,0 1-8,2-1 1,0 0 0,0 0 0,2 0 7,0-1-7,1 1 6,1-1-7,0 0 0,2-1 0,1-1 7,3 0-7,0-2-1,1-1 0,1 0-1</inkml:trace>
  <inkml:trace contextRef="#ctx0" brushRef="#br0" timeOffset="15747">1285 793 19,'0'-1'4,"-2"-2"-1,2 0 0,0 0-1,0-1 1,0 2 0,0-1-1,0-1 0,0 3 0,2 0 0,0 0-1,0-1 0,0 2 0,0 2 0,2 1 0,1 3-1,-1 0 1,2 2-1,-2 0 1,0 1 0,0 3 0,0 0 0,-1 0-1,-1 0 0,2 0 0,-2-1 0,-2 0 0,4-2 0,-2-1 0,-2-1 0,2 0 0,0-2 0,2-3 0,-2-1 0,0-2 0,3-1 0,-3-3 0,2-1 0,0-1 0,0-2 0,-2-2 0,2-1 0,-2-1 0,0 0 0,0 0 0,3 2 0,-3-1 0,-2 2 0,2 1 0,-2 1 0,2 3 1,-2 0-1,0 3 0,0 2 1,2 3-1,0 2 0,-2 3 1,2 1-1,0 2 0,0 1 0,2 1 0,2 1 0,-1 0 0,1-1 0,0 0 0,0-2 0,2 1 0,1-3 0,-1 1 0,0-4-1,1 0-1</inkml:trace>
  <inkml:trace contextRef="#ctx0" brushRef="#br0" timeOffset="16200">1494 567 22,'0'0'4,"0"0"-1,0 0 0,0 0 0,0 0-1,0 0 0,0 0 0,0 0 0,2 0 0,2 0-1,2 1 0,-2 1 0,1 0 0,-1 3 0,0 0 0,0 0 0,0 4 0,-2 0-1,2 3 0,-2-2 1,0 3-1,-2-2 1,3 3 0,-3 0 0,2 0 6,-2-1-8,2 0 7,-2 0-7,2-1 0,2-1 0,0-2 0,0-1 1,0-1 6,5-2-8,-1-4 1,2-1 6,1-1 0,3-2-7,0-2 0,1-3-1,1-2 0,1 2 0</inkml:trace>
  <inkml:trace contextRef="#ctx0" brushRef="#br0" timeOffset="16664">1051 1208 21,'0'0'4,"0"0"0,0 0-1,0 0 0,0 0-1,0 0 1,0 0-1,0 0 0,0 0 0,0 0 0,4-1 0,1 1-1,3-1 7,0-1-1,5-2-1,1-2-1,5 1-8,1-2 1,5-3 0,2 1 1,4-3 0,2 1 0,2-1 0,0-1-1,-1 2 0,-1-1 0,-2 2 0,-2 0-1</inkml:trace>
  <inkml:trace contextRef="#ctx0" brushRef="#br0" timeOffset="17109">1281 1282 19,'0'-1'4,"0"1"0,0 0 0,0 0-1,0 0 0,0-3 0,0 1-1,0 0 0,0 0 0,0 0 0,2 0 0,0-1-1,2 1 0,-2 0 0,2-1 0,3 1 0,-1 0 0,0 1-1,0-1 0,0 1 0,1 1 1,-1 0-1,2 1 1,-2 2-1,3-1 0,-3 0 0,0 3 0,-2 0 0,-2 2 0,2-1 0,-2 0 0,-2 3 0,0 0 0,0 1 0,0 0 0,-2 0 0,-2 1 7,0-1-7,2 1 0,-4-1 0,2-2 0,-1 1-1,1 1 1,0-2-1,0-1 0,2 0 1,-2-1 0,2-1 0,0 0 0,0-1 0,0 1-1,0-1 7,-1-2-7,3 2 0,-2-3 0,4 1 7,-4 1-7,4-2 0,1 0 0,-1-1 0,0 1 0,2-1 0,0-1 7,2 1-8,0-2 7,5-1-6,-1 1 6,0-3-7,3-1 0,1 1 0,1-1 1,1-2 6,3-2-7,-1 1-1,3-1 0,-2-1-1</inkml:trace>
  <inkml:trace contextRef="#ctx0" brushRef="#br0" timeOffset="17875">1837 1051 19,'0'0'4,"0"0"-1,0 0 0,0 0-1,0 0 0,0 0 1,0 0 0,0 0-1,0 0 0,0 0-1,0 0 0,0 0 0,0 0 0,0 0 0,0 0 0,0 0 0,0 0-1,0 0 0,0 0 1,0 0-1,0 0 1,0 0 0,0 0-1,0 0 0,0 0 0,0 0 1,0 0 0,2 0 0,-2 0 0,4 0-1,3 0 0,1 0 0,4 0 0,-1-1 0,1-1 0,0 1 1,3-2-1,-1 1 0,-1 1 0,1-1 0,-1-2-1,-1 1 0,1 0 0,-1 1 0,-4 0-1,3-1-1</inkml:trace>
  <inkml:trace contextRef="#ctx0" brushRef="#br0" timeOffset="18226">1891 950 22,'0'0'4,"-2"0"0,2 0-1,0 0-1,0 0 1,0 0 0,0 1 0,0 3-1,0 1 0,2 0-1,0 4 1,0-1-1,0 2 6,0 1-7,0 0 0,0 2-1,0 0 8,1 1-8,-1 1 1,2-1-1,-2 0 0,0 0-1,0 0 0</inkml:trace>
  <inkml:trace contextRef="#ctx0" brushRef="#br0" timeOffset="23517">849 517 17,'0'0'3,"0"0"0,0 0-1,0 0 0,0-2 1,-2 2-1,-1 0-1,1 0 1,0 0 0,0 0-1,-2 2 0,2-2 0,0 1 1,0 1-1,-2 2 0,2-2 0,-2 1 0,-1 1-1,3 2 1,-2-1 0,2 4 0,-2 1 0,0 2-1,0 2 0,0 2 0,0 3 0,1 1 1,-1 5 0,2 0-1,-2 3 1,2 3 0,0 1-1,0 1 0,4 0 0,0 2 0,0-1 1,2 0-1,2-2-1,3 2 0,-1-3 1,2 1 0,3-1 0,-3-1 0,5 1 0,-3-1 0,0-1 0,1-1 0,-1 0 0,1-4 0,1-2 0,-2 2 0,1-5 0,-1 1 1,-1-2 0,-1-1-1,2-1 0,-1-2 0,-3 0 0,2-1 0,-1 0 0,-3-2 0,0 0 0,0-2 0,-2-1 0,1 0 0,-1-2 0,0 0 0,-2 0 0,0-1 0,0-2 0,-2 1-1,2-2 0,-2-1 0,-2-1-1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0:34.6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0 417 19,'0'0'3,"0"0"0,0 0 0,0 0 0,0 0-1,0 0 1,0 0-1,0 0-1,0 0 1,0 0 0,0 0 0,0 0-1,0 0 0,0 0 0,0 0 0,0 0-1,0-1 0,2-2 1,0-1 0,3 1-1,1-2 0,-2 1 0,2 0 1,2 1 0,-1 1-1,1 1-1,0 1 1,0 0 1,1 2-1,-1 2 0,-2-1 1,0 3-1,1 1 0,-3 1 1,0 2-1,-2-1 1,0 1 0,-2 1 0,0-1-1,0 0 0,-2-1 0,2 0 0,0-1 0,0-2 0,0 1 0,0-1 0,2 0 0,0-2 0,2 1 0,2-2 0,1 2 0,-1-3 0,2 2 0,0-1 0,1 1 0,-1 1-1,2-1 1,-2 2 0,-1 0 0,-1 0 0,0 1 0,-2 1 0,-2-1 1,0 1-1,-2-1 0,0 1 0,-2 0 7,-2-1-7,0 0 6,0 0-8,-2-1 1,-1 0 0,-1-2 0,2 1 0,0-1 1,-2-2-1,1 0 0,1-2-2</inkml:trace>
  <inkml:trace contextRef="#ctx0" brushRef="#br0" timeOffset="523">344 393 19,'2'-1'3,"-2"-2"0,4 3 0,-2 0-1,0 0 1,2 3-1,0-2 0,0 1 0,0 3 0,3 1-1,-1 1 0,-2 2 1,0 0 0,-2 2-1,2 1 0,-4 1 0,-2 1 0,2-1 0,0-1 0,0-1-1,0 0 1,0-2 0,0-1-1,0-1 0,0 0 0,2-2 0,-2-2 0,2-2 0,0-2 0,3-1 0,1-3 0,-2-2 0,2-1 0,-2-1 0,0-2 0,3 1 0,-3-3 0,2 1 0,0 0 0,0 0 0,1 0 0,-3 2 0,2 2 0,-4 1 0,2 1 0,-2 0 1,0 3 0,0-1-1,-2 4 1,2 0 6,0 5-8,-2 0 0,3 2 1,-1 2 0,0 0 0,0 0 0,-2 2 0,2 2 0,0-2 6,2 0-1,-2-1-7,2 1 0,0-2 1,1 0-1,-1-2-1,0-1 0</inkml:trace>
  <inkml:trace contextRef="#ctx0" brushRef="#br0" timeOffset="899">681 400 22,'0'0'4,"0"0"-1,0 0 0,0 4 0,0 1 0,-2 1 0,2 0 0,0 2-1,0 0 0,-2 1-1,2-2 1,2 0-1,-2 1 0,2-2 0,0 0 0,2-2-1,0-2 0,0-2 0,2 0 0,-1-4 0,1 1 0,0-3 0,0 1 0,0-3 0,1 1 0,-1-2 0,0 1 0,0-1 1,0 0-1,-2 1 1,1 0 12,-1 2-8,0 0 0,-2 2-8,2-1 7,-2 2 0,0 2-7,0 1 7,2 2-7,-1 3 0,1-1 0,-2 3 7,0 2 6,0 3-1,0 1-1,0 2-1,0 1-1,-2 1-7,0-1 6,2 0-7,-2 0-6,-2-1 20,0 1-8,0-2-6,-2 0 12,-2-2-7,-1 0-13,1 0 1,-4-1 0,-1-2 1,-1 1-1</inkml:trace>
  <inkml:trace contextRef="#ctx0" brushRef="#br0" timeOffset="3095">1028 244 20,'0'0'4,"0"0"0,0 0-1,0 0 0,0 1-1,0 0 1,4 2-1,0 0-1,3 2 1,1 1-1,-2 1 1,4 2-1,1 2 0,-1 3 0,3 2 0,-1 1 0,0 4 0,1 1 0,-1 2 0,1 3 6,-1 0-1,0 1 6,-3 0-8,-3 1 6,-2 0-8,0 1 12,-4-1-8,-4 0-7,-2 1 7,-2 0-7,-3-1 6,-1 0-7,-3 0 1,-1 0-7,-3 0 0,1 1 0</inkml:trace>
  <inkml:trace contextRef="#ctx0" brushRef="#br0" timeOffset="5677">1311 52 19,'0'0'4,"0"0"0,0 0-1,0 0 0,0 0 0,0 0 0,0 0-1,0 0 0,0 0-1,0 0 1,0 0-1,0 0 0,0 0 0,0 0 0,0 0 0,0 0 0,0 0-1,0 0 1,0 0-1,0 1 0,0 5 1,0 3-1,0 3 0,0 1 0,3 1 0,-1 2 1,0 3-1,0 2 1,0 3-1,0 2 1,0 3-1,2 2 0,-2 2 0,2 0 0,-2 3 0,3 0 0,-3 2 1,2-2-1,0 0 0,0-1 0,0-2 0,0 1 0,0-3 0,1 1 0,-1-2 0,0-1-1,0-2 1,0-3 0,0 0 1,-2-2-1,2-1 0,-2-3 0,1 0 0,-1-2 0,0-1 0,0-2-1,0 0 1,0-2 0,0 1 0,-2-3 0,2 0 0,-2 0 0,2-2 1,-2-2-1,2 1-1,-2-1 1,0-2 0,0 0 0,0-1 0,0 0 0,2-1-1,-2 1-1,0-1 0</inkml:trace>
  <inkml:trace contextRef="#ctx0" brushRef="#br0" timeOffset="6403">1620 894 19,'-2'-1'4,"2"1"-1,-2-1 0,2-1 0,0 2 0,0-1 0,0 1-2,0-1 1,-3 1 0,3 0-1,0 0 0,0 0 1,0 0-1,0 0 0,0 0 0,0 0-1,-2 4 0,0-1 0,0 3 1,0 0 0,0 0-1,0 1 1,0 1-1,-2 0 1,2 1 0,0 0-1,0 0 0,0-1 0,-1 0 0,3-1 0,-2 1 0,2 0 0,2-1 0,-2 0 0,3 0 0,1-1 0,-2-1 0,2-1 0,0 0 0,2-3 0,-2 0 0,3-1 0,-1-1 0,0-2 0,2 1 0,-2-2 0,3-1 0,-3-1 0,0-1 0,0 0 0,1-1 0,-3 1 0,0-1 0,0 1 0,-2-1 0,0 1 1,-2-1-1,-2-1 0,0 2 0,0-1 0,-2 1 0,0 0 0,-1 2 0,-1-1 0,-2 0 0,2 1-1,-2 1 0</inkml:trace>
  <inkml:trace contextRef="#ctx0" brushRef="#br0" timeOffset="7181">1535 32 19,'0'0'3,"0"-1"1,0 0-1,0 0 0,-2-1 0,2-1 0,-2 0 0,2 0 0,-2 0-1,2-1 0,-2 1 0,2-1 6,-2 3 5,2-1-2,0 1-1,0 1-14,0 0 13,0 3-13,0 1 13,2 2-14,-2 2 7,2 2 6,0 3-14,-2 1 14,2 1-14,0 2 13,0 2-7,0 0-6,0 2-1,2 1 0</inkml:trace>
  <inkml:trace contextRef="#ctx0" brushRef="#br0" timeOffset="7613">1818 475 20,'0'0'4,"0"0"-1,-2 0 0,2 0-1,-2-2 1,0-1 0,-2-1-1,2 2 0,-2-1 0,2 1 0,-3 1-1,1 0 0,0 1 0,0 2-1,-2 2 1,0 1-1,-1 4 1,1-1 0,0 3-1,0 1 1,0 0 0,1 0 0,-1 2-1,0-1 0,2 1 0,0-1 0,2 0 0,0-2 0,2-1 0,-2-1 0,2-1 0,2 0 1,0-2-1,0-3 0,2 0 0,0-3 0,4-3 0,-1 0 0,1-4-1,2-1 1,0-1 0,3-3-1,-3-2 1,3-1-1,-1-3 1,0 0-1,-1-2 1,-3-1 0,0-1 0,-1 0 0,-1 0 0,-2 1 0,0-1 0,-2 1 0,-2 1 0,2 1 0,-2 2 0,0 0 0,0 0 1,0 2-1,-2 1 1,2 1 0,-2 1-1,2 1 0,0 2 1,-2 2-1,2 0 0,0 1 0,0 1 0,0 2 1,0 1 0,0 1-1,2 3 0,0 1 0,-2 2 0,2 3 0,0 1 0,-2 2 0,2 3 0,0 1 0,0 4 0,1 0 0,-1 3 0,0 2 0,0 0 0,0-1 0,0 2 0,0-2 0,2-1 0,0 0 0,2-2 0,-1 0 0,-1-3-1,2 1 0,0-3 0,0-1 0,1-2-2</inkml:trace>
  <inkml:trace contextRef="#ctx0" brushRef="#br0" timeOffset="8356">2151 303 19,'0'0'3,"0"0"1,0 0-1,0 0 0,0 0 0,0 0-1,0 0 0,0 0 0,0 0 0,0 0 0,0 0-1,0 0 0,0 0 0,0 4 0,0 4 0,0 0 0,-2 1 0,2 2 0,-2-2-1,2 2 1,0-1 0,0 1-1,2-1 0,-2-2 0,2 0 0,0 0 0,0-1 0,2-2 0,1-1 0,-1-2 0,2-2 0,0-1 0,0-2 0,3-1-1,-3-1 1,2-2 0,-2-1 0,3 1 0,-3-1 0,0-1 0,0-1 0,-2 0 0,0 0 0,-1 1 0,1 0 0,-2 1 1,0 0-1,0 2 7,0-1-7,-2 2 0,2 0 6,-2 1-1,2 1-7,-2 0 7,0 0 6,0 1-8,0 0-7,2 1 13,-2 1-1,0 0-13,0 1 0,0 3 1,2-1 7,-2 0 6,0 3-14,0 1 13,2 1-14,-2 2 14,2-2-14,-2 2 1,2 3 7,-2 1 6,2 0-1,-2 2-1,3 1-1,-3-1 0,2 1-1,0 1 0,0 0-13,0 0 1,0 0 13,0 2 0,0-1-7,0-1-6,0 0 0,0 0 8,0 0 0,2-2 0,-1 0-6,-3 1 7,2-2-7,-2 0 1,2 0 13,0-1-13,-2-1 0,0-2 14,0 1-14,-2 0 13,0-1-1,0-1-14,-1 0 8,-1-2-7,0 2 14,-2-2-8,0-1 7,0 0-14,-1 0 14,-1 0-7,0-2-7,-3 0 14,3 0-7,-2-2 6,2 1-7,-1-2 0,1-1-7,0-1 1,-1-1 0,1 0 0,2 0 0</inkml:trace>
  <inkml:trace contextRef="#ctx0" brushRef="#br0" timeOffset="15206">1198 1121 19,'0'0'4,"0"0"-1,0-1 0,-2-2 0,2 0-1,-2 2 0,2-2 0,-2 2 0,2-1-1,0 1 1,0-2-1,-3 0 1,3 0-1,0 0 0,0 1 0,0-1-1,0 1 1,0-1-1,0-1 1,0 2 0,0-2 0,0 1-1,0-1 0,3 0 1,-1 0-1,-2 2 1,2-1-1,0 1 0,0 0 0,0-1 0,0 3 0,2 0 0,-2 0 0,2 2 0,0 1 0,3 2 0,-3 2 0,0 0 1,0 1-1,0 1 0,-2 0 0,2 1 1,-2-1 0,1-1-1,-1 2 0,0-4 0,0 3 0,0-4 0,0 0-1,0 0 1,0-2 0,-2-2 0,2 1 0,0-2 0,0-4 0,2-1 0,-2 0 0,3-4 0,-1 0 0,-2 0 0,2-2 0,-2 1 0,2-1 0,-2 1 0,0 0-1,0 0 1,0 1-1,-2 2 1,2 0 0,0 0 0,-2 2 0,0 1 0,3-1 0,-3 0 0,0 3 0,2 0 0,-2-2 0,0 3 0,0 0 0,0 0 0,2 2 0,-2 1 1,2 3 0,0 0-1,0 2 0,0 1 0,0 0 0,0 2 0,0 2 1,0 0-1,0-1 0,0 2 0,3-1 0,-3-2 0,2-1 0,2 1 0,-2-2-1,2 0 0,-2-2 0,3-2-2</inkml:trace>
  <inkml:trace contextRef="#ctx0" brushRef="#br0" timeOffset="15891">1487 1156 21,'0'0'4,"0"0"0,0 0-1,0 0 0,0 0 0,0 0-1,0-2 0,0 1-1,0 0 1,0 0 0,2 0-1,0 0 0,0-2 0,3 0 0,-1-1 0,0 1-1,0 1 0,0-3 0,0 1-1,0 1-1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1:03.0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46 54 21,'0'0'4,"0"0"0,0 0 0,0 0-1,0 0 0,0 0-1,0 0 1,0 0 5,0 0-7,0 0 0,0 0 6,0 0-1,0 0 6,0 0-2,0 0 5,0 0-14,0 0 19,0 0-15,0 0-1,0 0 6,0 0 5,0 0-2,0 0 4,0 0-8,2-2 5,2 1-2,0 0-1,1 0-20,1 0 20,0 0-8,0-2-7,2 2 7,1-1-6,1 1 6,0-2 0,1 1 6,1-2-14,1 2 13,-1-1-1,2-1-13,-1 1 7,1-1 0,-1 1-25,-1-1 9,1 2-5,-1-2 1,-2 3 3,1 0 0</inkml:trace>
  <inkml:trace contextRef="#ctx0" brushRef="#br0" timeOffset="359">7 217 22,'0'0'5,"-2"2"-1,2 0 0,0-2 6,-2 1-2,2-1 6,-2 1-2,2 0-2,-2-1-7,2 2-1,0-2 6,0 1 6,2 0 4,2-1-2,-2 1-2,2 0-8,0 0 5,0 1 5,2-2-14,3 0 12,-1 0-2,2 0-7,1-2 5,1 1-7,3-1 6,-1-2-2,5 0 0,-1-1-8,5 0-12,2-1-5,2-1-4,2 0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1:05.2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 23 19,'0'0'4,"0"0"0,0 0-1,0 0-1,0 0 1,0 0 0,0 0-1,0 0 0,0 0 0,0 0 0,-2-3-1,2 0 0,0 1 0,0 0 1,2-1-1,0 1 0,0 0 0,0-1-1,4 2 1,0 0-1,1 0 0,1 1 0,0 1 1,0 1-1,1 1 1,1 0 0,-2 1-1,3 0 0,-1 2 0,-2 0 0,0 1 0,1 1 0,-3 0 0,-2 0 0,0 3 0,0-2 0,-2 2 0,-2-2 0,-2 1 0,0 1 0,-2-1 0,0 1 0,0-1 0,-2 1 0,-1-2 0,1 0-1,-2 1 1,2-2 0,0 1 0,-1-2 0,1 0 0,0 1 0,0-1 0,2-1 0,-3 0 0,3-2 0,2 1 0,0 0 0,0-2 0,0-1 0,2 1 0,2-1 0,-2 0 0,4 1 1,0-1-1,3-1 0,-1 0 0,0-1 7,4 2-8,3-4 0,-1 1 0,1 1 7,3-2-7,1-2 0,-1 2 0,3-1 1,-1 0 0,-1 1-1,2-2 0,-3 2 0,1-1-1,-1 0 1,-3 1-2</inkml:trace>
  <inkml:trace contextRef="#ctx0" brushRef="#br0" timeOffset="629">0 571 22,'0'0'4,"0"0"0,0 0 0,0 0 6,0 0-2,0 0-7,0 0 0,0 0 0,0 0 12,0 0-1,0 0-2,0 0-1,2-1 5,4-1-14,1 0 12,3-1-14,0-1 7,1-1 5,3 2 5,1-2-14,-1 1 6,3-2 6,1-1-15,1 1 7,0-1-13,-1 1 13,3-1-7,-3 2-12,3-1 1,-2 1 1,-1 2 0</inkml:trace>
  <inkml:trace contextRef="#ctx0" brushRef="#br0" timeOffset="1032">153 730 20,'0'0'4,"0"0"0,0 0-1,0 0 0,0-2 0,0-2-1,0 1 0,2-2 0,-2 0 0,2 3 6,-2-1-7,0 0 6,0 1-7,0 1 6,-2 0-7,2 0 7,-2 1-1,-2 1-7,2 1 7,-2 1-8,0 3 7,0 0 6,-1 0-14,1 2 13,0-1-7,0 1 0,2-1 6,0 0-1,0 0-14,0 0 14,2-1-1,2 1-13,-2-2 13,2 0-13,2 1 13,0-1-13,2-1 7,1 0-7,1-1 8,0 1 0,3-1 0,-1 1-1,0-2-6,1 2 13,-1 0 0,0 1-1,1 0-1,-3-2-7,0 3-6,-2-1 1,1 0 13,-1 0-13,-2 1 14,0 0-14,-2 1 14,0-1-14,-2-2 1,-2 2 7,0 0 0,-2 1 0,0-1 6,0 1-13,-1-2 13,-1 1-14,-2-1 14,0-1-14,-1 1 8,1-1 6,0-2-14,0-1 1,-3 0 1,3-1 0,0-1 1,-1-1-1,1-2 0</inkml:trace>
  <inkml:trace contextRef="#ctx0" brushRef="#br0" timeOffset="1495">203 675 23,'0'0'4,"0"0"0,0 0 0,0 0-1,0 0 0,0 0 12,0 0-8,0 0-8,2 0 13,0-1 5,4 1-2,0 0-21,1-1 20,1 1-14,2-1 0,3 0 18,-1 0-8,3-1 5,-3 1-14,4 0 12,1 0-8,0-1-1,1-1-13,3 0-6,-3 0 2,3 0 1,-2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1:08.9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275 18 19,'0'-2'4,"0"1"0,0 1-1,-2-1 0,2 0-1,-2-1 0,2 0 0,0 1 0,0-1 0,-3 1 0,3-2-1,-2 2 0,2 0 0,0 1 0,-2 0 0,2 0 0,-2 0-1,0 1 1,-2 2 0,0 0-1,0 1 0,0 0 0,-3 2 1,3 0-1,-2 1 1,2 1-1,-2 0 0,0 0 0,1 3 0,1-1 0,0 1 0,0 0 1,-2 0-1,2 2 0,0-1 0,-1 1 1,1 1 0,0 0-1,0 1 0,2-1 0,0 1 0,0 0 0,0 0 0,0 1 0,2-1 0,2 0 0,-2 0 0,2 0 7,0 0-8,0 1 0,0 1 0,2-1 1,0 0 0,0 3 0,1 0 6,-1-2-7,2 0 0,0 2 0,0 1 7,3 0-8,-1-1 7,0 2-7,0 0 1,1 1 6,1 0-7,-4 0 0,0 2 1,1-1-1,-1 0 7,-2 0-7,0 1 7,0-1-7,-4 0 0,0 2 1,-2-2-1,-2-1 1,0 0 0,0-1 6,-2-1-7,-3 0 0,3-1 7,-4 0-7,-1-2 0,1 1 0,0-1 1,-3 0 7,-1-1-8,1 0 0,-1-1 7,-1-1-7,1-1 0,2-1 1,-3-2 6,3-1-7,-1 1 7,3-3-1,0 0 6,-1-2-7,3-1-1,2-1 0,-3 0-7,3-1 1,2-1 7,-2-1-1,2 0-6,2 0-1,0-1 0,0-1-1</inkml:trace>
  <inkml:trace contextRef="#ctx0" brushRef="#br0" timeOffset="4466">643 450 19,'0'-1'4,"-2"1"0,2-1 0,0 1-1,0 0-1,0 0 1,0 0-1,0 0 0,0 0 0,0-1-1,-2-3 1,2 0-1,0 0 0,0-1 0,0 1 0,2-1 0,0-1 0,2 0 0,0 1 0,0 0-1,0 0 0,0 1 1,1 0-1,-1 2 1,2 0-1,0 0 0,-2 4 0,2 0 0,1 1 0,-1 2 0,-2 1 0,0 2 7,0 1-8,0 3 0,-1 0 7,-3 1-7,0 0 0,0 2 0,0-1 0,-3 0 0,1 0 0,0-2 7,0 0-8,0-2 1,0 0 7,0-1-7,0-2 6,0-2-7,2-1 7,0-1-1,0-1-7,2-2 7,0-4-7,0-1 1,2-2-1,2-1 1,-1-2 0,1-1 7,0 0-8,-2-2 1,2 0 0,1 1 1,-1 1 0,-2 0 0,0 2 0,0 0 0,-2 1 0,2 1 0,-2 0 0,0 2 7,-2 0-7,3 1 0,-3 0 7,2 2-8,-2 0 1,0 0 6,0 4-7,0-1 0,0 1 1,-2 4 0,-1 1 0,1 1 0,2 2 7,-2 1-7,2 1-1,0-1 1,0 1 0,2 1 7,-2 1-1,2-3 5,1 1-7,1-2 0,0 0-7,0-3 13,2 0-14,0-2 0,1 0 1,1-3-1,0-2-1</inkml:trace>
  <inkml:trace contextRef="#ctx0" brushRef="#br0" timeOffset="5062">934 213 22,'0'0'4,"0"0"-1,0 0 0,0 0 0,0 0 0,0 0 0,0 0-1,2 0-1,1 0 1,1-1-1,2 1 0,0 1 0,0 0 0,3 0 0,-3 2 0,2-1 0,-2 1-1,0 2 0,1 0 1,-1 2-1,0 0 0,-2 1 0,0 1 0,-2 0 0,-2 2 1,0-1-1,0 2 1,-2 0-1,0-2 0,-2 2 1,2-1-1,0 0 1,0 0-1,-2-1 7,0-1-7,2-1 0,0 0 0,-1-1 0,1-1 6,2-1-7,-2-2 0,2 1 6,2-1 6,0 0-14,3-2 7,3-2 5,0-1-7,2 1-7,3-2 0,1-1 0</inkml:trace>
  <inkml:trace contextRef="#ctx0" brushRef="#br0" timeOffset="12926">512 233 18,'0'0'4,"0"0"-1,0 0 0,0 0 0,0 0 0,0 0 0,0 3-1,-2 2 0,2 0-1,-2 1 0,0 4 1,0 0-1,2 4 1,-2 2 0,0 3-1,2 3-1,-2 5 1,0 3 0,0 4-1,2 2 1,-2 2-1,2 2 1,2 2-1,0-3 1,4 1-1,0-3 7,5-1-8,-1-1 1,5-5 0,1-2-1,3-2-1,1-4 1,3-4-1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1:15.3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0 125 19,'0'0'3,"0"0"0,0 0 0,0 0 0,0 0-1,0 0 0,0 0 0,0 0 0,0 0 0,0 0 0,0 0 0,0 0 0,0 0-1,0 0 1,0 0 6,0 0-8,0 0 0,0 0 7,0 0-7,0 0-1,0 0 0,0 0 7,0 0-1,0 0-7,0 0 1,0-3 0,4 1 0,2-2 0,3 0 0,1 0 0,2 0 0,1-1 7,-1 0-7,1 1 0,-1-1 0,0-1-1,1 2 0,-3-1-1,1 0 0</inkml:trace>
  <inkml:trace contextRef="#ctx0" brushRef="#br0" timeOffset="290">58 0 22,'0'0'4,"0"0"-1,0 0 0,0 0 0,0 0 0,0 0-1,0 0 0,0 4 0,0 2 0,-2-1-1,2 3 1,0 1-1,0 2 0,0 2 7,0 1-8,0 2 7,0 2-1,0 0 5,2 3-14,-2 0 1,2-1 0,-2 0 0,2-2-1,0 1 0,2-3-1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1:16.0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0 528 21,'0'0'3,"0"0"1,0 0-1,0 0 0,0 0 0,0 0-1,0 0 0,0 0 0,0 0 0,0 0 0,0 0-1,0 0 0,0 0 0,0 0 0,0 0-1,0 0 1,0 0 0,0-2 0,0 1-1,4-1 1,0-2-1,2 2 0,0 0 0,1-1 0,1 1 0,-2 1 0,2 1 1,1 0 0,-1 1 0,-2 1-1,0 1 0,0 0 0,1 2 0,-5 1 0,0 1 0,-2 0 0,-2 1 0,-2 0 0,-1 0 0,1 1 0,-2-2 0,0 2 7,2-4-8,0 1 1,2 1-1,0-1 0,4-1 0,0 0 1,2 0 0,2 0 0,2-1-1,1 1 1,-1 1 0,0-2 0,2 2 0,-1 0 0,-1-1 0,-2 1 6,-2-1-7,0 1 1,-1-1 0,-3 2-1,-3-1 1,-1 1-1,-2 0 0,0 0 7,-2-2-7,-3 0 7,1 0-7,0-1 0,-1-1-1,3 0 0,-2-1-1</inkml:trace>
  <inkml:trace contextRef="#ctx0" brushRef="#br0" timeOffset="484">291 522 20,'0'-1'3,"2"-1"1,0 2-1,1-1-1,-1 0 0,0 1 0,2 0 0,-2 1 0,2 0-1,0 2 1,0 0-1,0 1 0,1 0 0,-1 2 1,-2 1-1,0 1 0,0 0 0,-2 2-1,0-1 0,0 2 1,0-1 0,-2 0 0,0 0-1,0-1 1,0-1 0,0-1-1,2 0 0,-3-2 1,3-1 0,0 1-1,0-3 0,0-2 0,5-1 0,-1-2 0,0-1 0,0-3-1,2 0 1,-2-2 0,3-3 0,-3 1 0,2-2 0,-2-1 0,0 1 0,0 0 1,0 1-2,1 0 1,-1 2 7,-2 0-7,2 2 0,-2 1 6,2 1-1,-2 2 0,0 0-7,0 2 6,0 3 0,-2 0 5,2 3-7,-2 2 12,3 0-1,-1 3-2,-2 0-8,2 0-6,0 2 6,-2 0-6,2 1 0,2 0 0,-2-1 7,2 0 0,0-1-1,0-1-13,1 0 0,1-2 0</inkml:trace>
  <inkml:trace contextRef="#ctx0" brushRef="#br0" timeOffset="916">666 459 22,'0'0'4,"0"2"0,-2 2-1,2-1 0,-2 2 0,-1 1-1,-1 1 0,2 0-1,2 0 1,0-2 0,0 2-1,2-2 0,2 0 0,1-1 0,-1-1-1,2 0 1,0-2 0,2-1-1,-1-1 0,-1-2 0,0-1 0,0-2 0,0 2 1,1-3 6,-3 1-7,2-1 0,0 0 6,0 0-1,-1 0 0,-1 1-7,0 2 6,-2 0 0,2 1-1,-2 0-6,2 3 6,-2 1 6,2 2-7,1 1 0,-1 2-1,2 1 0,-2 3 6,0 1-13,2 2 13,-1 0-1,1 1-7,-2 0-6,-2 1 14,0 0 5,0 0-1,0-2-2,0 1-1,-4-3 12,0 1-3,-2 0-8,-2-2 5,0 1-2,-3-3-14,-1 1-12,-3-2-5,1 0 1,-2-2 1</inkml:trace>
  <inkml:trace contextRef="#ctx0" brushRef="#br0" timeOffset="1796">1270 143 22,'0'1'4,"0"-1"0,0 0-1,0 0 0,0 0 0,0 0-1,0 0 1,0 0-1,0 1 0,-2 1-1,-1 3 1,1 1-1,0 2 0,-2 2 0,2 4 6,0 3-7,0 1 6,0 3-7,0 4 0,2 0 7,0 5-8,0 3 0,2 1 8,0 2-7,-2 1 6,2 4-7,0 2 0,-2 1 0,2-1 7,2 1-1,-2 0-6,3-1 0,-5-1 0,4-2 0,-2-2 7,0-1-8,0-2 8,0-2-7,0-2 0,0-3 0,-2-1 7,0-3-1,0-3-7,2-1 0,-2-2 0,2-2 0,-4-2-1</inkml:trace>
  <inkml:trace contextRef="#ctx0" brushRef="#br0" timeOffset="2286">1383 1128 22,'0'0'4,"0"0"0,0-2-1,0 0 0,4-3 0,1 2-1,-1-1 0,0 1 0,0-1 0,0 2-1,0 0 0,0 0 0,3-1 0,-1 2 0,0 1 0,0 0-1,-2 2 0,1 2 0,-1 2 0,0-1 0,0 4 1,0-1 0,0 1 0,-4 0-1,2 2 0,-2-1 0,0 0 0,0-2-1,0 0 2,2-1-2,-2-1 1,0-3 0,0 1 0,0-2 0,0-1 0,2-1 0,0-2 0,1-2 1,1 0-1,-2-3 0,2 1 1,0-1-1,-2 0 1,0 1-1,0 0 0,0 2 0,0 0 0,-2 1-1,2-1 1,-2 3 0,0 0 0,2 1 0,-2 1 1,3 1-1,-3 2-1,0-1 2,0 3-1,0 0 0,2 1 0,0 0 0,0 1 0,0-1 0,0 1 0,0 0 0,2-1 0,0-1-1,0 0 0,3-3-1,-1 1 1</inkml:trace>
  <inkml:trace contextRef="#ctx0" brushRef="#br0" timeOffset="2762">1706 1119 22,'0'0'4,"0"0"0,0 0-1,0 0 0,0 0 0,0 0-1,0 0 0,0 0 0,0 0 0,2 0-1,2 0 0,2-1 0,1 0 0,-1 1 0,0-1 0,2 0-2,-2 0 0,1-1 0</inkml:trace>
  <inkml:trace contextRef="#ctx0" brushRef="#br0" timeOffset="2949">1687 1247 23,'0'0'4,"0"0"0,0 0-1,0 0 0,0 0 0,2-1-1,3 0 0,1-1 0,0-1-1,0 1 0,2-1 1,1-1-1,-1-1-1,2 0 0,1 0-1,1-1 0</inkml:trace>
  <inkml:trace contextRef="#ctx0" brushRef="#br0" timeOffset="3190">1979 1081 21,'0'0'4,"0"0"0,0 0 0,0 0-1,0 0 0,0 0 0,0 0-1,0 0 0,0 0 6,0 0-7,-2 1 0,2 0 0,-2 4 6,-2 1-7,2 0 12,-3-1-8,1 2-7,0 0 1,2 0 0,-2 0 7,2 0-1,0-1-7,2 0 1,-2 0 0,2-2 0,2 0 0,0-1 1,0 1 6,2-3 0,0 0-1,2-1-1,1 0-7,-1-2 1,2 0 0,0-2 1,3-1 0,-3 1 0,0-1 0,-1-1 1,1-1 0,-2 2 7,-2-1 5,-2 1-8,0-1 13,0 2-15,-2-2 6,-2 1 6,0 1-8,-2-2-7,-2 0-6,2 1-1,-2-2 1</inkml:trace>
  <inkml:trace contextRef="#ctx0" brushRef="#br0" timeOffset="4197">1375 100 22,'0'0'4,"0"-1"-1,0-3 0,0 2 0,2-2 0,0 1-1,0 0 0,0 0 0,0 1 0,3 0-1,-3 2 0,2 2 0,0 0 0,0 3 0,2 2 0,-2 1 0,3 1-1,-3 1 1,0 2 0,2-1-1,-2-1 0,0 0 1,-2-1-1,3-1 1,-3-2-1,2-1 0,-2 1 1,2-2-1,-2-2 0,2-1 0,2-3 0,-2-3 0,3-1 0,-1-1 0,-2-1 0,2 0 0,-2-2 0,0-1 0,1 1 0,-1-1 0,-2 2 0,2 0 0,-2 1 0,0 1 0,0 1 0,-2 1 0,2 0 0,-2 3 0,2 1 0,-2 2 0,0 1 0,0 1 0,0 1 0,2 3 0,-2 2 0,2 0 0,1 0 0,-1-1 7,0 0-1,2 3-7,0-2 0,0 0 0,2 0 0,0-2-1,3-3-1</inkml:trace>
  <inkml:trace contextRef="#ctx0" brushRef="#br0" timeOffset="4604">1700 105 23,'0'0'4,"0"0"0,0 0-1,0 0 0,0 0 0,0 0 6,0 0-1,0 0-8,0 0 1,2-1-1,2-1 0,4 0 0,1-2-1,-1 0 0,2 0 0,-2 1-2</inkml:trace>
  <inkml:trace contextRef="#ctx0" brushRef="#br0" timeOffset="4766">1712 176 22,'0'0'4,"0"0"0,0 0-1,0 0-1,0 0 1,4-1-1,0 0 0,3 0 0,-1-3-1,0 1-1,2-1 0,1-1-1</inkml:trace>
  <inkml:trace contextRef="#ctx0" brushRef="#br0" timeOffset="4975">1927 0 23,'0'0'4,"0"0"0,0 0-1,0 0 0,0 0 0,0 0 6,0 0-1,0 4 5,0 1-2,0 1-7,0 2 12,0 1-2,0 2-14,0 0 12,0 3-20,0 1 13,2 1-13,0 1 0,3 0-1</inkml:trace>
  <inkml:trace contextRef="#ctx0" brushRef="#br0" timeOffset="6575">860 288 20,'2'0'4,"-2"1"-1,4-1 0,0 1 0,1 2-1,1-1 0,0 3 0,0 0 0,2 2 0,1 3 0,1-1 0,0 4-1,1 1 1,-1 1-1,0 1 0,3 2 0,-3 1 0,-2 2 6,1 1-1,-1 1 0,0 0-7,-4 2 6,1 2-1,-3 1-6,0 1 6,-4 0-7,0 1 1,-5 2 0,1-1-1,-2-1 0</inkml:trace>
  <inkml:trace contextRef="#ctx0" brushRef="#br0" timeOffset="7282">2089 424 20,'-2'-1'4,"-1"0"0,3 1 0,-2 0-1,0 1-1,-2 0 0,-2 3 0,0 0 0,-3 3 0,-1 1-1,2 2 0,0 0 0,-3 2 0,3 1 1,0-1-1,-1 2 0,3-1-1,2-1 0,0-1 0,2 1 0,0-3 0,2 1 0,0-2 0,2-2 1,2-2-1,2-2 0,3-2 0,1-1 0,0-3 0,5-1 0,-1-2 0,1-2-1,-1-1 1,1-1-1,-3-2 1,2 0 0,-1-2 0,-3 0 0,1-1 0,-3-3 0,-2 2 0,0-2 1,-2 0 0,-2 1-1,1-2 1,-1 1 6,-2 1-1,0 2-1,0-1 6,0 3-1,0 3-14,-2 0 7,2 1 6,2 2-2,-2 0-7,-2 1 7,2 2-1,0 0-1,0 4-1,0 3-13,0 3 14,2 3-7,-2 4 13,2 1-20,-2 2 13,2 2-6,0 2 12,0 2-13,0 0 6,0 1-6,0 1 6,2 0-6,-2-1-7,2 0 1,1-2 0,1 0 1,0-3 1</inkml:trace>
  <inkml:trace contextRef="#ctx0" brushRef="#br0" timeOffset="7791">2422 395 22,'0'0'4,"0"0"0,0 0-1,0 2 0,-3 2 0,3 0-1,-2 2-1,2 1 0,0-1 0,0 0 1,2 0-1,-2-2 0,3 1 0,-1 0 0,0-3-1,2 0 1,0-1 0,2-1 0,-2-1-1,3-1 1,-1-1 0,0-1-1,0-2 0,-2 0 0,2 1 0,-1-2 0,-1 0 1,0 0 6,0 0-8,-2 1 7,2 0 6,-2 0-14,-2 2 12,2 0-7,0 1 6,0 0-8,-2 1 7,3 0-8,-3 2 7,2 1-8,-2 0 7,2 2-1,-2 2-1,0 1-6,2 1 6,-2 2-7,2 0 1,0 3 6,0 0-13,-2 2 8,2 0 0,-2 0 0,2 2 13,-2 0-8,2 2-7,-2-1-6,0 0 14,2 1-7,-2-2 6,-2 2-13,2-3 2,-2 0 13,2-1-1,-2-1-7,0-2 7,0 0-1,0-1 0,-2-1-7,-3 0 0,1-1 13,0-2-7,0-2-13,-2 1 1,-1-2 0,1-1-1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13:39.0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1041 54 18,'0'0'4,"0"0"-1,0 0-1,0 0 0,0 0 0,0 0 0,0 0 0,0 0 0,0 0 0,0 0 0,0 0-1,0 0 0,0 0 0,0 0 0,0 0-1,0 0 1,0 0 0,0 0 0,0 0-1,0 0 0,0 0 1,0 0 0,0 0-1,0 0 1,-3 3-1,3-1 0,-2 3 0,2-1 0,-2 0 0,0 1 0,2 1 0,-2 1 1,0 0-1,2 0 0,-2 1 0,0 1 0,2 1 0,0 2 0,0 0 1,-2 1-1,2-1 0,0 3 0,0 2 0,0-1 0,0 1 0,2 2 0,-2 1 0,0 2 0,0-1 0,2 1 0,-2 1 0,0 2 1,2-2-1,-2 1 0,0 1 1,0 0-1,-2 1 0,2-1 0,0 1 0,-2-2 0,0 2 0,2-2 0,-2 2 0,2 0 0,-2-1 0,0 1 0,2-1 0,-2 1 0,0 1 0,0 1 0,-1 1 0,1 0 0,0 0 0,-2 1 1,2 1-1,-2 1 0,0 0 0,-2 1 0,2 1 0,-3-1 0,1 0 0,0-1 0,2 1 0,-2-3 0,1-1 0,1 2 0,0-2 1,0 0-1,0 0 0,0-1 0,2 0 0,0 1 0,0-1 0,-1 1 0,3-3 0,0 2 0,-2 0 0,2 0 0,0 0 0,-2-1 0,2-1 0,-2 0 0,2-2 0,0 1 0,0-2 0,0-1 0,0-2 0,0 0 0,2-3 0,0 1 0,-2-3 0,2 0 0,-2-2 0,3-1 0,-3 0 1,2-1-2,-2-2 1,2-1 0,0 0 0,0-1 0,0-1 0,0 0 1,0-2-1,0 1 0,0-1 0,0-1 0,0 1 0,2-3 0,-2 1 0,3-1 0,-1 0 0,0-1 0,0 2 0,2-2 0,0 0 0,1 0 7,-1 0-8,0 0 1,4-2 0,-1 2-1,3 0 1,0-1-1,3 1 1,-1-1-1,5 1 1,2 0 0,-1 0-1,30 1 1,-4 2 0,-1-3 0,3 1 0,1 0 0,-26 0 0,4-1 0,4 1 6,0 0-7,4 0 1,2 1-1,3 0 1,-1-1-1,4 1 1,44 3-1,-6-3 1,-5 1 0,-1-1-1,-40-2 1,2 1 0,5 0-1,-1-1 1,2 2 0,3-2 0,-3 1-1,3 0 1,43 1 0,-6-1 0,-9-1 0,-6 2 7,-2-1-8,-6 0 0,-31-1 1,0 0-1,0 0 0,2 1 0,0 0 1,-2 0-1,0 1 1,0-1 0,0 0 0,-2 0 0,-2-1 6,0 1-7,-5-1 7,1 1-7,0-1 0,-3 2 0,-1-2 0,-1 1 0,-1-1 0,-3 0 0,-1 1 7,-1 0-1,-2-1 0,0 0-8,1 1 1,-3-1 0,-2 1 0,2 0 7,1 1-7,-1-2 0,-2 1 0,0-1 0,0 1 1,0-1 0,-2-1 0,2 1 1,-1 0-1,1 0 7,-2 1-7,0-1 6,0 0-7,0 0 0,0-1 1,2 1 0,-2-1-1,0 1 1,0-2 0,0 1 0,3 1 1,1-1 0,-2 1-1,0 0 0,11-1 0,-5-1 1,-2 1 0,-2-2-1,1 2 0,-3 0 0,4-3-1,-2 2-1</inkml:trace>
  <inkml:trace contextRef="#ctx0" brushRef="#br0" timeOffset="1882">1338 2111 19,'0'0'3,"0"-2"1,0 2-1,0 0-1,0 0 0,0 0 0,0 0 0,0 0 0,0 0 0,0 0 0,0 0-1,0-1 0,-2-2 0,-2 0 0,2 0 0,2-1 0,0 2 0,0-1 0,2-2 0,-2-1 0,2-2-1,-2-1 0,2-2 1,5-2 0,-7-2-1,2-1 0,0-3 0,-2-1 1,2-4-1,0-2 0,-2-5 0,0 1 0,2-5 0,-2-1 0,0-1 0,0 2 0,0 2 0,2 1 0,0 1 0,2 1 0,-4 4 0,2 1 1,-2 2-1,0 1 0,2 2 0,0 3 0,0-1 0,-2 3 1,0-1-2,2 2 2,3 0-2,-3 0 1,0 1 1,0 2-1,0 1 0,0 3 0,-2 2 0,0-1 0,2 1-1,0 2 1,0 0 0,0 2 0,-2 0 0,2 0 0,0 0 0,-4-1 0,2 2 0,0 0 0,0 0 1,0 0-1,0 3 0,2 0-1,2 2 2,-1-2-1,1 1 0,2 1-1,0-1 1,2 1 0,1-1 0,-5-1 1,2-2-1,0 1 0,2 1 0,3-1 0,1-1 0,1 1 0,1 0 0,1-1-1,1 0 1,1 0 0,-1 0 0,-1 0 0,1 1 0,-1 0 0,-3-1 0,1 0 0,-3 0 0,0 2 1,1-2-1,-3 1 0,0 1 0,-2-1 0,1 0 0,-1 0 0,-2 2 0,0-2 0,-2 3 0,2 0 0,0 0-1,-2 1 1,0 1 0,-2 1 0,3 2 0,-3 1 0,0 1 0,0 0 0,0 3 0,0 1 0,0 1 0,0 2 0,0 2 1,0 1-1,0 1 0,2 4 0,-2 1 0,0 0 0,0 0 0,0 0 0,0 0 0,0-2 0,0 1 0,0-3 0,0 0 0,0-3 0,0-2-1,0 0 1,0-2 0,2 0 1,-2-3-1,0-2-1,2 0 2,-2-1-2,0-2 1,2-2 0,-2 0 0,0-1 0,0-2 0,0-1-1,2-1 0,-2-1 0,2-1 0,-2-1 0,0 1 1,0 0-1,-2 0-1,2 0 0</inkml:trace>
  <inkml:trace contextRef="#ctx0" brushRef="#br0" timeOffset="3150">1812 1402 17,'0'0'3,"0"0"0,0 0-1,0-2 0,0-3 0,0 1 0,0-2 0,0-1 0,-2 0-1,2-1 0,0-3 1,0-1-1,0-2 0,-2-3 0,0 0-1,0-2 1,0-3 0,0-1 0,0 0 0,-1-3-1,3-1 1,-2 2 0,2-1 0,-2-1 0,2 1-1,-2-1 0,2 0 0,-2 1 0,2-1 0,0 0 0,0 1 0,0 0 0,0 0 0,0 1 0,2 0 0,-2 2 0,2 0 0,-2-1 0,0 2 0,0 1 0,0 2 0,0-1 0,0 2 0,-2 1 0,2 1 0,-2-2 0,0 1 0,0-1 0,0 3 0,2 0 0,-2 0 0,0 2 0,0 2 0,0-1 0,0 0 0,0 3 0,0 0 0,-1 1 0,3 1 0,-2 2 0,2-1 0,-2 1 0,2 2 0,0-1 0,-2 0 0,2 1 1,0 1-1,0 0 0,0 1 0,0-2 0,0 3 0,0-1 0,2 0 1,-2 0 0,0 1-1,0-1 0,2 0 0,0 2 0,1-1 0,1 1 0,2-1 0,0 1 0,2-1 0,1 0 0,-1 1 0,2-1 0,3 1 0,-1 1 0,3-1 0,1-1 0,-1 1 0,1-1 0,3 0 0,-1-1 0,1 1-1,0-1 1,1 1 0,1 0 0,0 0 1,-3 0-1,1 1 0,-3 0-1,1-1 2,-3 1-1,1 1 0,-1 1 0,-3-1 0,-1-1 0,-2 1 0,1 2 0,-1-2 0,-2 1 0,0 1 0,-2 0 0,1-1 0,-1 2 0,0-2 0,-2 2 0,0 0 0,2-1 0,-2 2 0,0 0 0,-2 0 0,2 1 0,0-1 0,0 1 0,-2 1-1,2 0 1,-2 1 0,3 0 1,-3 2-1,2-1 0,-2 1 0,2 2 0,-2-1 0,0 1 0,2 1 0,-2 2 0,0 1 0,0 0 0,0 2 0,0 1 0,-2 0 0,0 3 0,2 0 0,-2 2 0,-1 2 0,1 3 0,-2 3 0,0 2 0,0 3 0,-2 1 0,0 1 0,-7 40 0,-1-9 0,5-10 0,1-8 0,0-5 0,4-3-1,-2-5 2,1-3-1,-1-1 0,4-3 0,-4-1 0,0-1-1,6-4 1,-2 0 0,2-1 0,0-1 0,2-1 0,-2-1 0,2-2 0,-4-1 0,2-2 1,0 0-1,0-1 0,0 0 0,0-1 0,2-1 0,-2 2 0,0 1 0,0-2 0,2 0 0,-4 0 0,-2 1 0,4 0 0,0-1 0,0 1 0,0-1 0,-2-1 0,0 0 0,4-2 0,-2 1 0,2-1 0,-2 0 0,2-2 0,0 1 0,0-2 0,-2 0 0,2 0 0,-2-2 0,0 1 0,4-2 0,-2-1-1,-2-1 1,2-3 0,-2-1 0,4-1 0,0 0 0,-1-1 0,1-2 0,-2-4 0,0-3-1,2-1-1</inkml:trace>
  <inkml:trace contextRef="#ctx0" brushRef="#br0" timeOffset="4646">2259 480 16,'0'-1'3,"-4"0"0,2 1 0,-1 0-1,1 0 0,-2 0 0,2-1 0,0 0 0,-2-2 0,0 2-1,4 0 0,-4 0 0,2-3 0,2 1 0,0 1 0,0-3 0,2 0 0,0 1 0,0-3 0,2 0 0,0-2 0,0 1-1,0-1 0,3 0 1,-3-1-1,2 0 0,0-2 0,0 1 0,-2-1 0,3-1 0,-1-1 0,0 0 0,-2 0 0,2-1 1,1 1-1,-1-1 0,-2 1 1,0 0-1,0 0 0,-2 2 0,2-1 0,-1 1 0,1 1 0,-2 0 0,0 2 0,0-2 0,0 2 0,0 0 0,-2-1 0,2 2 1,0 1-1,0-1 0,0 1 0,0 1 0,0 1 0,0-1 0,1 1 0,-1 2 0,0-1 0,0 1 0,0-1 0,0 2 0,0-1 0,0 1 0,0 0 0,0 0 0,0 0-1,-2 1 1,2 0 0,-2 0 0,2 0 0,-2 1 0,2 0 0,-2-1 0,3 1 0,-3-2 0,2 2 0,-2 0 0,0 0 0,0 0 0,0-1 0,0 1 0,0 0 0,0 0 0,-2 0 0,2 0 0,0 0 1,0 0-1,0 0 0,0 0 0,0 0 0,0 0 0,0 0 0,0 0-1,0 0 1,0 0 1,0 0-1,0 0 0,0 0 0,0 0 0,0 0-1,0 0 1,0 0 1,0 0-1,2 0 0,2-1 0,2 2 0,0-1 0,2 1 0,1-1 1,1 2-1,0-2 0,1 1 0,1 0 1,-2 0-1,3 0 0,1-1 0,-1 1 0,3 1 0,-1-1 0,1 0 0,-1 0 0,1 0 0,1 0 0,-3 0-1,1 1 1,-1-1 0,-1 0 0,-1-1 0,1 1 0,-5 0-1,2 0 1,-2-1 0,1 2 0,-3-2 0,0 1 0,-2-1 0,0 1 0,-2-1 1,3 0-2,-3 0 1,0 1 0,0-1 0,0 0 0,-2 0 0,2 0 0,0 0 0,0 0 0,-2 1 0,2 0 0,0-1 0,-2 2 0,2-2 1,2 1-1,-2 0 0,1 0 0,-1 0 0,2 0 0,-2 2 0,-2-2 0,2 0 0,-2 1 0,2 2 0,-2-2 1,2 2-1,0-1 0,-2 1 0,0-1 0,0 2 0,2-1 0,-2 2 0,-2 1 0,2 0 0,2 0 0,-2 3 0,-2-1 0,2 1 0,-2 2 0,2 0 0,0-1 0,-4 3 0,2 0 0,0 1 0,0 1 0,-2 1 0,1 1 0,-1 1 0,2 3 0,-2 2 0,0 1 0,0 2 0,0-1 0,-2 2 0,-1 1 0,3 2 0,-2-2 0,0 1 0,0 0 0,1-1 0,1 0 0,0 0 0,0-1 0,0 0 0,0 1 0,0-2 0,-1 1 0,1 0 0,2 1 0,-2-1 0,2 0 0,-2-2 0,2 1 0,-2 0 0,2 0 0,0-2 0,0 2 0,-1-1 0,-1-2 0,2 0 0,-2 1 0,2-2 0,0-1 0,-2 0 0,2-1 0,2-1 0,-2 1 0,0-1 0,0-1 0,-1 0 0,1 0 0,0-1 0,0 0 0,0 0 0,2 2 0,0-3 0,0 2 0,0 0 0,-2-1 0,2 1 0,0-2 0,0 2 0,0 0 0,0-2 0,-2 0 0,2 2 0,0 0 0,2-2 0,-2 1 0,0-1 0,0-1 0,0-1 0,2 2 0,-2-2 0,0 0 0,0-2 0,2-1 0,-2 1 0,2-1 0,-2 1 0,0-1 0,2 0 0,-2 1 0,2-2 0,-2 3 0,3-1 0,-1 0 0,0-1 0,-2 0 0,2 0 0,0 0 0,0-2 0,-2 2 0,2-2 0,-2 1 0,2-1 0,-2-1 0,2 1 0,-2-1 0,2-1 0,0 2 0,-2-2 0,2-1 0,0 1 0,-2-1 0,2-1 0,1-1 0,-3 0 0,2 0 0,0-1 0,0 0 0,-2-1 0,2 1 0,-2-2 0,2 0 0,-2 1 0,4 1 0,0 1 0,-2 0 0,4-1 0,-6 2 0,0-1 0,0 0 0,2-1 0,3 1 0,-5-1 0,-2-1 0,2-1 0,2 0 0,-2-2-1,0-2-1,2-1 0</inkml:trace>
  <inkml:trace contextRef="#ctx0" brushRef="#br0" timeOffset="6559">2827 491 19,'0'0'3,"-2"0"0,2 0 0,0 0 0,0 0-1,0 0 0,0 0-1,0 0 0,0 0 0,0 0 1,0 0-1,0 0 0,0 0 0,0 0 0,0 0 0,0 0 0,5 0 0,-3 0 0,2 0-1,2 0 0,4 0 0,-3 1 0,1 1 0,2 1 0,0-2 0,1 0 0,1 1 0,3 1 0,-3 0 0,3 1 0,-1 0 0,1 0 0,-3-1 0,2-1 0,-1 2 0,1-1 0,-1 1 0,-3-2 0,0 1 0,-1 0 0,-1-1 0,0 1 0,0-1 1,1-1 0,-1 2-1,-2-1 0,0-1 0,1 0 0,-3 0 0,0 1 0,2-1 0,-4-1 0,2 2 0,-2-1 0,0 2 0,1-1 0,-3 0 0,2 2 0,-2-1 0,0 1 0,0-1 0,0 1 0,0-1 0,0 1 0,0 0 1,0 0 0,0 0 0,0 0-1,2 2 0,-2-2 0,0 3 0,0 0 0,0 0 0,-2 1 0,2 2 0,-2-1 0,2 0 0,-3 2 0,3 0 0,-2 0 0,2 0 0,-2 2 0,2 0 0,-2 1 0,2 0 0,-2 0 0,2 1 0,-2 0 0,0 0 0,0 2 0,0-1 0,0 1 0,0 1 0,2-1 0,-2 2 0,0-1 0,2 2 0,-2 0 0,0 0 1,-1-2-1,1 3 0,0-1 0,0 0 0,0 0 0,0 0 0,0 1 0,2-1 0,-2 0 0,0 0 0,0-1 1,0 1-1,2 0 0,-2-1 0,0 0 0,0 0 0,-1 0 0,1-1 0,2 0-1,-2-1 1,2-1 0,-2 1 1,2-2-1,-2 1 0,2-1 0,0 0 0,0-1 0,0 0 0,0 1 0,0-1 0,0 0 0,-2 1 0,2-1 0,2 0 0,-2 1 0,0 0 0,0 1 0,0-3 0,0 1 0,0 0 0,2 2 0,-2-3 0,2 1 0,-2-1 0,0 1 0,2 0 0,-2 0 0,2-1 0,-2-2 0,0 2 0,3-1 0,-1 0 0,-2-1 0,2 1 0,-2-3 0,2 0 0,-2 2 0,2-2 0,-2 2 0,0-2 0,0 0 0,0 1 0,0-1 0,0-1 0,0 0 0,0 0 0,0 0 0,0-1 0,0 0 0,0-1 0,0 1 0,2-1 0,-2 0 0,0-2 0,0 0 0,0 1 0,0-2 0,0 1 0,2-2 0,-2 1 0,0 1 0,0-1 0,2 1 0,-2-1 0,0 1 0,0-1 0,0 1 0,0-1 0,0 1 0,0-1 0,2 1 0,-2-2 0,0 0 0,0 1 0,0-2 0,0 0 0,0 0 0,2 0 0,-2-1 0,0 0-1,2-1 1,0-1-1,0 0 0,0-2 0,1-1 0</inkml:trace>
  <inkml:trace contextRef="#ctx0" brushRef="#br0" timeOffset="8034">3202 1049 17,'0'0'3,"0"0"0,0 0 0,0 0-1,0 0 0,0 0 0,0 0 0,0 0-1,0 0 0,0 0 0,0 0 0,0 0 0,0 0 0,0 0 0,0 0 0,0-1 0,4 1-1,0 0 1,0-1 0,0 1 0,3-2 0,-1 1 0,0 0-1,2 1 1,1-1 0,-3 1-1,2 0 0,2-1 0,-1 1 0,1-1 0,-2 1 0,1 0 0,1 0 0,-2 1 0,0-1 0,3 0 1,-1 0-1,-2 0 0,3 0 0,-3 0 0,0 2 0,9 0 0,-3 0 0,-1-1 0,-5 1 0,0-1 0,3 2 0,-5-1 0,0 0 0,-2-1 0,-2 1 0,0-1 0,0 0 0,-2 0 0,0 1 0,2 2 1,-2-2-1,0 2 1,2-2-1,-4 1 0,2 0 0,0-1 0,-2 3-1,0 2 1,0 0 0,2 1 0,2-3 0,-2-1 1,2 4-1,-2-2 0,0 0 0,-2 1 0,2 0 0,0 0 0,-2 0 0,0 1 0,4 1 0,0 1 0,-2-2 0,-2-1 0,2 1 0,-4 0 0,0 0 0,4 1 0,-4 1 0,4-1 0,-2 0 0,0 2 0,2 0 0,-2 1 0,-1 0 0,1-1 0,0 1 0,0 0 0,0-2 0,-2 2 0,4-1-1,0 0 1,-2-1 0,0 1 0,-2 0 1,2 0-1,0-1 0,2 2 0,0-1 0,0 1 0,0 1 0,-2-1 0,0 0 0,2 0 0,-5 1 0,5-3 0,-2 2 0,2 1 0,0-1 0,0 1-1,0 0 1,-2-1 0,0-2 0,2 1 0,0-2 0,-2 4 0,2-2 0,0 0 0,0 2 0,0-2 0,-2 1 1,2-1-1,0 0 0,0 2 0,-2-1 0,2 1 0,0-1 0,0 0 0,2-1 0,-2 1 0,2-3 0,-2 2 0,2-2 0,-2 2 0,2 0 0,0-2 0,0 1 0,-2 0-1,0-1 1,2-1 0,-2 2 0,5-2 1,-3 0-2,-2 1 1,0-1 0,-2 1 1,4 0-1,-4-1 0,4 0 0,0 1 0,-2 0 0,0 0 0,4-1 0,-4 0 0,0-1 0,0 0 0,2 0 0,-2 0-1,0-1 1,0 1 1,2 0-1,-2-2 0,2 2-1,-4-2 1,2 0 0,0 0 0,0-2 0,-2-1 1,4 1-1,2-1 0,-4-2 0,0 0 0,2 0 0,0-2 0,0-2 0,0 1-1,3-3 0,-1-1-1</inkml:trace>
  <inkml:trace contextRef="#ctx0" brushRef="#br0" timeOffset="9100">3471 1687 18,'0'0'3,"0"0"0,-2 0 0,2 0-1,0 0 0,0 0 0,0 0 0,0 0 0,0 0 0,0-2-1,0 1 0,4 1 1,0-3-1,0 2 0,0-1 0,2 0 0,1 2 0,-1-2 0,0 1 0,2-1 0,1 0 0,3 1-1,-2-2 0,1 1 0,-5 0 0,8 0 0,-1 1 0,-1 1 0,-4 0 0,3-1 0,1 0 0,3 0 0,-3 1 0,-6-1 1,0 1-1,3-2 0,-1 2-1,2-1 2,-1 1-1,1 1 0,-4-1 0,2 2 0,-3-2-1,1 1 1,-2-1 1,2 0-1,-2 0 0,0 0 0,-2 0 0,3 1 0,-3-1 0,0 1 0,0-1 1,0 1-1,0 0 0,0-1 1,-2 2-1,2-2 0,-2 1 0,0 0 0,2 0 0,-2 0 0,2 0 0,-2 1 0,2 0 0,-2 0 0,0 2 0,0-1 0,0 1 0,0 1 0,0 0 0,0 0 0,-2 1 0,2-1 0,0 4 0,0-3 0,-2 4 0,2-2 0,0 1 0,0 1 0,0 0 0,-2 0 0,2 1 0,0-1 0,0 1 0,0-1 0,0 1 0,0 0 0,0 0 0,0-1 0,-2 0 0,2 0 0,0 1 0,0-2 0,0 1 0,0 0 0,0-1 0,2 0 0,-2 1 0,0-1 0,0 0 0,0 2 0,0-2 0,0 1 0,0 0 0,0-1 0,2 0 0,-2-1 0,2-1 0,-2 2 0,0-2 0,2 0 0,-2-2 0,2 1 0,-2 0 0,2-1 0,-2-1 0,2 1 0,-2-2 0,0 2 0,0-1 0,0-1 1,0 1-1,0-1 0,0 0 0,0 0 0,0 0 0,0 0 0,0-1 0,0 1 0,0 0 0,0-1-1,0 0 1,0 1 1,0-2-1,0 0 0,3 1-1,-3 0 1,0-1 0,0 0 0,0-1 0,0 1 0,0 0 0,0-1 0,0 1 0,0-1 0,-3 0 0,3 0 0,0 0 0,0 0 0,0 0 0,3 0 0,-3 0 0,0 0 0,0 0 0,0 0 0,0-1 0,0 0 0,0 0 0,0 0 0,0 0 1,0-2 0,2 2-1,-2 0 0,0-1 0,0 0 0,0 1 0,0 1 0,0-1 0,0 1 0,0-1 0,0 0 0,0 1 0,0-1 0,0 1 0,0-2 0,0 1-1,0-1 0,0 1 0</inkml:trace>
  <inkml:trace contextRef="#ctx0" brushRef="#br0" timeOffset="10609">3425 2191 17,'0'0'3,"0"0"0,0 0 0,0 0 0,0 0 0,0 0-1,0 0 0,0 0 0,0 0 0,0 0 0,2 0-1,-2 0 0,2-3 1,2 3-2,1 0 1,1 0 0,-4 0 0,4-1 0,0-1-1,3 1 1,-3-2 0,2 2 0,0 0 0,-1 0-1,1 0 1,0 0-1,-2 1 0,3-3 0,1 2 0,-2 0 1,5 1-1,-7 0 0,4 0 0,-2 0 1,1 0 0,1-1-1,-4 0 0,0 0 0,5-1 0,-3 0 0,0 0 0,3 1 0,-3-1 0,0 0 0,-2 0 0,1 2 0,1-3 0,-2 2 0,-4 1 0,2-1 0,0 1 0,-2-1 0,3 0 0,-1 1 0,0 0-1,0-1 1,0-1 0,0 1 0,0 1 0,1 0 1,-3 0-2,2-1 1,0 1 0,0-1 0,0 1 0,0 0 0,0 0 1,1 0-1,-3 0 0,2 0 0,0 0-1,0 0 1,-2 0 0,2 0 0,0 0 0,1 0 0,-3 0 1,2 0-1,-2 0 0,2 0 0,-2 0 0,2-1 0,-2 1 0,2 0 0,-2-1 0,3 1-1,-3 0 2,2 0-2,0 0 1,0 0 0,0-2 0,0 2 0,0 0 1,1 0-2,1 0 1,-2 0 0,0 0 0,0 0 0,2 0 0,-1 0 0,1 0 0,0 0 1,0 0-2,0 2 1,-2-2 0,1 1 0,-1-1 0,0 0 1,0 1-1,-2-1 0,2 1 0,-2-1 0,0 0 0,0 0 0,1 0-1,-1 0 1,0 1 0,0-1 0,0 0 1,0 0-1,-2 0-1,2 0 0,0-1-1</inkml:trace>
  <inkml:trace contextRef="#ctx0" brushRef="#br0" timeOffset="13404">3957 2174 17,'0'0'3,"0"0"0,0 0-1,0 0 0,0 0 0,0 0 0,0 0 0,0 0-1,0 0 0,0 0 0,0 0 0,0 0 0,0 0 0,0 0 0,0 0 0,0 0 0,0 0 0,0 0-1,0 0 1,0 0 0,0 0 0,0 0 0,0 0 0,0 0 0,0 0-1,0 0 1,0 0-1,0 0 0,0 0 0,0 0 0,0 0 0,0 0 0,0 0 1,0 0 0,0 0-1,0 0 1,0 0-2,0 0 1,2-1 0,2 1 0,2-1 0,2-1 0,3 1 0,-1-2 0,0 2 0,15-2 0,0 0 0,-4 2 0,-3-1 0,5 1 0,2 0 0,0-1 0,-5 2 1,1 0-1,4-1 0,-2 0 0,-1 0 0,-3 0 0,2 1 0,-1 0 0,-1-1 0,-11-1 0,3 2 0,-3 0 0,2 0 0,-1-1 0,1 1 0,-2 0 0,0 0 0,1 0 0,-1 0 1,-2-1 0,2 0-1,-1 1 0,-1-1-1,0 1 2,0 0-1,-2 0 0,3-1 0,-3 1 0,2 0 0,-2-2 0,2 2 0,-2 0 0,1 0 0,-1 0 0,-2 0 0,0 0 0,2 0 0,-2 0 0,2 0-1,-2 0 1,0 0-1,0 0 1,0-1 0,0 1-1,1 0-1</inkml:trace>
  <inkml:trace contextRef="#ctx0" brushRef="#br0" timeOffset="17665">4257 2481 19,'-2'-1'4,"-5"0"-1,3 2 0,2 0 0,-2-1-1,2 0 0,-2 0 0,0 0-1,-3 0 1,3 2 0,0-4 0,0 0-1,2 3 1,-2-2-1,0 0 0,2 1 0,2 0 0,0 0 0,0 0 0,0 0 0,0 0-1,0 0 7,0 0-7,0 0 0,0 0 0,2 0 0,4-1 0,2-2 6,9 3-1,1-1-6,3 1 6,-11-1-7,5 1 7,-1 1-7,5-1 6,0-1-7,-1 1 7,3 0-7,2 0 0,-3-1 1,3 1 0,-2 0 1,-1 0-1,1 0 1,-2 0 6,-3 1-7,-1-1 0,-1 0 1,-3 0 0,-1 0 0,-2 0-1,0 0 0,-1 0 0,-1-1 0,-2 0-1</inkml:trace>
  <inkml:trace contextRef="#ctx0" brushRef="#br0" timeOffset="18030">4652 2398 19,'0'0'4,"0"0"-1,0 0 0,0 0-1,0 0 0,0 1 0,0-1 0,4 2 0,0-1 0,0 3 0,0 1 0,0-1 0,0 2-1,1 0-1,-3 1 1,2 1 0,0 0 0,-2 1 0,0 0 0,-2-1-1,0 1 0,-2 0 0,0 1 1,0-2-1,-2 1 1,-2 0-1,-1 1 0,-1-1-2</inkml:trace>
  <inkml:trace contextRef="#ctx0" brushRef="#br0" timeOffset="18479">3555 2512 20,'0'-1'4,"0"-1"0,0-1-1,5-2 0,3-1 0,0-1-1,5 2 0,-7 3-1,0 0 0,0 1 1,2 0-1,-1 1 0,1 2 0,-2 3 0,-2-1 0,2 2 0,1 1-1,-5 0 0,0 3 1,0-2 0,-2 2 0,-2-1 0,-2 2-1,0-2 0,1 0 0,-1 1 0,-2-3 0,2 0 0,2-1 0,0-2 0,0 1 0,2-2 0,0 0 0,2-2 0,2-1 0,0-1 0,4-3 1,1-2-1,-1 1 0,2-2 0,1-2 0,-1 1 0,0-2 0,1 1 0,-1-1 0,0 0 0,-1-1 0,-1 1 0,0 1 0,-2 0 1,-1 1 6,1 1-7,-2 1 6,0 1-1,0 0-7,-2 2 7,0 0-7,0 2 0,-2 2 0,0 3 1,-2 1 6,0 2-1,0 4 0,-4 1-1,2 0 0,-2 3 6,1 1-14,1-1 13,0 0-13,2 0 13,2 0-1,0-1-7,2-1-7,0-3 1,4 1 1,1-3-1,5-2-1</inkml:trace>
  <inkml:trace contextRef="#ctx0" brushRef="#br0" timeOffset="19638">128 614 20,'-2'-1'5,"2"0"-2,-2-2 1,0 2-2,-2-1 0,2-2 1,-2 2-1,0 0 0,0-1 0,0 1-1,-3 1 1,-1 0-1,2 0 1,0-1-1,-1 2 0,1 0 0,0 2 0,0 0 0,2 3-1,0-2 1,-1 3-1,1 0 0,0 1 0,2 1 0,2 0 1,0 2-1,-2 1 0,2 1 0,2 0 0,0 2 0,0 0 0,0 1 0,2 2 0,1-1 0,1 1 0,-2 2 0,2 0 0,0 0 0,1 0 0,-3 1 0,2-2 0,0 0 0,-2 0 0,-2 0 0,2 0 0,-2-1 0,1-1-1,-3-1 1,0-1-1,-3 0 1,1-2-1,-4-1 0,-4 11-2</inkml:trace>
  <inkml:trace contextRef="#ctx0" brushRef="#br0" timeOffset="19979">0 852 22,'6'-2'4,"-3"0"0,1-1-1,2 0-1,2-1 0,2 1 0,1-1 0,-1 1-1,3-1 0,-1 1 0,0 0 0,5-2-1,-3 1-2</inkml:trace>
  <inkml:trace contextRef="#ctx0" brushRef="#br0" timeOffset="20153">366 735 20,'0'0'4,"-2"1"-1,2-1 0,0 0-1,-4 5 1,-2-1-1,0 2 0,2 0 0,-3 2-1,1 0 0,2 0 0,0 2 0,2-1 0,0 0 0,2 1 0,2-1-1,0-1 0,0 0 0,2-1-1</inkml:trace>
  <inkml:trace contextRef="#ctx0" brushRef="#br0" timeOffset="20360">447 761 19,'0'0'3,"0"0"0,0 0-1,2 1 0,-2 1 0,0 0 1,2 2 0,-2 0-1,2 2 0,-2 1 0,0 1-1,0 1 1,0-1-1,0 0 0,0 0 0,0-1 0,0-1-1,2 1 0,-2-1 0,2-3 0,-2 1 0,2-1 0,-2-1 0,5 0 0,-3-2 0,2 0 0,-2-3 0,2 1 0,-2-2 0,2 0 0,-2-1 0,2 0 0,-2 0 0,3 0 0,-3 1 0,0 0 1,0 1-1,-2 1 0,2 0 1,-2 2 0,0 1-1,0-1 0,0 2 0,-2 3 0,0 0 0,0-1 0,0 1 0,-1-2 0,3 2 0,3-1 1,-3-2-1,2 0 0,0-1 0,2-1 0,0-1-1,0-2 0,0-1 1,0 1-1,3-3 0,-3-1 1,2 0 0,-2-1 0,2 0 0,-2 1 0,3-1 0,-3 2 0,0 0 0,0 1 0,0 1 0,-2 0 1,0 2 0,0 2-1,-2 1 1,0 2-1,0 2 0,0 1 0,0 2 0,-2 1 0,0 2 0,2 0 0,-2 2 0,0 0 1,2 0-1,0 1 0,0-1 0,0 1 0,0-3 0,-2 2 1,2-1-1,0-2-1,-2-1-1,2 0-1</inkml:trace>
  <inkml:trace contextRef="#ctx0" brushRef="#br0" timeOffset="21236">666 713 18,'2'-1'3,"-2"1"0,-2 0 0,2 0-1,0 0 1,0 0-1,0 0 0,0 0 0,0 0 0,0 0-1,0 0 1,2 1-1,0 1 1,2 2-1,-1 0 0,1 2 0,0 1 0,-2 0 0,2 1 0,0 3 0,-2-1-1,0 4 1,0 0 0,0 0-1,-2 2 0,0 2 1,0 0-1,-2 0 0,2 2 0,-4-1 1,0 1 0,-2-1-2,0 0 2,-3 0-1,1-1 0,-4-2-1,-1 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5:06.6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650 16 17,'0'0'3,"0"0"0,0 0-1,0 0 1,0 0 0,-2-1-1,-2 1 0,2-1 0,0 1-1,0-1 1,0-1-1,0 2 0,0-1 0,2 1 0,-2-1-1,2 1 1,-2-1-1,2 0 0,0 1 0,0-1 0,0 1 0,-3-2 0,3 2 0,0-1 0,0 1 0,-2-1 0,2 0 1,-2 0-1,2 1 0,0 0 0,0 0 0,0 0 0,0 0 0,0 0 0,0 0-2</inkml:trace>
  <inkml:trace contextRef="#ctx0" brushRef="#br0" timeOffset="532">301 50 17,'-2'-1'4,"2"0"-1,0-1-1,-2 1 0,2 0 1,-2-1 0,-1 1-1,1-2 0,0 2 0,2 0 0,-2 1 0,0 0-1,0 0 0,0 2 0,0 3 0,-2 2 0,-2 3 1,-3 3-1,1 2 0,-2 4 0,-1 3-1,1 2 0,0 2 1,-3 1-1,1-1 0,0 1 0,1 0 0,1 0 0,-1-2 0,3 0 0,0-2-1,2-2 0,0-3-1</inkml:trace>
  <inkml:trace contextRef="#ctx0" brushRef="#br0" timeOffset="786">3 72 20,'0'-1'4,"-2"0"-1,2-1 0,0 1-1,0 1 0,2-1 0,-2 0 0,2 0 0,0 0-1,0 1 1,0-2-1,2 4 1,0-1-1,1 1 0,3 3 0,0-1 1,2 3-1,3 2 0,-1 0 6,3 2-7,-1 2 6,3 2-7,1 2 7,-1 1-8,2 1 1,-1 1 6,1 1-7,1 1 7,1 1-1,0-1-6,0-1 0,-1 0 6,-1-1-7,2-1 0,-3 0 0,-1-2 0,-1-1-1</inkml:trace>
  <inkml:trace contextRef="#ctx0" brushRef="#br0" timeOffset="1116">580 185 23,'0'0'4,"0"0"0,0 0-1,0 0 0,0 0 0,0 0 0,0-1-1,0-1 0,2 0-1,4-1 0,0-2 0,3-1 0,1-1 0,0 1-1,1 1-1,3-1 0,-1 0-1</inkml:trace>
  <inkml:trace contextRef="#ctx0" brushRef="#br0" timeOffset="1285">601 374 23,'0'0'4,"0"0"0,0 0-1,0 0 0,0-2 0,4-2 0,0 0-1,0-1 0,2-2-1,3-1 1,-1-1-2,2-3 0,0 0-1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1:27.7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0 22,'0'0'4,"0"0"-1,0 0 1,0 0 0,0 0-1,0 0 0,0 0-2,0 0 7,0 0-7,0 0 0,0 0 0,0 0-1,0 0 0,0 0 7,0 0-1,0 0-1,0 0 0,0 0 5,0 0-1,2 0 5,3 0-20,1 1 19,0 0-1,0 0-2,2 0-1,1 0-7,1 2-1,0-2 6,1 0-7,1 0 0,1 0-6,-1-1 13,2 2-13,1-2 7,-1-2 6,1 2-7,-1 0-13,1 0 2,-3 0 0,1 2 1,-3-1 0</inkml:trace>
  <inkml:trace contextRef="#ctx0" brushRef="#br0" timeOffset="338">0 151 21,'0'0'3,"0"0"1,0 0-1,0 0 0,0 0 0,0 0 0,0 0 12,0 0-2,2 1-1,2-1-2,0 1-1,3 1 5,-1 0-8,2 0-1,0-1 12,3 0-14,1-1 5,0 1-1,3 1-7,2-2 13,1 1-8,1-1 6,1 0-14,1 1 13,0-1-14,2 0 7,-1 0-13,1 0-6,-2 0 2,-3 1 1,-1-1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1:28.9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 21,'0'0'4,"0"0"0,0 0-1,0 0 0,0 0 0,0 0 0,0 0 0,0 0-1,0 0 0,0 0 0,0 0-1,0 0 0,0 0 0,0 0-1,2 0 7,0 0-7,0 0 0,5-1 6,1 0-7,2 2 7,3-1-1,1 1-7,1 0 0,-1 1 0,1 0 0,-1 3 7,1-1-6,-3 1 0,2-1-1,-1 2 1,-3 0 6,-2 1 0,1-1-7,-3 0 0,-2 1 0,0 0 7,-2 0-1,0 1-6,-2-1 0,-2 1 0,-2 0 0,0 0 7,-2 0-1,0 0-7,-3 1 7,1-2 0,-2 0-7,-1 0 0,3 0 1,0-1 0,-3 0 0,1 0 0,2-1 0,0-1 0,1 1 0,-1 0 8,2-2-1,0 1-7,-1-1 0,3 0 0,0-2 0,0 0 1,2 0 0,2 0 6,0 1 6,0 0-1,2-1-2,2 0-7,4 0 6,1-1-7,1-1-6,3 1 1,3-1 13,3-2 5,1 1-8,1-1-7,2-1 7,2 1-7,-3-2 6,3 2 0,-2-2 6,0 1-8,-1 0-6,-3 0 6,0 2-6,-3-2-6,-1 2 1,-3 0 2,-2 1 0,1-2 1,-5 2 0,0 0 0,0 0 0</inkml:trace>
  <inkml:trace contextRef="#ctx0" brushRef="#br0" timeOffset="856">54 376 22,'0'0'3,"0"0"1,0 0-1,0 0-1,0 0 0,0 0 1,0 0-1,0 0 0,0 0 0,0 0-1,2 0 1,0 0-1,2 2 1,0-1 6,3 0-8,1 0 7,2 1-1,3-2-8,1 1 7,1-2-7,3 1 13,3-2-14,0 1 7,1 0-1,3-1 6,-2-1-13,2 0 6,0 1-7,-1-2 1,1 1 0,0-1 0,0 1 1,-2-1-1,-3 1 1,-1-1-1</inkml:trace>
  <inkml:trace contextRef="#ctx0" brushRef="#br0" timeOffset="1338">238 591 20,'0'0'4,"0"0"0,0 0 0,-2 2-2,2 0 0,0 3 0,-2-1 0,0 0-1,0 1 1,0 1-1,0-1 1,0 1-1,0 0 0,2-1 0,2 1-1,-2-1 0,2 2 1,0-1-1,2 1 1,0 0-1,2 0 1,0-1-1,3 0 0,-1 1 1,0-1-1,-2-1 0,3 2 0,-1-1 0,0 0 0,-2 0 0,1-2 0,-1 2 0,-2-1 0,0 0 0,-2 0 0,2 1 0,-2 0 0,-2 0 0,0 0 0,0-1 1,-2 1-1,2 0 0,-2 0 0,-2-1 0,0-1 0,0 1 0,0-2 0,-2 1-1,-1-1 1,1 0-1,0-2-1</inkml:trace>
  <inkml:trace contextRef="#ctx0" brushRef="#br0" timeOffset="1684">317 568 22,'0'-2'4,"2"1"-1,0 0 0,0-1 0,2 1 0,2-1-1,0 0 1,1 0-1,1-1-1,2 1 1,3-1-1,-1-1 0,3-1 0,1 1-1,3-2 0,1 0-1,1-1-1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1:31.7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177 492 20,'0'0'4,"-2"0"0,2 0-1,-2 1 0,-2 1-1,0 0 1,0 1-1,-2-1-1,-1 0 1,1 2 0,2-1-1,-2 1 0,2 1 0,-2-2 0,-1 3 0,1 0 0,0 1 0,0 1 0,0 2 0,-1 1 0,3 0 0,-2 2-1,2 1 0,-2 2 1,2 2-1,-1-1 7,1 2-1,2 1-8,-2-1 7,4 2-7,-2 1 1,2-1 0,-2 0 0,2 0 0,2 0 6,-2 1-7,2-1 1,0 1 0,2-1 6,-2 0-7,2-1 0,1 0 1,-1 1 0,0 1 0,0-1 0,2 1 0,-2 1 1,1 0 0,-1-1-1,0 0 0,0 0 1,-2 2-1,2-2 1,-2 0 6,0-1-1,0-1-7,-2-1 1,0 0 0,0 0 6,-2-2-7,0-1 1,0 1-1,0-2 1,-2-1 0,0-2 0,0 0 7,-3 0-1,3-2-1,-2-1-6,2 2 0,-2-3 6,0 0-6,-1-1 6,1 0 0,0 0-1,0-2 6,0 1-7,-1-3-7,1 1 0,2-2 1,-2-1-1,0-2 0</inkml:trace>
  <inkml:trace contextRef="#ctx0" brushRef="#br0" timeOffset="5267">144 80 21,'0'0'4,"0"0"0,0 0-1,0 0 1,0-2-1,-2-2 0,2 1-2,-2-2 1,2 2 6,-2-2-7,2-1 6,-2 0-7,2 2 6,-2-2 6,2 0-14,-2 0 6,2 0 0,-2 2 12,2 0 4,-2 2-9,2-2-20,-2 2 14,2 0 5,-2 2-7,2 0 6,0 1-1,0 4-20,-2 3 8,0 1 0,2 3 7,-3 0-7,3 2 1,-2 1 0,2 1 7,0 0-1,0 0-6,0 2-7,2-2 1,3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1:40.9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299 484 20,'0'0'4,"0"-1"-2,0 1 1,0-1-1,0 0 1,0 0-1,0-2 1,0 1-1,0 0 0,0-1-1,0 1 1,0 1 0,0-2-1,0 0 0,2-1 0,-2 2 7,0 0-8,0-1 7,0 1-8,2 0 0,-2-1 0,0 1 1,0 1-1,0 0 1,0 0 0,0-1 6,0 1-7,0 0 7,0 1-8,0 1 0,0 0 1,2 2 0,-2 1 0,2 2 0,-2 1 7,3 1-8,-3 2 1,0 0 0,0 2 0,2 1 0,-2-1 1,0 2 0,2 1-1,-2 1 1,0-1 0,0 0-1,0-1 7,0 0-7,0-2 0,0 0 0,0 0 0,2-1 7,-2-1-7,0-1 6,2-1-7,-2 0 1,0-1 6,0-1-7,0-1 0,0-2 1,0 2 0,0-2 0,0 1 0,0-2 6,0 0-7,2 1 1,-2-1 0,0-1 0,0 0 0,0 1 0,0-1 0,0-1-1,0 1 1,0-1 0,0-1-1,0 1-1</inkml:trace>
  <inkml:trace contextRef="#ctx0" brushRef="#br0" timeOffset="776">572 590 20,'0'0'4,"0"0"0,0 0-1,0 0-1,0 0 1,0 0 0,-2 0-1,2 0 0,0 0 0,0 0 0,0 0-1,0 0 1,0 0-1,0 0 0,0 0 0,0 0 0,2-1 0,-2 0 0,6-2 0,3 0 0,-1 1-1,0-1 0,3 0 7,-1 0-8,0 1 1,1-1-1,1-1 7,2 2-7,1-1 0,-1 1 0,3 0 7,-5-1-7,1 0-1,-1 1 0,-1-1 0,-1 2 0,-2 0 0,0-1 0,-1 0-1,-1 0 0</inkml:trace>
  <inkml:trace contextRef="#ctx0" brushRef="#br0" timeOffset="1128">688 443 20,'0'0'4,"0"0"0,0 0 0,0 0-1,0 0 0,0 0-1,0 0 1,0 0-1,0 0-1,0 0 0,0 0 0,0 0 0,0 0 1,0 3-1,0 3 0,2 1 0,0 1 0,0 2-1,2 1 1,-2 0 0,3 2-1,-1 1 0,-2 1 1,2 0-1,-2 0 0,0 0-1,0-1 1,0 0 0,0 0 0,2 0-1,-2-2-1,3 0 0</inkml:trace>
  <inkml:trace contextRef="#ctx0" brushRef="#br0" timeOffset="3598">279 196 19,'0'0'4,"0"0"-1,0 0 0,0 0 0,0 0-1,-3 0 1,1 0 0,-2-1-1,0 1-1,0-2 1,0 2-1,0 2 1,0 0-1,-3 1 0,3 2 0,-2 1 0,-2 2 0,2 4 0,-1 2-1,-1 2 0,2 3 7,-2 3-7,1 3 0,1 3 0,0 2 0,-2 2 0,1 1 0,3 2 0,0 0 6,2 0-7,2 1 0,0-1 1,2 0-1,2-1 0,3-2 0,1 1 1,2-2 0,1-1 0,3-2 6,0 0-7,1-2 7,-1-2-8,1-1 7,-1-2-7,-1-2 0,-1-2 0,1-1 1,-1-3 0,-2 0 0,-1-1 0,-1-3 7,0 1-8,-2-2 1,1-3 0,-1 1-1,-2-2 0,2-1 0,-2-2 0,2-1-1</inkml:trace>
  <inkml:trace contextRef="#ctx0" brushRef="#br0" timeOffset="28791">237 0 17,'0'0'3,"0"0"0,0 0 0,-2 0-1,0 2 0,0-2 0,-2 1-1,0 1 1,0-1-1,-3 2 1,1-1 0,0 0-1,0 2 0,0 0 0,1 2 0,-1 0 0,0 2 0,0 1 0,0 3 0,-3 2 0,1 2 0,2 4-1,-2 3 0,-1 4 1,1 3 0,0 4 0,-1 3-1,-1 3 0,-2 3 0,1 1 0,-1 4 0,0-1 0,3 3 0,1 1 0,0 1 1,4-1 0,-1-1-1,3-1 0,0-2 0,4 0 0,0-3 0,3-1 0,1-2 0,0-3 0,2-1-1,1-4 1,1-3 0,0-1 0,1-3 1,1-3-2,0-2 1,3-4-1,1 0 0,-1-5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1:42.7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0 183 20,'0'0'4,"0"0"0,0 0 0,0 0-1,0 0-1,0 0 1,0 0-1,0 0 0,0 0 0,0 0 0,0 0-1,0 0 1,0 0-1,0 0 0,0 0 0,0 0 0,0 0 0,2-3 0,0 1 0,2 0-1,3 0 0,-1 0 0,0 1 0,0 0 0,2 0 0,1 1 0,-1 1 0,0 1 0,1 0 0,-1 2 0,-2 2 0,0 1 0,0 0 0,1 1 0,-3 0 0,-2 1 0,0 1 0,-2-1 0,-2 1-1,0 0 1,0 0 0,-2-1 0,-1 1 1,-1-2-2,2 0 1,-2-1 0,2 0 1,2-2-1,-2-1 0,1 1 0,1-2 0,0 0 0,2-1 0,0 0 0,0-2 0,2 1 0,0-1 0,3 0 0,-1 0 0,0 2 0,0-1 0,0 1 0,2 0 0,-1 1 0,-1 1 0,2 1 0,-2 0 0,0 1 0,0-1 0,0 0 0,-2 1 0,1-2 0,-1 2 0,-2-1 0,0 1-1,-2-2 2,-1 1-1,1 0 0,-2-1 0,-2 1 0,2 0 0,-4-1 0,1 0 7,-1-1-8,0 0 0,0-1 0,-3-1 7,3 0-7,2-1 0,0-1-1,-1 0 1,1-3-1,0 1 0</inkml:trace>
  <inkml:trace contextRef="#ctx0" brushRef="#br0" timeOffset="703">379 193 21,'0'-1'3,"0"1"0,0-1 1,0-2-1,0 3 0,0 0 0,0 0-1,0 0 0,0 0 0,0 0 0,0 0-1,0 0 7,0 0-8,-2 2 1,2-2-1,0 1 7,0 3-7,-3 4-1,1 1 1,0 0 0,0 0 0,0 3 6,0-2-8,2 1 1,-2 0 0,0-1 0,0-1 0,2-1 0,0 0 1,2-1-1,2-1 1,-2-1-1,2-2 1,3 0-1,-3-2 0,4-1 0,-2-1 0,2-2 1,-1 0 0,-1-2 0,0-1 0,0 2 0,0-2 0,-1-1 0,-1-1 0,0 1 0,0 0 0,-2-1 0,0 1 1,0 0 6,0 0-1,-2 1-1,2 0 6,-2 1-14,2 1 6,-2 1 6,2 0-1,-2 1-13,3-2 0,-3 2 13,0 1-7,0-1 0,0 4-6,0 0 7,0 0 6,0 2-8,2 0-6,-2 2 7,2 0 0,-2 1 0,2 1 0,0 1 6,0 1-14,0 0 1,0 1 0,0-1 2,0 2 0,0 1 0,0-1 8,0 1 5,0 1-7,-2-1-7,2 1 7,-2-1 0,3 1-6,-3-2 6,0 1 0,0 0 6,-3-1-13,3-1 13,-2 1-14,2-3 7,-2 2 6,0-3-13,-2 1 1,0-1 19,0-1-8,0 0-1,-2 0 0,-3 0-7,1-1 6,-2 0 0,-1-2-1,-1 0 0,2-1-13,-3 1 1,1-2 0,1-1 1</inkml:trace>
  <inkml:trace contextRef="#ctx0" brushRef="#br0" timeOffset="3772">693 0 18,'0'0'4,"0"0"-1,0 0 0,0 0 0,0 0 0,0 0-1,0 0 0,0 0 0,0 0 0,0 0-1,0 0 1,0 0-1,0 0 1,0 0-1,0 0 0,0 0 0,0 0 0,0 0 0,0 0-1,0 0 1,0 0-1,0 0 0,0 0 0,0 0 1,0 0-1,0 1 0,2 0 0,2 3 0,2-1 0,3 4 0,1 1 0,0 2 0,1 0 0,-1 3 1,2 0-1,1 2 0,-3 1 0,3 2 0,-1 0 1,-2 3-1,3 0 0,-3 2 0,-2 1 0,3-1 0,-5 2 0,0 0 0,-2 0 0,-2 0 0,0-2 0,-2 1 0,-2 0 1,0-2-1,-2-1 0,2 0 0,-2-3 0,0 1 0,0-2 0,-3-2 0,3 2 0,0-3-1,-2-2 1,2 1 1,0-2-1,0-1 0,-1 0 0,1-2 0,0-1 0,0-2 0,2 1 0,0-1 0,0-2 0,0 1 0,2-2 0,-2 1 0,2-1-1,-2 0 1,2-2 0,-3 1-1,3-2 0,-2 1-1,2 0 1,0-1-1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1:49.2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40 22,'0'0'4,"0"0"-1,0 0 1,0 0-1,0 0 0,0 0-1,0 0 1,0 0-2,0 0 0,0 0 1,0 0-1,0 0 0,0 0 0,0 0 7,0 0-8,0 0 0,0 0 13,0 0-8,0 0 12,0 0-15,0 0 0,2 0 12,-2 0-2,2 0-1,-2 0-1,2 0-20,1 0 7,-1-1 7,4 0-1,2 0 12,2-1-2,3-1-7,-1 1 5,3 0-14,1-1 7,3 1-7,-3 0 7,1 0 5,2 1-13,-3 0 7,3-1 5,-3 1-13,1-1 7,-3 0 6,1 1-14,-3 1 14,-1-1-1,-1 0-8,-2 1 1,0-1 6,-1-1-7,-1 2 0,-2-1 6,0 1-7,0-1 1,0 1-6,-2-1-12,0 1 1,1 0 3,-1-1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2:00.5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70 354 20,'0'0'4,"0"0"-1,0 0 0,0 0 0,0 0 0,0 0-1,-2-2 0,2 0 0,-2-1-1,2 2 0,0-1 0,-2 1 1,2-2-1,-2 1 1,2 1-1,0 0 0,-2 1 0,2-3 0,-2 2-1,2 1 0,0-1 1,0 1 0,0 0-1,0 0 0,0 0 0,-3 1 0,1 2 1,-2 0 0,2 1-1,-2 0 0,2 1 0,-2 0 0,0 2 0,-2 0 0,1 1 0,3 0 0,-2 1 0,2 0 0,-2 1 0,0-2 0,2 1 0,0 2 0,0-2-1,2 0 1,0 1 0,0-2 0,0-1 0,2 0 0,2-2 0,-2 1 0,2-1 1,2 0-2,0-3 1,1-1 1,1 0-1,2-2 0,-1-1 0,1-1 0,-2 0 0,2-2 0,-1 2 0,1-2 0,-2-1 7,1 0-8,-3 0 0,0-1 0,0 0 1,0-2 0,-1 1 0,-3-1-1,0 0 7,0-2-7,-2 1 7,0 0-1,-2 0-7,0 1 0,0-1 13,-3 2-8,-1 1 0,0 1 0,0 1-7,-2 1-1,-1 1-1</inkml:trace>
  <inkml:trace contextRef="#ctx0" brushRef="#br0" timeOffset="7863">376 0 20,'0'0'4,"0"0"-1,0 0-1,0 0 0,0 0 1,0 0-1,0 0 1,0 0-1,0 0 0,0 0-1,0 0 1,0 0-1,0 0 0,0 0 0,0 0 0,0 0 0,0 0 0,0 0 0,0 1-1,0-1 0,0 0 0,0 0 1,2 0-1,-2 0 0,0 1 1,0-1-1,0 0 0,0 0 0,0 0 0,0 0 0,0 0 0,0 1 0,0-1 0,0 0 0,0 1 0,2 2 1,-2 0-1,2 1 0,-2-1 0,2 3 0,-2 1 0,2 0 0,3 1 0,-1 1 0,-2 3 0,0 1 0,0 1 0,0 0 1,0 3-1,2 2 0,-2 2 0,0 2 1,0 1-2,0 1 2,0-1-1,-2 3 0,3 0 0,-3-1-1,0 1 2,0-1-1,-3-1 7,1 0-8,0-2 1,-2 0-1,0-2 7,0 0-1,-2-2 0,0-1-1,1-3 0,-1 1-8,2-4 1,-2 0 7,0-2-1,2 0 0,-3-2 0,3-1 6,2-1-2,-2 0-13,2-2 1,0 0 7,0 0-1,0 0 0,0-2 0,2 0-7,-2 1 14,2-2-7,-3 0-7,1 1 14,2-2-8,-2 2 7,2-2-14,-2 0 7,2 0 0,-2 0 0,2 0-6,0 0 7,0 0 0,0 0 0,0 0-7,0 0 1,0 0 7,0 0-6,0-2 0,0 1 0,0 1 1,2 0 7,-2-1-1,0 1-7,0-1 7,-2 1 6,2 0-7,0 0 0,0 0-1,0 0 7,0 0-14,0 0 1,0 0 13,0 0-7,0 0-7,0 0 14,0 0-1,0 0-8,0 0 7,0 0-7,0 0-6,0 0 0,0 0 1,0 0 1,0 0 7,0 0 6,0 0-1,0 0-14,0 0 2,0 0 13,0 0-1,0 0-7,0 0 0,0 0 6,0 0-13,0 3-1,-4 2 1,0-1-1</inkml:trace>
  <inkml:trace contextRef="#ctx0" brushRef="#br0" timeOffset="10054">715 293 22,'0'0'4,"0"0"-1,0-1 0,-2-2 0,0 0 0,-2-1 0,2 0-1,-2 0 0,-2 1-1,-1-2 1,1-1-1,0 3 0,0-2 0,0 3 0,-3-1 0,1 2 0,2 2-1,-2 1 1,-3 2-1,1 3 1,-1 1-1,1 4 0,0 1 1,-1 1 0,1 1-1,0 0 0,2 2 0,-1 0 0,3 0 0,0-2 0,2 0 0,0-1 0,1-2 0,6 0 0,-3-3 0,4-1 0,2-2 0,2-3 0,0 0 0,5-3 0,-1-3 0,3-1 0,-1-2 0,1-2 0,-1-2 0,1-1 0,-3-2 0,-2-2-1,1-1 1,-3-2 1,-2-2-1,0 1 0,-1-2 0,-1 0-1,-2-1 1,-2 1 1,2 0-1,-2 0-1,0 2 1,0 1 0,0 0 0,0 2 1,0 0-1,0 1 0,2-1 0,0 4 0,0-1 0,-2 2 0,2 1 0,0 2 0,-2 1 0,2 1 0,-2 1 7,0 1-8,0 0 1,0 3-1,2 1 7,-2 2-7,2 3 6,0 2-6,1 3 0,1 2-1,-2 2 1,2 3 0,-2 4 0,2 0 0,-2 4 1,-2 0-1,2 2 0,0 0 0,0 1 0,0-2 0,0-1-1,3-2 0</inkml:trace>
  <inkml:trace contextRef="#ctx0" brushRef="#br0" timeOffset="10573">974 190 24,'0'0'4,"0"0"0,0 0-1,0 4 0,-2 1-1,0 2 0,0 2 0,-3 1-1,1 1 0,0 2 1,0-1-1,2 1 0,0 0-1,0-3 1,2 1-1,2-2 1,0-2 0,0-1-1,2-1 0,0-2 0,0-3 0,3-1 1,1-3 0,-2 1-1,0-3 0,1-1 0,-1-1 1,-2-1 6,2-2-7,-2 0 0,0-1 0,0 0 6,1 1-7,-3-2 13,0 3-2,0 0-7,0 1 6,-2 1-2,2 2-13,-2 0 0,2 2 2,-2 0 0,2 4 7,-2 1-1,2 3-6,-2 0 7,0 4-1,0 3 6,0 1-1,2 3-1,0 0-7,-2 2 7,2 3-7,-2 1 6,2 2-7,3 0 7,-5 2-7,2 0 0,0 0-6,2 0 1,-2 0 7,0-1 7,0 0-8,0-2 7,0 0-7,-2-3 6,-2 1 0,0-2-1,0-2-1,0-1 13,-2-1-2,-2-1-2,-3-2-14,1 1 13,-4-1-8,-1-2 12,-3-1-8,-1-1-1,1-2-13,-1-2-6,0-2-5,1-1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2:13.4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18 17,'0'0'3,"0"0"0,0 0 0,0 0 0,0 0-1,0 0 0,0 0 0,0 0-1,0 0 1,0 0-1,0 0 1,0 0 0,0 0-1,0 0 0,0 0 0,0 0 0,0 0 0,0 0 0,0 0 0,0 0 0,0 0 0,0 0 0,0 0 0,0 0 0,0 0 0,0 0-1,0 0 7,0 0-7,0 0-1,0 0 1,0 0 6,0 0-7,0 0 0,2 0 13,2 0-14,2 0 6,2-1 6,1-1-14,1 1 1,2 0 7,1 0 12,-1 0-22,1 0 14,1 1-1,1-2-7,-1 1 6,1 0-1,-1 0-13,3 0 1,-3 1 0,-2-1 1,3-1 0,-3 1 0</inkml:trace>
  <inkml:trace contextRef="#ctx0" brushRef="#br0" timeOffset="370">58 83 22,'0'0'4,"0"0"-1,0 0 0,0 0 0,0 0-1,0 0 0,0 0 0,0 0 0,0 0 0,0 1 6,0 1-1,4 2-1,2-2 6,0 0-14,0 1 6,5-1-7,-1-1 1,2 0 13,3 1-2,2-1-14,1-1 0,1-1 0,1-2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2:14.7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95 736 19,'-2'0'4,"2"-2"0,-2 2-1,2 0-1,-2-1 1,2 1-1,-2 0 0,2-1 0,0 1 0,0 0 0,0 0-1,0 0 1,0 0 0,0 0-1,0-1 0,0 1 0,0-1 0,0 1-1,2-1 0,0-1 1,2 1-1,0 1 1,2 0 0,1 0 0,1 0-1,-2 1 0,2 1 0,1-1 0,1 0 0,0 1 0,-1 1 0,-1 0 0,0 2 0,0-1 0,1 1 0,-1 0 0,-2 0 0,-2 1 0,0-1 0,1 1 0,-1 0 0,-2-1 0,-2 1 0,0 2 0,-2-1 0,0 1 0,-3 1 0,1-1 0,-2 0 0,0 0 0,-2-1 0,1 0 0,-1 0 0,2 0 0,-2 0 0,1 0 0,-1-1 0,2 0 0,-2-1-1,2 2 1,-1-1 0,1 0 1,2-1-1,0-1 0,0 0 0,0-1 0,2 1 0,-1-1 0,1 0 0,2 0 0,0 0 0,2-1 0,3 0 0,-1-1 0,0 0 0,4-1 0,0 0 0,1 0 0,1 0 0,2 0 0,1-2 0,1 1 7,1 0-8,-1-2 0,1 1 0,-1 0 1,-1-1-1,1 2 1,-1-1-1,-1 0 1,-2 0-1,-1 0 0,-1 1-1,-2 0-1</inkml:trace>
  <inkml:trace contextRef="#ctx0" brushRef="#br0" timeOffset="668">0 1172 21,'0'0'4,"0"0"-1,0 0 0,0 0 0,0 0-1,0 0 0,0 0 1,0 0-1,0 1 0,4 1-1,4 0 1,1 1 6,3-1-7,0 0 0,5 0-1,-1-2 0,5 0 7,0-2-8,2 0 7,1 0-1,1-1-7,2 1 1,-2-1 0,2-1-1,-2-1 0,2 1 0,-3 0 0,22-4 0,-5 0-1</inkml:trace>
  <inkml:trace contextRef="#ctx0" brushRef="#br0" timeOffset="1804">180 1408 19,'0'0'4,"0"0"-1,0 0 1,0 0-1,0 0 0,0 0-1,0 0 0,0 0 0,0 0 0,0 0-1,-2 0 0,0 2 0,-2-1 0,-1 1 0,1 1 0,0-1-1,0 0 1,0 2-1,0-1 1,0 1-1,-1-2 1,3 2 0,-2 0-1,2 0 0,2-1 1,0 1-1,0-1 0,0 2 0,0-2 0,2 1 0,0-1 0,0 1 0,3-1 0,-1 1 0,0-2 0,0 2 0,2-1 0,0 1 0,1-1 0,-1 2 0,0-2 0,0 2 0,0 0 0,1 0 0,-3 0 0,2 1 0,-2 1 0,0-1 0,-2 0 0,2-1 0,-2 2 0,1 0 0,-3-1 0,0 1 0,0-1 0,0 1 0,-3-1 0,-1 0 0,0-1 1,0 1-1,-2-1 0,2-1 0,-2 1 0,-1 0 0,1-2 1,0 0-1,0-2 0,-1 1 0,1-1-1,0-2 1,2 0-1,-2 0-1,2-3 0</inkml:trace>
  <inkml:trace contextRef="#ctx0" brushRef="#br0" timeOffset="2288">161 1396 19,'0'0'4,"0"0"-1,0 0 0,0 0 0,0 0 0,0 0 0,2-1-1,0 1 0,2-1 0,1 1 0,1 0-1,0 0 0,0 0 0,3 0 0,-1 0 0,0 0 0,2-1 0,3-1-1,-1 2 1,1-1-1,1-1-1,3-2-1</inkml:trace>
  <inkml:trace contextRef="#ctx0" brushRef="#br0" timeOffset="2782">904 522 21,'0'0'4,"0"0"0,0 0-1,-2 0 0,2 0 0,0 1-1,-5 0 0,1 1-1,0 2 1,-2-1 0,2 3 0,-2 1-1,-1 1 0,-1 4 0,2-1 0,-2 3 0,-1 3 6,1 1-8,0 2 7,2 1-7,-1 2 0,1 2 1,2 1-1,0 2 0,0 0 7,4 0-1,-2 2-6,2 2 0,0-2 0,0 1 0,2 1 0,0-2 0,0 0 0,2 0 7,-2 0-1,2 0-7,-2-1 7,0 1-7,1-1 0,-1-1 0,-2 0 0,2 2 0,-2 0 1,-2-1 6,2 2 6,-2-3-14,-1 0 0,-1-1 0,2-1 1,-2-2 7,0-1-7,0-1 0,0-1 0,-2-3 1,-1 1 6,-1-2-1,2-1 0,-2 0-7,-1-2 7,-1-2-1,2 0-6,-3-3 6,1 1-7,0-2 0,-1-2 0,1-1 0</inkml:trace>
  <inkml:trace contextRef="#ctx0" brushRef="#br0" timeOffset="3670">811 1953 22,'0'0'4,"0"0"0,0 0-1,0 0 0,0 0 0,0 0-1,-2 2 0,-1 1-1,-1 0 1,-2 2 0,2 1 6,-2-1-8,2 4 1,-3-1 0,1 1 6,0 0-1,0 3 5,0 0-7,-1 0-7,3 0 0,0 1 7,2-2-1,0 0 6,2-2-13,4 0 6,2 0-6,3-4 0,1 0 7,2-3 6,3 0-14,-1-4 1,3 0 0,-1-3 7,-1 1 6,1-2-13,-1-1 13,-3 0-2,1-1 0,-3 0 5,-2-2-2,1 1-13,-3-1 6,-2 0 6,-2 0 5,-2-1-14,0 1 0,-2 1-6,-2-1 13,-2 1 5,-1 2-14,1 0 7,-2 0-7,0 1-12,-1 1 1,1-1 0</inkml:trace>
  <inkml:trace contextRef="#ctx0" brushRef="#br0" timeOffset="5002">964 0 20,'0'0'4,"0"0"0,0 0 0,0 0 0,0 0-1,0 0-1,0 0 0,0 0 0,0 0 0,0 0 0,0 0 0,0 0-1,0 0 0,0 1 0,-2 0 0,2 0 0,-2 1 0,2 1 6,-3 0-1,3 2 5,-2 1-1,0 1-14,0 1 13,0 1-1,-2 3-7,2-1-6,-2 2 6,2 0-6,0 2 1,-2 0 0,2 1 13,-1 0-13,3 0 0,-2 1-1,2 0-1</inkml:trace>
  <inkml:trace contextRef="#ctx0" brushRef="#br0" timeOffset="9720">1239 863 19,'0'-1'4,"0"-1"-1,-4 1 0,4-1-1,0-1 1,-2 1-1,2 1 0,0 1-1,0-1 1,2-2-1,-4 1 0,2 1 1,0 1-1,0-3 0,0 2 1,2-1-1,-4 1 0,2 0 0,0-1 6,0 2-7,0-1 0,-3 1 7,3 0-8,0 0 0,-2 0 7,2 1-7,-4 2 0,2 0 0,-2 3 7,0 2-1,0 1-1,0 3 0,-3 2-1,3 1-7,-2 1 0,2 3 1,-2 2 7,0-1 0,-1 2-1,3 0-7,-2 1 1,2-1 0,2 0 1,0 0 0,0-2 0,2 1 7,0-2-1,2-2 0,2 0-7,0-2 7,2-3-7,2 1 0,-1-2 0,1-1 1,0-2 0,1-1 0,-1 0 1,0-1-1,-2 0 0,0-1 0,1-2 0,-3 0-1,-2 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2:24.95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 0 20,'0'0'4,"0"0"-1,0 1 0,0-1 0,0 0 0,0 1 0,0 0-1,0 1 0,0 3-1,0 1 0,0 0 0,-2 2 0,2 1 0,0 0-1,-2 3 1,2 1 0,-2 1-1,2 0 1,-2 0 0,0 1 0,0 0 0,0 0 0,0 0-1,2-1 0,-2-1 0,0 0 0,2-3-2,2 1-1</inkml:trace>
  <inkml:trace contextRef="#ctx0" brushRef="#br0" timeOffset="266">135 165 20,'0'0'4,"0"0"0,0 0-1,0 0 0,0 0-1,0 0 1,0 0-1,0 0 0,2 0-1,4 0 1,1-3 0,1 2-2,2-1 1,1 0 0,-1-2-1,4 2 0,-1-2 0,1 1-1,3-2-1</inkml:trace>
  <inkml:trace contextRef="#ctx0" brushRef="#br0" timeOffset="539">243 57 21,'0'0'4,"0"0"-1,0 0 1,0 0-1,0 2-1,-2 1 1,0 2-1,0 2 0,-3 1 0,3 3-1,0 0 1,-2 3 0,2 0-1,-2 1 0,2 2 0,0 0 0,0 0 0,0 1-1,0-1 0,-1 0-1,3-1 0,-2-1-1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5:08.0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42 18,'2'-2'4,"0"-1"-2,0-1 1,2 0 0,0 0 0,1-1 0,-1 1-1,0 2 0,0 0-1,0 2 1,2 1-1,3 1 1,-3 3-1,2 2 0,-2 2 0,3 2 0,-3 1-1,0 2 1,-2 3 0,0-1 0,0-1-1,-2 1 0,0-1 1,1-2 0,-3 0 0,2-3-1,-2 0 0,2-3 0,-2 0 0,2-3 0,-2 2 0,2-3 0,2-3-1,-2-3 1,2-3 0,2-3 0,-1 0 0,1-4 0,-2 0-1,0-2 0,0 1 1,-2-1-1,2 0 1,-2 0 0,0 1 0,1 0 0,-3 0 1,2 2-1,-2 2 1,2 1 0,-2 2-1,0 0 1,2 2-1,-2 0 1,0 3-1,-2 3 1,2 0-1,0 5 0,-2 3 7,0 3-7,-1 2 0,1 1-1,2 3 1,2-1-1,1 3 7,-1-2-8,2 2 1,0-1 7,2-3-7,0 1 0,3-1 0,1-3-1,0 1 0,5-2 0,1-3-1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2:25.9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13 129 19,'2'0'4,"-2"0"-1,0 0 0,0 0 0,0 0-1,0 0 0,0-3 0,0 3-1,0 0 1,0 0 0,2-2 0,-2-2 0,2 2-1,0 1 0,-2 1 0,2-1 0,-2 1-1,0-1 0,-2 1 0,2-1 1,2-1-1,0 1 1,0-1 0,2 1 0,2 0-1,-3-2 0,1 2 0,2-1 0,0-1 0,0 1 0,0 1 0,1 0 0,-1 0 0,2-1 0,-2 2 0,1 2 0,-1-2 0,0 1 0,-2 1 0,0 2 0,-2 0 1,-2 1-1,0 0 0,-2-1 1,0 3 0,-2 0-1,0 0 0,-2 0 0,0-1 0,-1 1 0,1-2 0,2 0 0,-2 1 0,2-1 0,2 1 0,-3-2 0,3 0 0,-2-1 0,4 1 0,0-1-1,0 1 2,4-1-1,0 0 0,1 0 0,1 0 0,-2 2 0,2 0 0,2 1 0,-1 1 0,-3-2 0,2 2 0,-2 0 0,-2-1 0,2 0 0,-2 1 0,0-1 0,1 1 0,-3 0 7,0-1-7,-3-1-1,1 1 7,-4 0-8,-2-1 1,2-1 0,-3 0 0,1 0 0,-2 0 1,-1-2 0,1-1 0,0 1 0,-1-1-1,1-1 0,0-1 0,-7-3-1</inkml:trace>
  <inkml:trace contextRef="#ctx0" brushRef="#br0" timeOffset="1042">383 308 20,'0'0'4,"0"0"0,0 0-1,0 0 0,0 0-1,0 0 0,0 0 1,0 0-1,0 0 0,0 0 0,-2 3-1,0 4 0,-4 2 0,-1 1 0,-1 0 0,-2 3 0,-1 2 0,-1 1-1,-3 2 1,1 0-1,-3 3 0,-1 0 7,-1 1-7,-1 1 0,-1-1 0,0-1-1,0-2 0,3 1 1,-1-2 0,5-2 0,-1-1 0,3 0 0,2-2 0,-1-2-1,3 1 0,0-1 0,1-3-1</inkml:trace>
  <inkml:trace contextRef="#ctx0" brushRef="#br0" timeOffset="2524">230 88 20,'0'0'3,"0"0"0,0 0 0,0 0 0,0 0 0,0 0-1,0 0 0,0 0 0,-2 3 0,2 2-1,-2 3 0,-2 0 0,1 2 0,-1 0 0,4 2 0,-2-2 0,0 2-1,2-1 0,0 1 1,2-1-1,0-1 0,0 0 1,3 1 0,-1-2-1,0-2 0,4-1 1,0-1 0,1-2-1,-1 0 0,2-2 0,3-1 0,-3-1 0,0-2 0,1 0 0,-1-2 0,0 0 0,-1 0 0,-1-2 0,-2-2 0,0 1 0,-2 0 0,-1 0 0,1 0 0,-2 0 0,-2 0 0,2 1 0,-2 1 0,0 0 0,0 1 0,0 1 0,0-1 0,0 2 0,0 0 0,0 1 0,0 1 0,0 1 0,-2 0 0,2 0 0,-2 1 0,0 1 0,0 1 0,-1 0 0,1 2 0,0-1 0,0 1 0,0 3 0,0-1 0,0 0 0,0 0 0,0 1 0,0-1 0,0 1 0,2-1 0,-2 1 0,2 1 0,-2-4 0,0 4 0,2-1 1,-3-1 0,3 0-1,-2 1 0,0-1 0,2 0 0,-2 0 0,2 0 0,-2 1 0,2-1 1,-2 1-1,2 0 0,-2 0 0,2-1 0,0 3 0,-2-1 0,2 1 0,-2 0 0,2 0 0,0 1 0,-2-1 0,2 0-1,-2 2 1,2-1 0,-2 0 0,0 2 0,2-1 0,-2-1 0,0 1-1,-1-2 1,1 1 0,0-1 0,0 0 0,0-2 1,0-1-1,0 0 0,0 0 0,0 0 0,0-2 0,0 1 0,-2 0 0,0-1 0,-3-2 0,3 2 0,0-2 0,0 1 1,0-1-1,0-2 0,-3 1 0,3-2 7,0 0-7,-2-2 0,2-1 0,-2-1 6,1 0-1,-1-3-1,2 0-6,0-1 0,2 0 0,2-2 7,2-1-1,0-1-7,0 0 1,4 0 0,1-1 0,1-1-1,2 0 1,3 1 0,1 0-1,1 1 0</inkml:trace>
  <inkml:trace contextRef="#ctx0" brushRef="#br0" timeOffset="4054">577 0 19,'0'0'3,"0"0"0,0 0 1,0 0-1,0 0 0,0 0 0,0 0-1,0 0 0,0 0-1,0 0 1,0 0-1,0 0 0,0 0 0,0 0 0,0 0 0,0 0 0,0 1 0,2 1-1,2 2 0,3-1 1,-3 3-1,4 2 0,-2 0 1,1 3-1,-1 0 1,2 3-1,0 1 0,1 4 0,-1 1 0,-2 3 0,0 2 0,0 2 0,-1 2 0,-3 2 0,0 0 0,0-1 0,-4 2 0,0-3 0,0 0 0,-3-3 0,1 0 1,-4 0-1,0-3 0,-3-2 1,3-1-1,-2-1 0,2-2 0,-3-2 0,3 0 1,0-2-1,-1-2 0,1 0 0,2-3-1,0 0 0,2-2 0,-1 0-1</inkml:trace>
  <inkml:trace contextRef="#ctx0" brushRef="#br0" timeOffset="5056">888 387 18,'0'-1'3,"0"-2"1,0 0-1,0-2 0,0 2-1,0-2 0,2 0 0,-2 0 0,0 0 0,2-1 0,-2 0 0,0 2-1,0-1 0,0 0 0,0 2 0,-2-1 0,2 2 0,-2 1 0,-1 0 0,-1 1-1,0 1 1,0 1 0,-2 3 0,0 1-1,-1 1 0,-1 2 0,0 0 0,0 2 0,1 0 1,1 2 0,0-1-2,2-2 1,0 1 0,4-1 0,-2-1 0,2 0 0,2-1 0,0-2 0,4-2-1,0-2 1,2 0 0,1-2-1,3-3 0,-2 0 1,3-2-1,-1-1 0,1-3 1,-1-1-1,1-2 1,-3-2-1,2 0 1,-1-3-1,-3-2 1,0-1 0,-2 0 0,1-2 0,-1 0 0,-2 1 0,-2-1 0,0 1 0,0 2 1,-2-1 0,2 2 0,-2 3 0,0 0-1,0 1 0,2 3 0,-2 1 0,0 1 0,2 2 0,-2 1 0,0 0 0,0 3 1,0 1-1,0 0 0,0 4 0,0-1 1,0 3 0,0 3 0,2 1-1,-2 3 0,0 2 0,0 1 0,0 2 0,-2 3 1,2 3-1,-2 1 0,0 0 7,2 2-1,0-2-7,0 0 0,0 0-2,2-2 0</inkml:trace>
  <inkml:trace contextRef="#ctx0" brushRef="#br0" timeOffset="5614">1181 207 21,'0'0'4,"0"0"-1,0 3 0,-2 2 0,2 2-1,-2-2 0,0 2 0,0 2 0,2-1-1,0 1 0,2-2 1,0 0-1,0-1 0,2-2-1,-2 1 1,2-3 0,1 0-1,1-1 0,-2-2 0,2-3 0,0 1 0,1-2 0,-1-1 0,-2-1 1,0 1 0,0-2 0,0-1-1,0 1 1,1 0 0,-3-1-1,2 0 7,-2 1-1,0 1-1,-2 1 0,2 0-1,-2 2 0,2 0-1,-2 1 6,2 2-7,-2 1 6,2 2-14,-2 1 1,2 3 1,0 0 6,0 2-6,0 2 13,-2 1-8,3 2 7,-1 2-14,0 0 7,0 3 0,0-1 6,-2 3-7,2 0 0,-2-2 6,0 2-13,0-1 7,0-2-6,0-1 7,-2 1 6,0-2-13,0 0 13,-2-2-1,-1-1-7,3 0 6,-4-2 6,2 0-14,-2-1 13,-2 0-1,-3-2-14,1 0 1,-1-1-6,1-1 1,-2-2 0,1 0 0</inkml:trace>
  <inkml:trace contextRef="#ctx0" brushRef="#br0" timeOffset="6069">1506 480 31,'0'1'3,"0"0"0,0 0 0,0 0 6,-2 1 5,2 0-2,0-1-1,-2 0-14,2-1 0,0 1 7,0-1-1,0 2-6,0-2-1,2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1:34.2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69 0 22,'0'0'4,"0"0"-1,0 1 0,-2-1 0,-3 1-1,3-1 1,-2 0-1,0 2 0,0-1 0,0 0 0,-2 1-1,2 0 0,-1 2 0,1 1 0,-2 0 0,2 2 0,0 2 6,2 0-7,-2 1 6,2 1 0,-1 0-7,3 1 6,0-1-8,0-1 1,5-1 0,-1 1 1,2-2 0,0-2 0,2-2 7,3 0-8,1-3 7,3-1-7,-3-1 0,3-2 1,-3 0-1,2-2 1,-1 1 6,-1-2-7,-1 0 1,-3-1-1,-2 1 1,-2-1 0,0 0 0,-2-1 0,-4 1 0,0-1 1,0 1 0,-4 1-1,0-2 0,0 0 0,-3-1-1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1:36.1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 0 20,'0'0'4,"0"0"0,0 0-1,0 0 0,0 0 0,0 0-1,0 0 0,0 0 0,-2 0-1,2 0 1,0 0-1,-2 4 0,-2-2 0,2 3 0,-2-2 0,0 2 0,0 1-1,0-1 1,-1 1 0,1 1 0,2-1-1,-2 1 0,2 0 0,-2 1 0,2-1 1,2 0 0,0 1-1,0-1 0,2-1 0,2 0 0,-2 0 0,2-2 0,2 0 0,1-2 0,-1-1 0,0 0 0,2-2 0,-2-1 0,3 0 0,-1-1 1,0-1-1,-2 0 0,3 0 0,-3-2 0,-2 1 0,0-1 0,0-1 7,-2 1-8,-2-1 0,0 0 1,-2 2-1,0-2 7,0 0-7,-2 0 0,0 0 0,0 0 0,-2-1-1,-1 1-1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3:45.8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24,'0'0'4,"0"0"0,0 0 0,0 0 5,0 0-7,0 0 6,0 0-1,0 0-7,0 0 0,0 0 0,0 0-1,0 0 1,0 0 0,0 0-1,0 0-1,2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2:40.2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 17,'0'0'3,"0"0"0,0 0 0,0 0 0,0 0-1,0 0 0,0 0 0,0 0 0,0 0 0,0 0 0,0 0 0,0 0 0,0 0 0,0 0-1,0 0 0,0 0 0,0 0 0,0 0 0,0 0 6,0 0 6,0 0-14,0 0 6,0 0 6,0 0-2,0 0-7,0 0 0,0 0-7,0 0 7,0 0-6,0 0 13,0 0 5,0 0-21,0 0 1,0 0 1,2 0 13,2-1-1,0 0 5,4 0-14,-2 1 7,3 0-1,1 1 6,0-1-1,1 0-20,-1 1 14,2 0 6,1-1 5,1 2-15,-1-1 7,-1 0-1,-2-1-1,3 1-6,-3 0 0,1-1 0,-1 0 7,-2 0-13,0 0-6,1 1 2,-3-1 0,0 0 1,-2 2 1</inkml:trace>
  <inkml:trace contextRef="#ctx0" brushRef="#br0" timeOffset="501">16 191 20,'0'0'5,"0"0"-1,0 0-1,0 0 0,0 0 0,0 0 6,0 0-8,0 0 1,0 0 12,0 0-15,0 0 13,0 0 5,0 0-2,2 0 4,2 1-15,3-1-6,-1 1 12,0 1-1,4-1-1,1-1 5,-1 0-8,0 2-6,3-1 6,1-1-1,1 1 0,-3-1-1,3 0 6,-1-1-1,0 1-1,1 0-1,-3 0-7,1 0 7,-1 0-7,-1 0 0,-3 1-6,0-1 7,0-1-7,-1 0-12,-3 1 2,0 0 1,0 0 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2:43.6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13 22,'0'0'5,"0"0"-1,0 0 0,0 0-1,0 0 6,0 0-1,0 0 5,0 0-14,0 0 7,0 0 11,2-1-8,-2 0 5,0 1-8,2 0-7,-2 0 6,2-1 6,-2 0-8,4-1-6,-2 1 13,2 0-8,2-1 6,1 1-7,-1-1 0,0 2 0,2 0 0,1 0-7,1 3 1,-2-1 1,2-1 0,-1 2 13,-1 0-14,0 2 14,1-1-14,-3 1 1,2 1 6,-2 1 0,-2 0 0,3 0 0,-3 0 6,-2 1-1,0 1-1,-2 0-7,0 1 0,-2 0 0,-2 1 0,0-1 0,-1 2 0,-1-1 0,0 0 7,0-1-1,-2 2-19,-1-2 1,1 0 8,2-1 13,0-1-1,-3-1-7,5 0 0,0-1 0,0 0 0,0-2 0,2 0-6,-2-1 1,1 1 0,3-2 1,0 2 1,-2-2 0,2 0 0,2-1 13,1 2-1,1-2-1,-2 1-1,2-1-7,0-1-7,2 2 14,0-2-7,1 0 0,3 0 6,0 0-1,1-2-13,3 0 14,1 1-1,-1-1-1,3-1-19,-1 1 21,1-2-7,-3 2-13,3 0 1,-3 0 1,1-1 1,-1 2 2,1 0 0</inkml:trace>
  <inkml:trace contextRef="#ctx0" brushRef="#br0" timeOffset="620">0 481 22,'0'0'4,"0"0"0,0 0 0,0 0-1,0 0 6,0 0 5,0 0-14,0 0 13,0 0-8,0 0-1,0 0 0,0 0 12,2 0-2,0 0-2,2 0-8,2 0 0,0-3-1,1 3 6,3-2 5,0 0 5,1-1-15,1 0-1,2-2 12,3 1-1,2-1-2,-1 0-8,3-1-7,0 1-6,-1 0 14,1 0-19,0 1-5,-3 0 1,1 1 2,-1 0 1,-1 1 1</inkml:trace>
  <inkml:trace contextRef="#ctx0" brushRef="#br0" timeOffset="1007">161 693 23,'2'-1'4,"0"-1"0,-2 2 6,-2-1 5,2 1-2,0-1-8,-2-1 12,2 2-2,-2 0-2,0-1-20,0 1 13,2 1 6,-2 1-2,0 0-1,0 0-7,-3 2 6,3-1-1,0 2-14,0 0 1,0-1 7,0 1-6,2-1 7,2 1-1,-2 0 6,2 1 0,0-2-8,0 1 7,2 0-1,3-1-1,-1 0 0,0-1-7,2 1-6,1-1 8,-1-1 12,2 2-7,1-2-1,-1 1-13,0 0 14,1-1-13,-1 2 7,-2-2 7,0 1-1,3 0 0,-3 1-13,-2 0 1,-2 0 7,1 0 7,-1 1-7,0 0 6,-4-1-1,0 1 0,0 1-1,-2-2-13,-2 2 14,0 0-7,-1 0-12,-1 1 15,0-1 6,0-1-13,0 1 1,-3 0 0,1-1-6,2-2 2,-2 1 1,-1-2 0,1-1 0,2-1 0</inkml:trace>
  <inkml:trace contextRef="#ctx0" brushRef="#br0" timeOffset="1438">217 612 21,'0'-1'4,"0"-1"0,0 0-1,0 0 7,0 1-8,0 0 6,0 0-7,0-1 6,0 1 12,-2 0-2,2 1-15,0 0 6,0 0 5,0 0 5,0-1-2,2 1-2,2 1-2,2-2-2,-2 0-1,2 0-1,3 1-7,-1-2 12,0 1-8,3-1 6,-1 1-14,2-2 13,1 0-1,-1-2-8,1 1 6,-1-2-1,3-1-19,-1 1 2,3-1-12,-3-1 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2:45.9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54 421 19,'-2'-1'4,"2"-1"0,0-1-1,-2 1 0,2 0 0,0 1-1,0-2 0,0 1 1,-2 0 6,2 0-2,-2 1 0,2 0-8,0 0 13,0 1-1,0 0-2,0 0-1,0 0 5,0 0-1,0 0-14,0 0 6,-3 0 0,3 0 5,0 2-1,-2 4-1,-2 1-7,0 1 0,2 3 6,0 0 0,0 2-1,0 1-19,0 2 14,0 1-6,0 0 13,2 0-1,0 2-13,0 1 7,2 0 0,-2-1 0,4 2 6,-2 0-1,2 0-19,-2 0 14,4 0 0,-2 0-6,3 0-6,-1 1 8,2 0 13,-2 0-7,3 0 6,-1 0 5,0 0-8,-2 2 6,3-2-14,-3 0 7,2-1-20,-2 0 9,1-2 13,-1 0 5,0-1-1,-4-2-7,2 0-13,-2-1 7,0-1 1,-2-1 0,-2-1 6,2-2 0,-2 0-13,0-1 13,-2 0-6,-2-2-6,2 0 7,-3-1 6,1-2-13,0 1 1,-2-2 7,-1 0-13,1-2 2,2 0 1,-2-2-1</inkml:trace>
  <inkml:trace contextRef="#ctx0" brushRef="#br0" timeOffset="1950">4 522 15,'0'0'3,"0"0"0,0 0 0,0 0-1,0 0 1,0 0-1,0 0 0,0 0 0,-2-1-1,2-1 0,0 1 0,0-2 0,0 2 0,0-2 0,0 0 0,0 1-1,-2 0 1,2-1-1,0 1 1,2-1 0,-2 0-1,0 1 0,0 0 0,2-2 0,-2 1 0,2 0 0,-2 0 0,2 0 0,-2 0 0,2 1 0,0-1 0,-2 0 0,3 1 0,-3 0 0,2 0 0,-2 1 1,0 0-1,2 0 1,-2 1 0,2-3-1,-2 3 0,0-1 0,0 1 1,-2-1-1,2 1 0,0 0 1,0 0-1,0 0 0,0 0 0,0-1 0,2 1 0,-2 0 0,2 0 0,-2 0 0,0 1 0,0-1 0,0 0 0,0 0 0,0 0 0,2 1 0,-2-2 0,0 2 0,-2-1 0,2 0 0,0 0 0,0 0 0,0 0 0,0 0 0,0 0 0,0 0 0,0 0 0,0 0 0,0 0 0,0 0 0,0 0 0,0 0 0,0 0 0,0 0 0,0 0 0,0 0 0,0 0 0,0 0 0,0 0 0,0 0 0,0 0 0,0 0 0,0 0 0,0 0 0,0 0 0,0 0 0,0 0 0,0 0 1,0 0-1,0 0 0,0 0 0,0 0 0,0 0 0,0 0 0,0 0 0,0 0 0,0 0 0,0 0 0,0 0 0,0 0 1,0 1 0,0 2-1,0 0 0,0 1 0,0 0 0,0 1 0,0 1 0,-2 1 0,2 0 0,0 1 0,0 1 0,0 0 0,0 3 0,0 0 1,0-1-1,0 3 0,0 1 0,2-1 0,0 1 0,0 0 0,0 1 0,0-1-1,0 0 1,2 0 0,0 1 0,1-1 0,-1 0 0,0 1 0,0-1 0,0 0 0,0-1 0,-2 1 0,2 1 0,3-1 0,-3 0 0,0 0 0,0-1 0,0 0 0,0 0 0,0-1 0,1 1 1,-1-1-1,2 0 1,-2-1-1,0 1 0,2 0 0,-1 0 0,-1 0 0,0-2 0,0 1 0,0-2 0,0 1 0,0-1 0,0 1 0,1-2 0,-1 0 0,0-1 0,0 2 0,0-2 0,0 0 0,0 0 0,1-1 0,-3 1 0,2 0 0,-2-1 0,2 2 0,-2-1 0,2 0 0,-2-1 0,2 1 0,-2-1 0,1 0 0,-1 0 0,0 0 0,0-1 0,0 0 0,-2-1 0,2 1 0,-2 0 0,2 0 0,-2-2 0,0 2 0,2-1 0,-2-2 0,0 2 0,0-1 0,2-1 0,0 0 0,-2 2 0,2-1 0,0-1 0,-2 1 0,0-1 0,0 2 1,0-2-1,2 1 0,-2-2 0,2 0 0,-2 2 0,0-2 1,-2-1-1,2 2 0,0-1 0,0 0 0,2-1 0,-2 1 0,2-1 0,-2 0 0,3 0 0,-3 0 0,2 0 0,-2-1 0,0 0 0,-2 0 0,2 2 0,-3-2 0,3-2 0,0 2 0,0 0 0,0-3-1,0-2 1,-2 1-1,2-2-2</inkml:trace>
  <inkml:trace contextRef="#ctx0" brushRef="#br0" timeOffset="4495">451 494 20,'0'0'4,"0"0"0,0 0-1,0 0 0,0 0 0,0 0-1,-2-1 0,2 1 0,0 0 0,-2 0-1,0-2 1,-2 1-1,-1 0 7,1 1-7,0 1 6,0 1-8,0 2 0,-2 1 7,2 2-7,-3 3 0,3 0 0,0 3 0,0 2 0,0 1 0,2 3 0,-2 0 1,2 1 0,-1 1 0,3 0 6,-2 1-7,4 0 0,1 1 0,1-4 0,0 2 7,0-1-7,4-1 6,0-2 0,1 1-1,-1-3-7,2 0 7,-1-2-1,1-1-6,0-1 0,-1-1 1,-1 0 0,0-2-1,0 0 8,1-1-7,-3-1 0,-2-1 0,2 1 1,-2-2 0,0-1-1,-1 1 1,-1-1 6,0 0-7,0-2 0,0 0 7,0 1 0,0-2-7,-2 1 0,2 1 0,-2-1 0,0-1 1,0 1-1,0-2 1,0 1-1,0 0 0,0 0-1</inkml:trace>
  <inkml:trace contextRef="#ctx0" brushRef="#br0" timeOffset="5511">685 525 19,'0'0'4,"0"-2"-1,0 1 0,0 0 0,0 0 0,0-1 0,-2 0-1,2 1 0,0 0 0,0 0 0,0 1-1,0 0 0,0 0 0,0 1 0,0 1 0,-3 3 0,6 1 0,-3 2 0,0 1 0,0 2 0,0 0-1,2 1 0,0 0 0,-2-3 0,2 0 0,2-1 0,2 1 0,0-4 0,0 0 0,1-3-1,-1 1 1,2-3 0,0-1 0,1-3 0,-1 1 0,0-3 0,3-1 0,-5-1 0,2-2 0,-2 1 0,-2 0 0,-2-2 0,3 1 0,-1 1 0,-2-2 0,-2 1 0,0-1 0,2 3 0,-2 0 0,-2 1 0,4 0 7,-2 1-7,0 1 0,2 2 0,-2-2 0,0 3 0,0-2 0,0 2 0,0 0 0,0 1 0,0 0 0,-2 2 6,2 0-7,0 2 0,0 2 0,0 1 1,0 1 0,2 0 0,0 2 0,-2 0 6,4 2-7,-2 0 0,2 1 6,3 2 0,-3 1-1,2 0-7,0 2 1,0-1 0,1 1 0,1 2 0,0-1 1,0 1-1,-1 0 1,1-2 0,-2 1 0,0-2 0,0-1 1,1-1 6,-3 1-1,0 0-1,0 0-6,-2-2 6,0-1 6,0-1-1,0 1-1,-2-2-1,0 0-14,-2-2 7,2-1-6,-2 0 13,0-1-7,-2-2 0,0 1 0,-2-3 0,-1-1-6,3-1 7,-2-2 0,-2-3-7,0-2 7,-1-1-6,1-2 7,0-3-7,4-1 14,-3 0-8,3-2 0,2 0-7,2-2 14,4 0-14,0 0 1,3-2-1,3 1 0,0-2 0</inkml:trace>
  <inkml:trace contextRef="#ctx0" brushRef="#br0" timeOffset="6527">1148 629 19,'0'0'4,"0"0"0,0 0 0,0 0-1,0 0 0,0 0-1,0 0 0,0 0 0,0 0 0,0 0 0,0 0-1,0 0 0,0 0 1,0 0-1,0 0 0,0 0 6,0 0-1,0 0-7,0 0 7,2-1 5,0 1-1,4-1-14,-2-1 1,5-1 6,-1 1 0,0-2 6,3 1-1,1 0-14,0-1 13,1 1 0,1-2-8,1 1 7,-1 1-7,1-1-6,-1 0 1,-1 0 0,1 0 0,-4 0 1,3-1 0,-3 2 1,-2 1 0,1-1 0,-3 1 0</inkml:trace>
  <inkml:trace contextRef="#ctx0" brushRef="#br0" timeOffset="6891">1249 460 21,'0'0'4,"0"0"0,0 0 0,0 0-1,0 0 0,0 0-1,0 0 1,0 0-1,0 0 0,0 0-1,0 0 0,0 0 0,0 1 0,0 4 0,2 1 0,2 2 0,1 2-1,-1 0 1,2 2-1,-2 2 1,0 0 6,0 2-8,0 1 1,1 1-1,-1 1 1,0-1 0,2 0-1,-2-1 1,2 0-1,-1 0 0,1-3-1</inkml:trace>
  <inkml:trace contextRef="#ctx0" brushRef="#br0" timeOffset="7651">1679 347 20,'0'0'4,"0"0"-1,0 0 0,0 0 0,0 0 0,0 0 0,0 0-1,0 0 0,0-1-1,0-2 1,-2 2 0,2 0 0,0 0-1,0 0-1,0-2 1,0 1 0,0 0 0,0-1-1,2 2 0,0-1 0,1-2 1,1 1 0,2-1-1,0 1 0,0 1 0,3-2 0,1 2 1,0 1-1,1-2 1,1 2-1,-2 2 0,3 0 0,-3 2 0,-2-1 0,1 2 0,-1 1 0,-2 2 0,-2 1 0,0 1 0,-2-1-1,-2 1 1,0 0 0,0-1 1,-2 1-1,0-1 0,0-2 0,0-1 0,0 0 0,2-1 0,0-1 0,0-1 0,0 1 0,2-1 0,2-1 0,0-1 0,1 1 0,1 0 0,0 1 0,0 0 0,0 0 0,1 2 0,1-1 0,-2 1 0,0 0 0,-2 0 0,1 1 0,-1-2 0,-2 1 0,-2 0 0,2 0 0,-2 0 0,-2 0 0,0-1 0,-2 1 0,-1-1 0,-1 1 0,0-2 7,0 0-7,-2 0 0,-1-1 0,3-1 6,-2 0-8,2 0 1,-1-1-1,-1-1 0,2 0-1,2-1 0</inkml:trace>
  <inkml:trace contextRef="#ctx0" brushRef="#br0" timeOffset="8206">2017 192 22,'0'0'4,"0"0"-1,0 1 0,0 0 0,0-1 0,-3 3-1,3 0 0,0 1 0,0 2-1,0 0 1,3 1-1,-1 0 0,-2 3 0,2-1-1,2 0 1,0-1-1,0 1 1,0-2-1,0 0 1,3-2-1,1 0 0,-2-3 0,0 2 1,0-3-1,3-1 0,-3-1 0,0-1 0,0-1 0,-2-1 0,3-1 0,-3-1 0,0 0 0,-2-1 0,0 1 0,0 0 1,0-1 6,0 1-8,0 1 1,-2-1 0,0 3 6,2-2-7,-2 3 0,2-1 0,-2 2 7,0-1-7,0 1 0,3 2 6,-3 2 0,2 1-8,0 2 8,0 1-1,2 1-7,0 1 1,0 2-1,0 0 1,2 2 0,1 1 0,-1 0 7,2 1-7,-2 1 7,3-1-7,-3-1 0,0 2 0,-2-2 7,0-1 6,0 0-8,-1-1 6,-3 0 5,-3-2-2,3 0-1,-2 0-2,-2-2-13,0 0 13,-2 0-8,-2-1-6,-1-1 1,-1-1 13,2-1-2,-3-1-19,3-2 1,-2-2 1,2-2 0,-1-1-1</inkml:trace>
  <inkml:trace contextRef="#ctx0" brushRef="#br0" timeOffset="8753">2302 127 20,'0'0'4,"0"0"-2,0 0 1,2-1 0,-2 1-1,0 0 0,4 0 0,2-1 0,1 2 0,-3-1-1,2 1 0,0-1 1,0 1-1,0 1 0,1 1 0,1-1 0,-2 2 0,-2 0 0,3 1 0,-3 0 0,-2 0 0,2 1 6,-2 1-7,-2 0 0,0 2 0,0 1 0,-2-1 6,0 0-7,0 2 0,0-1 7,-2 1-1,1-2-7,1 1 7,0-1 5,0-2-14,0 0 7,2-2 6,0 1-1,0-1-14,0-2 7,2 1 7,0-3-1,2 0-14,3-2 14,1-2-8,2-2 1,1 0 0,1-1-7,2 1 0,-1 0 1,1-1 0,-1 0 0,1 0 0</inkml:trace>
  <inkml:trace contextRef="#ctx0" brushRef="#br0" timeOffset="9308">1963 720 19,'0'0'4,"0"0"0,0 0-1,0 0 0,0 0 0,0 0 0,0 0-1,0 0 0,0 0 0,0 0 0,0 0 0,0 0 6,4-1-8,0 0 1,0-1-1,4 0 0,1 1 7,1-1 5,2-1-14,1 0 0,3-1 0,3 0 1,2-1 0,1-1 6,3-1 0,2 0-1,0-1-7,0 1 7,2-1-7,0 0 0,-2 1 0,-2 0 0,-1 0 0,-1 0 0</inkml:trace>
  <inkml:trace contextRef="#ctx0" brushRef="#br0" timeOffset="9665">2145 844 22,'0'0'4,"0"0"-1,0 0 0,0 0 0,0 0 0,0-1-1,4-1 0,2 0-1,-2-2 1,0 2 0,3-2-1,1 2 0,-2 0 0,2-1 0,1 2 0,-1-1 0,0 2 0,-2 1 0,-2 0-1,3 1 1,-1 3 0,-4 1-1,0 1 0,0 1 1,-4 1-1,0 2 0,0 0 0,-2 1 0,0-1 0,-1-1 0,1 0 0,0 0 0,0-1-1,0-1 2,2-1-1,0 0 0,0-2 7,-2-1-8,4 0 1,-2-1 6,2 0-1,0-1-7,0-3 13,2 1-1,2-2-14,4-2 7,0-2-1,3 2 6,-1-2-1,2-2-7,3 0 0,-1-2-6,5 1 7,0-2-7,-1 1 1,3-2 0,0 1-1</inkml:trace>
  <inkml:trace contextRef="#ctx0" brushRef="#br0" timeOffset="10508">2701 113 19,'0'0'4,"0"0"0,0 0-1,0 0 0,0 0 0,0 0 0,-2 0-1,2 0 0,0 0-1,-2-2 1,2-1 0,-2 1 6,2 1-8,-2 1 1,2 0 0,-2-1-1,2 0 0,0 1 0,0 0 0,0 0 0,0 0 0,0 0 0,0 0 0,0 0 7,0 0-8,0 0 0,0 0 1,0 1 0,0 2 0,0 0 6,0 0-7,0-2 0,0 0 7,0 0-7,0 1-1,-2-1 1,2 0 0,0-1 0,0 1 7,0-1-1,-2 1 5,2-1-13,0 1 6,0 1-6,0-2 6,0 0 0,0 0 0,0 0-7,0-2 0,0 2 7,0 0 0,0 0-7,-2-1 1,2 0 13,0-1-2,-3-1-1,1 1-1,0 0 0,2 1-14,-2-2 8,2 2 6,-2-1-13,2 1 13,-2 0-7,2-1 0,0 2 0,-2-1 7,2 1-1,0 0-13,0 0 7,0 0 0,0 1 7,2 3-7,-2-1 6,2 3-7,2 2-6,0 2 14,3 1-7,-1 4 6,0 5-13,4 2 1,1 3 13,-1 1-13,3 2 13,-1 3-7,0 0 7,3 0-7,-1 2 6,-1-2-1,1 2-13,1-2 14,-3 1-1,0-2 0,-1-1-13,1-1 7,-1-3-6,-1 1 8,0-3 6,-1-2-1,-3-1-13,0-4 7,0-1-6,2-1 7,-3-3-6,-3-1 7,2-2 6,0 0-1,0-1-7,-2-2 0,2-3 0,-2 1 7,0-2-14,-2-1 2,2 0 7,0-1-7,-2-2 7,3 1-6,-1-1 0,-2 0 1,0 0 0,2 0 0,-2 0 1,2 0 0,-2 0 0,2 0-1,-2 0 1,0 0-1</inkml:trace>
  <inkml:trace contextRef="#ctx0" brushRef="#br0" timeOffset="11790">2492 122 20,'0'0'4,"0"0"-1,0 0 0,0 0 0,0 0-1,2 3 0,-2-1 0,2 1 0,-2 1 0,2 1-1,0 2 0,3 2 0,-1 0 0,2 0 0,2 3 0,-2 1 0,3 1-1,-1 1 1,0 1 0,3 1-1,-3 1 0,2 1 1,-2-1-1,3 2 0,-3 1 0,0-1 0,1 1 1,-3-2-1,-2 2 0,0-1 0,-2 1 0,0-1 1,0-2-1,-2 0 0,0-1 0,-2 0 0,2-1 0,-2-1 0,-2-1 0,2 0 0,-2-1 0,0 0 0,0-3 0,-1 0 0,1 0 0,0-1 0,0-2 0,2 0 0,-2-2 0,2-1 0,0 0-1,0-1 0,2 0-1</inkml:trace>
  <inkml:trace contextRef="#ctx0" brushRef="#br0" timeOffset="12810">3177 669 20,'0'0'3,"0"0"1,0 0-1,0 0 0,0 0-1,0 0 0,0 0 0,0 0 0,0 0 0,0 0-1,0 0 0,0 0 0,0 0-1,0 0 1,0 0 0,0 0-1,0 3 0,0 1 1,0 0 0,0 1 0,0 1-1,2 0 0,-2 1 1,2 0 0,0-2-1,0 0 0,2 0 0,-2-2 0,2 1 0,1-2 0,-1-1 0,2 0 0,-2-1 0,2-1 0,0 0 0,1-1 0,-3-1 0,2 0 0,-2-2 0,2 2-1,-2-2 2,1 1-1,-3-1 0,2 0 0,-2 2 0,0-1 0,0 2 1,0 0-1,0-1 0,-2 1 0,2 1 1,-2 0 0,2-1-1,-2 2 0,2-1 0,-2 1 0,0 1 1,0-1 0,0 2-1,0-1 0,0 0 0,0 2 0,0 1-1,0 2 1,0 0 0,2-1 0,-2 2 0,2 0 0,1 1 0,-3-1 0,2 0 0,0 0 0,0-1 0,-2 0 1,2 0-2,-2-2 2,2 2-1,-2-2 0,0 0 0,0-1-1,0 0 1,0-2 0,0 2 0,0-2 1,0 1-1,0-1 0,0 2 0,0-2 0,-2 0 0,2 0 0,0 0 0,0 1-1,0-1 1,0-1 0,0-1 1,0 1-1,0 0 0,0 0 0,0 0 0,0 0 0,0 0 0,0 0 0,0 0 0,0 0 0,0 0 0,0 0-1,0 0 1,0 0 0,0 0 0,0 0-1,0 0 1,0 0 0,0 0 0,0 0 0,0 0 0,0 0 0,0 0 0,0 0 0,0 0 0,0 0 0,0 0 0,0 0 0,0 0 0,0 0 0,0 0 0,0 0 0,0 0 0,0 0 0,0 0 0,0 0 0,0 0-1,0 0 1,0 0 0,0 0 0,0 0-1,0 0 0,0 0-1,0 0 0,0 0 0</inkml:trace>
  <inkml:trace contextRef="#ctx0" brushRef="#br0" timeOffset="13578">3255 680 19,'0'0'4,"0"0"-2,0 0 1,0 0 0,0 0 0,0 0-1,0 0 0,0 0-1,0 0 0,0 2 1,-2 1-1,0 1 0,2-1 1,-2 2-2,-2 1 1,2-1 0,0 2 0,2 1 0,-2 2-1,0-2 0,0 1 1,0 2 0,2-2 0,-2 0 0,2 1-1,0-2 0,0 0 0,2-1 1,0 1-1,0-2 0,2 0 0,0-3 0,0 1 0,2-1 0,1-2 0,-1-2 0,2 0 0,0-1 0,1-2 0,-1 1 0,2-3 0,1-1 0,-3 0 0,2 0 0,-2 0 0,1-1 0,-3 1 0,0 0 0,0 0 1,-2 0 0,-1 0-1,-1 1 1,-2-1-1,-2 0 0,-3 1 0,1 0 0,-2 2 0,-2 0 7,-1 2-8,1-1 1,0 1-1,0 0-1,-3 1 0</inkml:trace>
  <inkml:trace contextRef="#ctx0" brushRef="#br0" timeOffset="14502">2949 15 23,'0'0'5,"-2"-1"-1,2 0 6,-2 0-1,2 0-1,-2-2 5,0 1 11,2 1-10,-2 1-1,2-1 4,0 0 4,0-1-8,0 1 4,-2 0-2,2 1-2,-2-1-1,2 1-14,0 0 6,0 0 6,0 1-8,2 4 6,0 1-13,0 2 7,0 1 6,0 1-1,0 2-7,2 2-7,0 1-5,1 1-11,1 1 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3:05.2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 53 19,'0'0'4,"0"0"0,0 0-1,0 0 0,0 0 0,0 0-1,0 0 1,0 0-1,0 0 0,0 0 0,0 0-1,0 0 7,0 0-1,0 0-1,0 0 6,0 0-2,0 0-1,0 0 5,0 0-8,0 0-7,0 0 6,0 0 6,0 0-14,0 0 0,0 0 13,0 0-1,0 0-14,0 0 1,0 0 13,0 0-1,0 0-7,0 0 0,0 0 6,0-2-1,0 0-1,4 1-19,4-3 8,3 1 7,-1 0 6,0 0-1,3 0-1,-1-1 0,-2 1-14,3-1 14,-1 2-13,-1-2 7,1 2 7,-2 1-7,1 0-7,-3-2-5,0 2 8,0 0 1,-1 0-7,-3 0 1,0 0 2,0-1 0,-2 1 1,0 1 0</inkml:trace>
  <inkml:trace contextRef="#ctx0" brushRef="#br0" timeOffset="474">1 179 20,'-2'0'4,"2"0"0,0 0-1,0 0 0,0 0-1,0 2 0,0-2 0,0 0 0,2 0 0,-2 0-1,0 1 0,2-1 1,0 1 0,0-1-1,2 1 7,0 1-8,0 0 0,3-1 0,-1 0 0,2-1 0,2 0 0,3 0 7,-1 0-8,3 0 1,1-1 0,1 0 6,1-2-7,3 2 6,2 0-7,0-1 1,1 0 6,-1 1-7,-2 0 0,-3 0 0,1 0 1,0 0 0,-5 1 6,1-2-7,-3 2 13,-2 0-14,1 0 1,-3 0 0,-2-1 6,0 1-6,1 0-1,-3 0 0,0 1 0,-2-1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3:08.6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122-1 19,'0'0'3,"0"0"0,0 0 1,0 0-1,0 0 0,0 0 0,0 0 0,0 0-1,-2 0 0,2 1-1,-2-1 0,2 0 0,0 0 0,-2 0 1,2 0-1,0-1 0,0 1 0,0 0 0,0 0 6,0 0-7,0 0 6,4 1-7,2 1 7,3 0-8,-1 0 0,2 0 7,1 1-7,1 0 0,0 2 1,1-1 6,-1 1-7,1 1 7,-1 1-7,0 0 0,1 0 1,-3 1 0,1-1-1,-1 1 1,-2 0 0,-2 0 0,1 2 0,-1-1 7,-4 0-8,0 0 1,-2 1 6,0-1-6,-4 0-1,0 1 1,0-1 0,-3 1 0,-1 1 0,2-2 0,-2-1 0,-1 2 7,1-2-1,0 0-7,-1 0 7,1 0-7,0-1 0,2 0 7,2-2-7,-3 1 0,3-3 0,2 1 7,0-1-1,0 1-7,0-2 0,2 0 7,2 1-6,0-1 0,2 0 0,2-1 0,1 1 13,-1-2-7,2 1-1,2-1 6,1 0-7,-1-1-1,3 1 0,1-3 6,1 1-7,1 0 0,-1 0 0,1-1-6,-1-1 0,1 1 1,-1 1 0,1-2 0,-1-1 0,-3 2 0</inkml:trace>
  <inkml:trace contextRef="#ctx0" brushRef="#br0" timeOffset="617">0 578 20,'0'0'4,"0"0"0,0 0-1,0 0 0,0 0 0,0 0 0,0 0-1,0 0 0,0-1 0,4 1 6,0-1-8,5 0 7,1-2-1,0 2 6,3-1-14,1 1 0,1-2 0,-1 1 7,5 0-7,0-1 6,-1 1 6,3 0-7,2-1-7,-3 1 7,3 1-1,-2-2-6,1 2-1,-1-1 0,2 1 1,-2 1-2</inkml:trace>
  <inkml:trace contextRef="#ctx0" brushRef="#br0" timeOffset="960">286 733 20,'0'0'4,"-2"0"-1,-1 1 0,-1 1 0,2 0 0,-2 3-1,2-1 0,-2 0-1,2 1 1,0 1-1,2-2 0,-2 2 0,2 0 0,2 0 0,0 1-1,2 0 1,0-1-1,2-1 0,1 1 1,-1 1 0,0-1 0,2 1 0,1 0-1,-1 0 0,-2-1 0,2 1 0,-2 1 0,1 1 0,-1-1 0,0 0 0,-2 1 0,0-1 0,-2-1 0,0 0 1,-2 1-1,0-1 0,0 1 0,0 0 0,-2-1 0,-2 0 0,0 0 0,0 0 0,0-1 0,0-2 0,-2 1 0,-1-3-1,1-2 0,0-1-2</inkml:trace>
  <inkml:trace contextRef="#ctx0" brushRef="#br0" timeOffset="1272">317 693 21,'2'-1'4,"-2"0"0,2 0 0,0-1 0,0 0-1,2 1 6,0 0-1,0 0-1,0-1-7,5 2-1,-1-1 13,0 0 5,1 1-15,1-1-6,2 1 13,1-1-7,1-1-7,3 0 13,1-1-14,3-1 8,2 1-7,0-3 0,-1 1 0,3 0-1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3:10.4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107 0 20,'0'0'3,"0"0"1,0 0-1,0 0 0,0 0 0,0 0-1,0 0 0,-2 1-1,0 0 1,0 3 0,-2 0-1,-2 3 1,-1 0-1,3 3 1,-2 1-1,2 2 0,-2 5 6,0 1-1,-1 3-7,1 5 0,2 3 0,-2 3 0,2 2 13,-3 3-7,3 1-1,-2 1 0,0 1-7,2 0 0,2-1 7,0 1-1,2-1 0,0 0-7,2 0 1,2-2 6,0 1-7,2-1 8,2-1-1,1-2-7,-1-1 7,0-2-7,1-1 1,1-2 0,-2-4 0,0 0 1,1-2 0,-1-2 7,0-3-7,1 0 0,-1-3 0,-2-1 0,0-1 1,0-2 0,-1-1 7,1-2-1,-2-1-7,0 0 6,-2-1-6,0-2 0,2 0 0,-2-1 7,3-1-7,-3 0 0,0-1 0,0-1 0,0-1 0,2-1 0,-2 0 0,2-1 0,-2 0 1,2 0-2,0-3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5:08.6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21,'0'0'4,"0"0"0,0 1-1,0 3 0,2 4 0,0 2 0,-2 1 0,2 2-1,1-1 0,-1 3-1,-2 2 0,2-1 0,-2 0 0,-2 2 0,2 0-1,0 1-1,-5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3:14.56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 44 18,'0'0'4,"0"0"-1,0 0 0,0 0 0,0 0 0,0 0-1,0 0 1,0 0-1,0 0 0,0 0 0,0 0 0,0-1-1,0-1 0,0 0 7,0 0-8,0 1 1,-2 0-1,2 1 0,-2 0 0,2 0 7,-2-1-7,2 1-1,0 0 0,0 0 1,0 0 0,0 0 6,0 0-7,0 6 0,0 4 0,0 2 0,0 0 7,0 1-1,2 3-1,-2-1 0,-2 2-7,2 1 1,-2-1 0,2 0 0,0 1 0,0-2 7,0 0-7,0 0 0,0-2 0,0-3 0,0 1 1,-3-3-1,3 0 8,0 0-7,-2-1 6,2-2-1,-2-1 0,2 1-7,0-2 0,0 0 1,0-1 6,0-1-6,0-1 0,0 0 0,0 2 0,0-2 0,0 0 0,0-1 0,0 0-1,0-1 0</inkml:trace>
  <inkml:trace contextRef="#ctx0" brushRef="#br0" timeOffset="565">321 190 19,'0'0'4,"0"0"0,0 0-1,0 0 0,0 0 0,0 0 0,0 0-1,0 0 1,0 0-1,0 0 6,0 0-7,0 0 0,0 0 0,0 0 6,0 0-7,0 0-1,0 0 0,2 0 1,-2 0 6,4 0-7,0 0 0,4-3 0,1 2 7,1-1-7,3 0 0,-1-1 0,0 1 0,1 0 7,1-1-7,1 0 0,-1-1 0,1 1 0,-3-1 0,3 1 6,-1-1-6,-2 1 0,1-1-1,-3 1 0,1-1 0,-1 1 0,-2 0-1,0 1 0</inkml:trace>
  <inkml:trace contextRef="#ctx0" brushRef="#br0" timeOffset="959">464 0 21,'0'0'4,"0"0"0,0 0-1,0 0 0,0 0 0,0 3 0,0-1-1,0 3-1,0 0 7,0 1-7,0 5 6,0-1 6,2 3-2,-2 1-1,0 2-2,0 2-7,2-1 0,-2 2 6,2 0-13,-2 2 1,0-1 6,0 1 0,0 0-6,0 0 1,0-2-1,0-1 1,0 0 0,2-3 0,-2 0-1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3:20.2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25 178 17,'0'0'3,"0"0"0,0 0-1,0 0-1,0 0 1,0 0-1,0 0 0,0 0 1,0 0 0,0 0-1,0 0 0,0 0 0,0 0 0,0 0 0,0 0 0,0 0-1,0 0 1,0 0 0,0 0 0,0 0 0,0 0 0,0 0 0,0 0 0,0 0 0,0 0 0,0 0 0,0 0-1,0 0 1,0 0-1,0 0 0,0 0 0,0 0 1,0 0 0,0 0 0,0 0-1,0 0 0,0 0 0,0 0 1,0 0-1,0 0 0,0-1 0,0-1 0,2-2 0,0 1 0,0-2 0,2 2 0,1-1 0,1 2 0,0-2 0,0 1 0,3 1 0,-1-2 0,0 2 0,0 1 0,1-2 0,-1 2 0,2 1 0,-1 0 0,-1 1 1,0 0-1,0 1 0,-1 0 0,-1 1 1,0 1-1,-2-1 0,-2 2 0,0 0 0,0 0 0,-2 1 1,-2 0-1,0 0 0,0 0 0,-2 1 0,2-3 0,-2 1 0,0 0 0,2-1 0,-3 1 0,3-2 0,0 1 0,0-2 0,0 1 0,0-1 0,0 0 0,2-1 0,2-1 0,0 0 0,0-1 0,0 0 0,2 0 0,1 0 0,1 1 0,-2-1 0,2 1 0,0 1 0,0 0 0,3 0 0,-3 0 0,2 2 0,-2 0-1,3 1 1,-3-1 0,0 0 0,0 0 0,1 0 0,-3 2 0,-2-2 0,0 1 0,0 1 0,-4-1 1,2 1-1,-2 0 0,-2 0 0,-1 0 0,-1 1 0,0-2 0,-2 1 0,0 0 0,-3-1 0,1-1 0,-1-1 0,3 0 0,-2 0 0,2-1 0,1 0 0,-1-1-1,2-1 0,0 0-1,0-1-1</inkml:trace>
  <inkml:trace contextRef="#ctx0" brushRef="#br0" timeOffset="788">0 477 20,'0'0'4,"0"0"-1,0 0 0,0 0 0,0 0 0,0 0 0,0 0-1,4 4 0,1-2 0,-1 0 0,2 2 0,0-2-1,0 0 0,3 1 0,1-2 0,2 0 0,3-2 0,1 0 0,1 0 6,2-2-7,-1 1-1,5-3 7,0 1-7,2-1 0,-3-1 0,3 1 1,-2 0-1,2-1-1,-3 1 1,-1-1-1,2 2 0,0-2 0</inkml:trace>
  <inkml:trace contextRef="#ctx0" brushRef="#br0" timeOffset="1190">155 699 20,'0'0'4,"0"0"0,0 0-1,0 0 0,0-1-1,0 0 0,3 0 0,-1-2-1,2 2 0,0 0 0,0-1 0,0 1 1,2-2-1,3 2-1,-1 0 1,0 0 0,0 0 0,3 1 0,-3 0-1,0 1 0,-1 0 0,-1 1 0,0 1 0,0-1 1,-2 1 0,0 1-1,-2-1 0,1 2 0,-3 0 0,0-1 1,-3 2-1,1 0 0,0 1 0,-2-1 0,-2 1 0,2-2 0,-2 2 0,-1 0 1,1 0-1,-2-1 0,2 1 0,-2 0 0,1-1 0,1 1 0,0-1 0,0 0 0,-1-1 0,3 0 0,-2 0 0,2-2 0,0 1 0,2-1 0,-2 1 0,2-2 0,0 0 0,-1 1 0,1-1 0,2 0 0,-2-1 0,2 2 0,0-1 1,0-1-1,0 0 0,2 1 0,3-1 0,-1-1 0,0 1 0,4-2 0,0 0 1,1-1-1,1 0 0,2 0 1,1-2-1,-1 1 0,1-1 0,1 1 0,-2-1 0,1 1 0,-3 1 0,3-2 0,-1 2 0,0-2 0,-3 2 0,-1-2 0,0 2 0,1 0 0,-3-1 0,0 2 0,0 0 0,-2 0 0,-2 1 0,3-1-1,-3 0 1,0-1 0,0 2 1,-2-1-1,2 1 0,-2-1 0,2 1-1,0 0 1,0-1-1,-2 1-1,0-2-1</inkml:trace>
  <inkml:trace contextRef="#ctx0" brushRef="#br0" timeOffset="3991">478 0 16,'0'0'3,"0"0"0,0 0-1,0 0 0,0 0 0,0 0 0,0 0-1,0 0 0,0 0 1,0 0 0,0 0 0,0 0-1,0 0 0,0 0 0,0 0 0,0 0 0,0 0 0,0 0 0,0 0-1,0 0 0,0 0 0,0 0 1,0 0-1,0 0 1,0 0 0,0 0 0,0 0-1,0 0 0,0 0 1,0 0-1,0 0 0,0 0 0,0 0 0,0 0 1,0 0-1,0 0 0,0 0 0,0 0 0,0 1 0,0 2 0,4-1 0,-2 0 0,2 1 0,1-1 0,-3 0 0,2 1 1,0-1-1,0 0 1,0 2-1,0-1 0,3 2 0,-1 0 0,2-1 0,0 2 0,1 1 0,1 1 0,-2 0 0,3 1 0,-1 1 0,2 0 0,1 2 0,-1 1 0,3 0 0,-1 2 0,1 1 1,-1 2-1,-2 1 0,3 2 0,-3 1 0,1 2 1,-1 0-1,1 0 0,-3 2 0,-2-2 0,0 3 0,1-1 0,-3-1 0,-2 0 0,0 0 0,-2 1 1,0-2-1,-4 1 1,0-2-1,0 0 0,-4 1 0,0-1 0,-3 0 0,1-2 1,-2 1-1,-1 0 0,1-2 0,0 0 0,-1-2 0,-1 0 0,2-1 0,-1 1-1,1-2 1,0 0 0,1-1 0,1-1 1,0 0-1,0-2 0,1 1 0,1-1 0,0 1 0,0 0 0,2-1 0,-3-2 0,3 1 0,2-2 0,0-2 0,-2 0-1,2-1 1,0-1 1,0 0-1,0 0 0,2-1 0,-2 0 0,2-2 0,0 1 0,-2-2 0,2 0 0,0 1 0,-2-1 0,2 2 0,0-3 0,-3 1 0,3 0 0,0-1 0,0 1 0,0-1 0,0 0 0,0 0 0,0 0 0,0 0-1,0 0 1,0 0 1,0-1-1,0 0 0,0-2 0,0 0 0,0 1-1,0-1 1,3 1 0,-3-1-1,0-1 0,2 1 0,0-1-1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3:31.8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27 19,'0'0'3,"0"0"0,0 0 0,0 0 0,0 0 0,0 0-1,0 0 1,0 0-1,0 0 1,0 0-1,0 0 0,0 0-1,0 0 1,0 0 6,0 0-1,0 0 5,0 0-8,0 0-7,0 0 13,0 0-7,0 0-1,0 0 13,2 1-2,0-1-8,-2 1 6,0-1-8,2 0 6,-2 0-8,4 0 7,0 0-8,3-1 13,-1 2-8,2-2-1,0 1 0,5-1 6,-1 0-8,1 0-13,1-1 8,0 1 13,1-1-1,-1 0-8,3 0 6,-3 0-26,3-1 9,-3 0-6,1 1 2,-3 0 2,1-1 0,-3 2 0</inkml:trace>
  <inkml:trace contextRef="#ctx0" brushRef="#br0" timeOffset="350">6 176 23,'0'0'4,"0"0"0,0 0-1,0 0 0,0 1 0,2 0-1,-2-1 0,2 1 6,-2-1-1,2 1 12,0 2-15,2-1 12,1 0 11,1 0-4,2 0-3,0-1-21,3 0 7,1 0 11,1-1-8,3-1-1,1 0-7,1-1 6,1-1-1,4 0-20,-3-2 2,3 1-6,2-2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3:33.0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40 7 20,'-3'0'4,"3"0"0,-2 0 0,2 0-1,0-1-1,0 1 0,0 0 1,0 0-1,0 0 6,0 0-1,0 0 0,0 0-8,0 0 1,0 0 12,0 0-8,0 0-6,0 0 6,0 0 6,0 0-14,0 0 13,2 1-14,3-1 14,1 1-8,4-1 6,0 0-7,3 1 0,1 0 0,3 0-6,-1 2 13,1-1-1,2 0-13,-1 1 13,1-1-13,-3 2 1,3-2 7,-2 1-6,-3 1 13,-2-1-14,-1 2 7,-1 0-6,-2 1 1,-1 0 0,-5 1 1,0 0 6,-4 2 0,0 0-7,-5-1 7,1 1 6,-2-1-8,-2 2 0,-1-2-6,1 0 13,0 1-14,-1 1 1,1-1 7,0-1-7,-1-1 1,1 1 7,2-1 6,1 0-14,-1-1 1,2 0 0,2 2 1,-2-2 0,1 0 7,3-1 6,0 1-8,2-1-6,2-1 0,0 1 13,5 0-1,-1-1-14,2-2 14,2 0-14,1-1 7,3-1 0,1-1 6,1 0-1,3-2 0,2 0-14,1-2 14,1 1-13,0-1 1,0-1 0,-1 2 0,-1-1 1,-2 0 0,-3 1 0,1 0 0,-3 1 0</inkml:trace>
  <inkml:trace contextRef="#ctx0" brushRef="#br0" timeOffset="712">0 549 20,'0'0'4,"0"0"-1,0 0 0,0 0 1,0 0-1,0 0-1,0 0 0,0 0 0,0 0 0,0 0-1,0 0 1,0 0-1,0 1 7,4 0 5,3 1-2,-1 0-7,2-1-1,0 0-6,5 0 13,1-1-14,1 0 7,3-1 5,3 0-13,2 0 13,-1-2-1,3 1-14,0 0 2,0-2 19,0 2-2,2-2-14,-3 1-6,1-1 7,0 1-6,0-2 1,-2 2 0,-3 0 0,1 0 1,-2 0 0,-5 1 1,1 0 0,-3 1 0</inkml:trace>
  <inkml:trace contextRef="#ctx0" brushRef="#br0" timeOffset="1102">201 737 21,'0'0'4,"0"0"0,0 0-1,0 0-1,0 1 1,-2 3 0,-2-1-1,2 1 0,-3 0 0,3 0-1,-2 2 0,2-2 0,0 1 0,4 1 0,-2 0-1,2-2 0,4 1 0,1-2 1,3 1 0,0 1-1,1-2 0,3-1 1,1 2 0,-1-2-1,1 2 0,-3 0 0,2 0 0,-1-1 0,-1 2 1,-1 1-1,-1-2 0,-2 2 0,1 0 0,-3 0 0,-2 1 0,0 0 0,-2 1 0,0 0 0,-2-1 0,0 1 0,-2-1 0,0 1 0,-2 0 1,-2 1 0,2-1-1,-3 0 0,-1 0 0,2 0 0,-2-1-1,-3 0 0,1-1-1,0 0-1</inkml:trace>
  <inkml:trace contextRef="#ctx0" brushRef="#br0" timeOffset="1462">298 658 24,'0'-1'4,"2"1"0,0-1-1,0 0 0,0-1 6,2 1-7,3 0-1,-1 0 7,2 0 5,0-2-14,3 1 12,-1 0-13,5-2 0,-1 1 6,5-1 6,-3 0-14,5-2 13,0 0-7,-1-1-8,1 0 1,4-1-1,-2 0 1</inkml:trace>
  <inkml:trace contextRef="#ctx0" brushRef="#br0" timeOffset="1802">1152-1 21,'0'0'4,"0"0"-1,0 0 0,0 0 0,0 0 0,-2 0-1,2 0 0,0 0 0,-2 0 0,0 0-1,-2 2 0,0 0 0,-5 2 7,1 3-8,2 0 1,-2 1 6,-3 4-7,1 0 0,0 5-1,-1 1 0,-1 2 1,0 4 0,-3 4 6,1 3-7,1 0 13,1 3-8,-3 1-7,3-1 1,2 1 0,1 0 6,1 0-7,2-2 1,2-1 7,2 0-7,2-4 12,0-1-13,2 0 0,4-1 0,2-3 1,0-1 0,3-1 0,-3 0 0,2-1 0,3-1 0,-3-1 0,0-1 0,1-3 0,-3 1 0,0-1 0,1-1 1,-3-2 0,0-1 0,0-1-1,-2 0 1,0-2 1,1 0 0,-1-3-1,-2 2 0,2-3 0,0 1 1,-2-1-1,2-1 1,-2-1 0,3 0-1,-3 0 0</inkml:trace>
  <inkml:trace contextRef="#ctx0" brushRef="#br0" timeOffset="2666">1576 141 20,'0'-2'4,"0"1"-1,0 0 0,0 0 0,0 0 0,0 1 0,0-1-1,0 1 0,0-2 0,0 2 0,-2-1-1,2 1 1,0 0-1,0 1 0,0 4 0,-2 3 0,0 0-1,0 2 7,-2 1-7,2 3 0,0 1 6,-2 3-7,-1 0 0,3 2 7,-2 0-7,0 2 0,0 0 0,0 0 6,2 0-6,-2 0 0,-1-1-1,5-1 0,0-2-1,0-1-1</inkml:trace>
  <inkml:trace contextRef="#ctx0" brushRef="#br0" timeOffset="3020">1837 318 20,'0'0'4,"0"0"0,0 0-1,0 0 0,0 0 0,0 0-1,0 0 0,0 0-1,0 0 1,0 0 0,0 0-1,0 0 0,0 0 0,0 0 1,0 0-1,0 0 6,0 0 0,0 0-1,0 0-7,0 0-1,0 0 7,0 0-7,0 0 1,0 0 6,0 0-7,0 0 0,0 0 1,0 0 6,0 0-7,0 0 0,0 0 1,0 0 6,0 0-7,0 0 7,0 0-1,0 0-7,0 0 0,0 0 7,0 0-6,0 0 0,0 0 6,0 0 0,0 0-7,0 0 0,0 0 7,0 0 0,0 0-7,0 0 0,0 0 0,0 0 7,0 0-7,0 0 1,0 0 0,0 0 0,0 0 7,0 0-7,0 0 6,0 0-6,0 0 6,0 0-7,0 0 0,0 0 1,0 0 0,0 0 0,0 0 1,0 0 0,0 0 6,0 0 0,0 0-7,0 0 0,0 0 0,0 0 0,0 0 1,0 0 6,0 0-7,0 0 1,0 0 0,0 0 0,0 0-1,0 0 8,0 0-7,0 0 6,0 0-1,0 0 0,0 0-7,0 0 0,0 0 0,0 0 1,0 0 7,0 0-7,0 0 0,0 0 0,0 0 1,4 0 6,0 0-1,-2-1-6,2 1 0,0 0 0,-2 0 0,1 0 0,-1 0 7,0 0-1,0 0 0,0 0-7,0 0 1,0 0-1,0 0 1,0 0 0,0 0 7,2-1-8,-2 1 1,0 0 7,5-1-7,-3 0 7,2 0-1,2-1-1,1 0 0,-1 1-7,2-1 1,0 1 7,1-2-7,1 1 0,-1 0 0,1-1 0,-2 1 8,3 0-7,1-1 0,-1 2 0,-1-1 0,0-2 0,1 3 0,-1-2 0,-1 0 1,-1 1 0,0 0 0,1-1 0,-3 1-1,0 0 1,0 0 0,1 2-1,-5-2 0,2 0 1,-2 2 0,0-1-2,-2 1 1</inkml:trace>
  <inkml:trace contextRef="#ctx0" brushRef="#br0" timeOffset="5020">1558 199 19,'0'0'3,"0"0"0,0 0 0,0 0 0,0 0-1,0 0 0,0 0 0,0 0 0,0 0 0,0 0 0,0 0-1,0 0 0,-5 3-1,3-2 1,-2 1 0,0 0 0,0 1 0,-2 0 0,0-2-1,-1 1 1,1-1-1,-2 2 0,2-2 1,-3-1 0,1 1 0,0 0 0,0-1 0,1-1-1,1-1 0,0 0 0,0-1 0,0-2 0,1 0 0,3-1 0,0-1 0,0-1 0,0-1 0,4 0 0,0 1 0,0 0 0,2 1 0,1-1 0,-1 1 0,2 0 0,-2 1 1,2 1-1,1 1 0,-3-1 0,2 3 0,-2-1-1,2 2 1,0 2 1,-1-1-1,1 2 0,0 0 0,0 0 0,0 2 0,-2-1 0,3 1 0,-3 0 0,2 3 0,-2 0 0,0 1 0,0 3 0,1-1 0,-3 1 0,0 0 0,0 3 0,-2 1 0,-2-1 0,0 3 1,-2-1-1,-1-1 0,1 1 0,-2 2 0,-2-2 0,-1-1 0,1 0 0,0 0-1,0 1 2,-3-4-1,3 1 0,-2 0 0,-1-3 0,3 1 0,-2-2 0,1-1 0,1-1 0,0-1 0,0-1 0,1-1 0,1-1 0,-2-1 0,2-1-1,0-2 1,-1 0 0,3-1 0,0-1 0,0 0 0,0-1 1,4 1-1,0-2-1,0 2 1,2-2 0,0 0 0,2 2 0,0-1 0,0 0 0,3 0 0,-1 1 0,0 0 0,2 1 0,1 0 0,-1 2 0,4 0 1,-1 0-1,1 0 0,2 0 0,3 0-1,-3 0 1,3 0 0,2-1-1,-1-1-1</inkml:trace>
  <inkml:trace contextRef="#ctx0" brushRef="#br0" timeOffset="5826">2011 143 20,'0'0'4,"0"0"0,0 0 0,0 0-1,0 0 0,0 0 0,0 0 6,0 0-8,0 0 0,0 0 0,0 0 0,0 0 6,0 1-1,2 1-7,-2 2 7,2 1-7,-2 1 0,2 3 0,0 1 0,0 2 0,0 3 0,0 0 0,-2 2 7,2 3-7,-2 1 12,0 1-13,0 0 0,0 0 0,-2 0 0,2-1 1,-2 0-1,2-2 0,0 0-1,0-3-1</inkml:trace>
  <inkml:trace contextRef="#ctx0" brushRef="#br0" timeOffset="6622">2480 80 19,'0'0'4,"0"0"-1,0 0 0,0 0 0,-2 0-1,2 0 1,0 0-1,0 0 0,0 0 0,0-1 0,-2 0 0,2 0-1,-2-2 0,2 2 0,-2 0 0,2 0 0,0 1-1,0-1 1,2-2-1,2 2 1,0 0-1,2-1 1,0-1-1,3 2 0,1 0 0,0 0 0,1 1 1,-1 1-1,0 1 0,1 2 0,-3-1 1,0 2 0,-1 1-1,-1 2 0,-4 0 0,0 1 0,-4 2 0,-2 0 0,0 1 0,-3 1 0,1-2 0,-2 1-1,2-1 1,-3-3 0,5 0 0,0-1 0,0-1 0,4-2-1,0 1 0,2-2 1,0 1 0,4-2 0,1 1 0,1-1 0,2 0 0,0 2-1,1 0 1,1 2 1,-1 0-1,-1 2 0,-2-1 0,0 2 0,-1 0 0,-3 0 0,0 1 1,-4 1 0,0-1 0,-4 1-1,0-1-1,-5 2 2,-1-1-1,-2 0-1,-3-1 1,3 0 0,-5-1 0,1-2-1,-3 0-1</inkml:trace>
  <inkml:trace contextRef="#ctx0" brushRef="#br0" timeOffset="7358">1392 617 21,'0'0'4,"0"0"-1,0 0 0,0 0-1,4 0 1,0-1-1,5 0 0,-1 1 0,2-1 0,3 0 0,1 1-1,1 0 0,3 0 0,7-2 0,2 2 0,2-1 0,6-1 0,2 0 0,3 1 0,3-3-1,3 1 0,1-1 1,3 1 0,-1-2-1,3 0 0,2-1 1,2 2-1,-3-2 0,-1 0 0,0 0 0,-2 1 0,-3-1 0,-3 0 0,-3 0 0,-4 0 0,-2 0 0,-2 1 0,-2 0 0,-4 0 0,-2 2 0,-2-1 0,0 1 0,-5-1 0,1 2 0,-5-1 0,1 0 0,-1 1 0,-1 0 0,-3-1-1,0 2 2,1-1-1,-3 1 0,-2-1 0,2 1 0,-1 1 0,-1-1 0,-2 0 0,0 0-1,2 0 1,-4-1-1,0 1 0,1 0-1</inkml:trace>
  <inkml:trace contextRef="#ctx0" brushRef="#br0" timeOffset="8076">2083 731 20,'0'0'4,"0"0"-1,0 0-1,0 0 1,0 0 0,0 0-1,0 0 0,0 0 0,-2 0 0,2 0-1,0 0 0,0 1 0,-4 3 0,0-2 0,-1 2 0,1-1 0,0 2 0,0-2 0,0 2-1,2 0 1,-2-1-1,2 0 0,0-2 1,-1 2-1,1-2 1,0 0-1,2 2 0,0-2 0,-2 2 0,2-2 0,0 0 0,0 1 0,0-1 0,0 0 0,2-1 0,-2 1 0,0 0 0,2 0 0,-2-1 0,2 2 0,-2-2 0,3 0 0,-3-1 0,0 1 0,2 0 0,-2-1 0,0 1 0,-2 1 0,4-1 0,-2 0 0,2 0 0,-2 0 0,2 2 0,-2-3 0,2 1 0,-2 0 0,2 0 0,-2 0 0,2-1 0,-2 0 0,2 1 0,-2-1 0,2 0 0,-2 2 0,0-1 0,0-1 0,0 0 0,2 0 0,-2 0 0,0 1 0,0-1 0,2 0 0,-2 0 0,2 0 0,-2 1 0,2 0 0,0-1 0,1 1 0,-1 1 0,-2-1 0,2 0 0,0 0 0,0 0 0,-2 0 0,2-1 0,0 2 0,0-2 0,0 1 0,-2 1 0,2-1 0,0-1 0,0 1 0,0 1 0,0-1 0,0-1 0,3 0 0,-3 1 0,0-2 0,0 1 0,0 1 0,2 0 0,-2-1 0,0 1 0,0-1 0,2 1 0,0-1 0,-1 1 0,1-1 0,0 2 0,0-1 0,-2 1 0,0-1 0,2 0 0,-2 1 0,0 0 0,0-2 0,1 1 0,-1 0 0,-2 0 0,2-1 0,-2 0 0,2 0 0,-2 2 0,2-2 0,-2 1 0,0-1 0,2 1 0,-2-1 0,0 0 0,0 0 0,0 0 0,0 0 0,0 0 0,2 0 0,-2 0 0,0 0 0,0 0 0,0 0 0,0 0 0,0-1 0,0 2 0,0-1 0,0-1 0,0 1 0,0 1 0,2-1 0,-2 0 0,0 0 0,0 0 0,-2 1 0,2-1 0,0-1 0,0 1 0,0 0 0,0 0 0,0 0 0,0 0 0,-2 0 0,2 0 0,-4 2 0,-2 1 0,1-2 0,1 2 0,-2 0 0,0-2 0,0 0 0,-1 1 0,-1-1 0,2 2 0,-2-1 0,-1-2 0,1 2 0,0 0 0,2-2 0,-3 0 0,3 1 0,0-2 0,0 1 0,0-2 0,-1 1 0,1 0 0,2-1 0,0 1 0,0-4 0,2 0 0,-2-1 0,1 1 0,3-2 0,0 0 0,0 0 0,3 1 0,-1-2 0,0 1 0,0 0 0,2 0 0,0 0 0,0 1 0,2 0 0,1 0 0,-1 1 0,0 0 0,2 1 0,-2 1 0,1 1 0,1-1 0,-2 1 0,2 1 0,1-2 0,-3 2 0,0 1 0,2 0 0,-1 1 0,-1 1 0,0-1 0,-2 2 0,2 1 0,-2 0 0,3 2 0,-3 0 0,0 1 0,2 2 0,-4 1 0,0 0 0,0 2 0,0-1 0,-2 3 0,0 1 0,0 1 0,-2-1 0,-2 0 0,2 2 0,-2-1 0,-2 2 0,2-2 0,-3 2 1,1-1-1,-2-1 0,0 1 0,-1-1 0,1 0 0,0-1 0,-2-1 0,1 0 0,-1-2 0,2-1 0,-1-1 0,1-1 1,0-2-1,0 0 0,-1-2 0,3-1 0,0-1-1,0-1 1,-1-2 0,3 0-1,0-2 1,2 1 0,0-3 0,0 1 0,2-2 0,0 1 0,2 1 0,0-3 0,0 1 0,2 1 0,0-1 0,1 0 0,-1 2 0,2 0 0,2-1 0,-2 1 0,3 0 0,-1 1 0,2 1 0,1 1 0,-1 0 0,0 1 0,1 1 0,-1 2 0,0-2 0,1 2 0,-1-1 0,0 0 0,1 2-1,-1-1 0,0-2-1</inkml:trace>
  <inkml:trace contextRef="#ctx0" brushRef="#br0" timeOffset="9806">2892 113 18,'0'0'4,"0"0"-1,0 0 0,0-2 0,2-1-1,0 1 0,-2-2 0,2 2-1,-2 0 1,2-1 0,-2 0-1,2 2 0,0-2 1,0 3-1,0 0 0,0 1 0,2 2 1,3 0-2,-1 2 1,2 1 0,2 2-1,1 1 1,-1 3 0,5 1 0,-1 4-1,0 2 0,1 0 0,-3 5 1,3 1 0,-1 2-1,-1 2 0,-1 0 0,-2 2 0,-1 1 0,-1-1 0,-4 2 0,0-1 0,-4 0 0,-2 0 0,-2 0 0,-2 1 0,0 0 0,-5 0 0,-1-1 0,-3 1 0,-1-1 0,-1 1 0,1-2 0,-3-1 0,3-2-1,-1-1 0,3-3 0,-1 0 0,1-3-1</inkml:trace>
  <inkml:trace contextRef="#ctx0" brushRef="#br0" timeOffset="10340">3500 399 19,'0'0'4,"0"0"-1,0 0 0,0 0 0,0 0 0,0 0 0,2 2-1,0-1 0,-2 3-1,2-2 0,0 0 0,2 1 0,0-1 1,0-1-1,3 0 0,1 0 0,2-1 0,0 0 0,1-1 0,1 0 0,-1-1-1,-1 1 0,2-1 0,-1 1-1,-1 0 0,-2 1 0,1 1 0,-1 0-1</inkml:trace>
  <inkml:trace contextRef="#ctx0" brushRef="#br0" timeOffset="10560">3438 610 20,'0'0'4,"0"0"-1,0 1 0,0 1 0,0 0 0,0 0 0,0 1-1,2-1 0,2 0 0,0 1 0,2-2-1,0 0 1,5-2-2,-1 0 1,2-2-1,3 0-1,1-3 0</inkml:trace>
  <inkml:trace contextRef="#ctx0" brushRef="#br0" timeOffset="11366">4041 70 18,'0'0'4,"0"0"-1,0 0 0,0 0 0,0 0 0,0 0-1,0 0 1,0 0-1,0 0 0,0 0 0,0 0-1,0 0 0,0 0 0,0 0 0,0 0 0,0 0 0,0 0 0,3 1-1,1 0 1,0 0 0,4 0 0,0 0-1,3 1 0,-1 0 0,2 0 0,1 2 0,-1-1 0,1 2 0,-1 0 0,-2-1 0,-1 1 0,-1-1 0,-2 1 0,0 1 0,-1 0 0,-1 0 0,-4 1 0,0 2 0,-2-1 0,-3 0 0,1 1 0,-2 1 0,-2-2 0,0 1 0,-1 0 0,1 0 1,0-1-1,2 0 0,-1-1 1,1-1-1,0 1 1,2-3-1,0 1 0,0 0 0,1-1 0,-1 1 0,2-2-1,2 2 2,0-1-1,2-1 0,2 1 0,1-1 0,1-1 0,2 0 0,2-2 0,3 0 0,1-2 0,5-1 0,0 1 0,1-3 0,3-1-1,2 0 1,2 0 0,-3 1-1,3-1 0,0 0 0,-2 1-1</inkml:trace>
  <inkml:trace contextRef="#ctx0" brushRef="#br0" timeOffset="11958">4017 567 22,'0'0'3,"0"0"0,0 0 0,0 0 0,0 0 0,0 0 0,0 0-1,0 0 0,0 0 0,4 0 0,4-1 0,4-1 6,3-2-8,2 0 13,1-1-8,5-1 6,0-1-8,1-1 0,3 0-7,0 0 0,4-1 0,-2-1 1,2 1 0,-4 1 0,0 0 0,-2 1 0,0 1 0,-7 1 0</inkml:trace>
  <inkml:trace contextRef="#ctx0" brushRef="#br0" timeOffset="12256">4267 680 21,'0'0'3,"0"0"0,0 0 0,-2 0 0,0 4 0,0 0-1,-2 0-1,2 0 1,-1 2-1,1-1 0,2-1 0,0 2 0,2-1-1,1 0 0,1 0 1,2 0 0,2 0 0,-2-1-1,5 1 0,-3 0 1,2-2-1,1 2 0,1-2 0,-2 1 1,1 2-1,-3-2 0,2 2 0,-3-1 0,-1 1 0,0-1 0,-2 2 0,0-1 0,-2 2 0,-2-1 0,0 1 0,-4-2 0,2 2 0,-2 2 0,0-2 0,0-1 0,-3 0 0,-1 0 0,2-1 0,-2-2-1,2 1 0,-3-2 0</inkml:trace>
  <inkml:trace contextRef="#ctx0" brushRef="#br0" timeOffset="12594">4368 602 23,'0'0'4,"0"0"0,0 0-1,2 0 0,2-1-1,3-1 0,3-1 0,0 1 0,3-3 0,1 1-1,5-1 0,-1-2 0,3-1-1,0 0 0,2-1-1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3:46.4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135 123 20,'0'0'4,"0"0"-1,0 0 0,-2 0-1,2-1 1,-2 0 0,2 0-1,-2 0 1,-1 1-1,3 0-1,-2 1 0,-2 0 0,2 1 0,-2 2 0,2-1 0,-2 2 0,2 1 0,-2 1 0,2-1 0,0 2-1,2 0 0,0 0 0,2 0 0,2 1 0,0 0 1,0 0-1,2 0 0,0 2 0,1-2 0,1 1 0,2 1 0,-1-1 0,-1 1 0,-2-2 0,0 2 0,0-1 0,-1-1 0,-1 1 0,-2-1 0,0-1 0,-2 0 0,2 0 0,-4 1 0,0-3 0,0 3 0,0-2 0,0-2 0,-3 0-1,3-1 1,-2-2-1,-2-2-1</inkml:trace>
  <inkml:trace contextRef="#ctx0" brushRef="#br0" timeOffset="334">116 65 22,'0'0'4,"0"0"-1,0 0 0,0 0-1,2 0 0,-2 0 1,0 0-1,4 0 1,3 1-1,1-1 0,2 0-1,5-1 1,1 0-1,1-1 0,1-2 0,5 1 0,0-2 0,0 0 0,1 1 0,3-2-1,-2 0-1,2 0 1,-2 1 0,-2-1-1,-1 1-1,-1 2 0,0-1-1</inkml:trace>
  <inkml:trace contextRef="#ctx0" brushRef="#br0" timeOffset="680">0 666 23,'0'0'4,"0"2"0,2-1-1,3 0-1,1 0 1,2 0-1,0-1 0,5-1 0,-1 0-1,1-3 1,3 1-1,5-3 0,1 0 0,1-2-1,4 0 0,-2-1 0,2-1 0,0 1-1,0 0 0,-1-2-1</inkml:trace>
  <inkml:trace contextRef="#ctx0" brushRef="#br0" timeOffset="964">294 768 22,'0'0'4,"0"0"0,0 0-1,2-2 0,0 1 0,2 1-1,-2-1 0,2 1-1,1-1 1,1 1-1,-2 0 0,0 1 0,0 0 0,0 0 0,1 3-1,-1-2 1,0 2-1,0-1 1,-2 2-1,-2 1 0,0-1 0,0 4 0,-2-1 0,-2 0 0,0 1 1,-3 2 0,1-1-1,0 2 0,-2-2 0,-1 1 0,1-1 0,0 1 0,0-2 0,1 0 0,-1 0 0,2 0 0,0-1 0,2-1 0,0-1 0,-1-3 0,3 1 0,0-1 0,0-1 0,0 1 1,2-2-1,2-1 0,0 0 0,4-1 1,1-2 0,1 0-1,0-1 0,5 0 0,-1-3 0,5-1-2,-1-1-1</inkml:trace>
  <inkml:trace contextRef="#ctx0" brushRef="#br0" timeOffset="1854">770 399 20,'0'0'4,"0"0"-1,0 0 0,0 0 0,0 0 0,0 0 0,2 1-1,0 0 1,-2-1-1,0-1 0,2 1 6,-2 2-8,2-2 7,0 2-1,0-1 6,0-1-2,4 0-1,1 0-8,3 0 7,0-1-1,3-2-8,1 1-6,3 1 7,-1-3 7,3 1-1,-1-2-13,1 0 0,0 1 0,-3 0 1,1 1 0,-3-1 0,-1 2 0</inkml:trace>
  <inkml:trace contextRef="#ctx0" brushRef="#br0" timeOffset="2144">828 557 22,'-2'0'4,"2"0"0,0 0-1,0 0 0,0 0 0,0 0 0,0 0-1,2 0 6,2 1-1,0 0 0,0 2 11,4-3-15,1 0 0,3-1 12,0 1-8,3-2-7,1 0-6,1 0 7,2-2-7,-1-2-1,5 1 1,0-1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3:49.0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111 0 22,'0'0'4,"0"0"0,0 0 0,0 0-1,0 0 0,0 0-1,0 0 0,0 0 0,0 0 0,0 0 0,0 0-1,0 0 13,0 1-14,-2 4 6,2 1-1,0 1-1,0 3 12,-2 1-8,0 4-1,-2 1 12,2 3-3,-2 2-2,-2 2-1,-1 4-14,1 0 0,-2 4 6,0 0 6,-3 1-14,1-1 6,2-1-6,0 0-12,1-2 1,1 0 2,0-2 0,2-2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7:40.6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46 22,'0'0'4,"0"0"0,0 0-1,0 0 0,0 0 0,0 0-1,0 0 0,0 0 0,0 0-1,0 0 0,2-1 0,-2-2-1,4 0-1,5-2 0</inkml:trace>
  <inkml:trace contextRef="#ctx0" brushRef="#br0" timeOffset="154">346 4 20,'0'0'4,"0"0"-1,0 0 0,0 0-2,0 0 1,0-1 0,4 0-1,0-1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8:16.9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1 40,'0'0'3,"0"0"6,0 0 5,0 0-15,0 0 1,0 0 0,0-1-2,0 1 1,0 0 0,-2 0-2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8:03.3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391 245 19,'0'0'4,"0"0"0,0 0-1,0 0 0,0 0-1,0 0 0,0 0 0,0 0 0,0 0-1,0 0 1,0 0 0,0 0 0,0 0-1,-2 0 0,2 0-1,-4 1 1,1 0-1,-1 0 1,2 0 0,0 0 0,0-1 0,-2 1 6,2-1-7,0 2 0,0-1 0,0 0 0,0 0 0,0 0 6,-3 3-7,3-2 0,-2 2 0,2 0 0,0 1 1,-2 1 0,2 1 0,0 1-1,0 0 0,2 1 1,-2 1 0,2 1 6,-2 0-1,2 1-7,-2 1 0,2 1 1,2 1 0,-2 2 0,2-1 0,0 1 0,0 2 0,0 1 1,0-1 0,2 1-1,0 1 1,-2 0 0,2 0 0,1 1-1,-1 0 1,0-1 0,0 1 0,0 0 0,0-1 0,0-1 0,1-1 6,-1-2 0,0 1-7,-2-3-1,2 0 7,-2-1 0,0 0-8,0-2 1,0-1 0,-2-1 1,2 1 0,-2-2 12,0-1-7,0 2-7,-2-1 0,0-1 13,-2 0-14,-2 0 1,0 2 7,-3-2 5,-1 0-13,0-1 19,-3 0-8,1-1-14,2-2 1,-3 0-1,3-1 1</inkml:trace>
  <inkml:trace contextRef="#ctx0" brushRef="#br0" timeOffset="2028">0 1215 19,'0'2'3,"0"-2"1,0 1-1,0-1 0,0 0-1,0 0 1,0 0 0,0 0-1,0 1-1,0-1 1,2 1 0,-2-1 0,0 0-1,2 1 0,0-1 0,-2 1 0,4 1 0,-2-1 0,2 1 0,3-1 0,-1 2 0,0-2-1,0 0 7,0 2-1,3-1-1,-1-1 6,0 0-14,3-1 0,-1 1 1,0-2-1,1 0 1,1-2-1,0 2-1</inkml:trace>
  <inkml:trace contextRef="#ctx0" brushRef="#br0" timeOffset="2300">403 1146 18,'0'0'3,"0"0"0,0 2 0,0 1 0,0 2 0,0 0-1,-2 2 0,2 0 0,-2 0 0,2 0 0,-2 0-1,0 0 0,0-2-1,0 2 0,0-1 1,-2-1 0,1 0 0,-1-2 0,0-1 0,0 0-1,2-1 1,-2-2 0,0-1-1,0 0 1,-1-1-1,-1-2 0,2-1 0,0 0 0,0 0-1,0-1 2,2 2-1,0-1 0,-1 0 0,1 1 0,0 2 0,2-1 0,-2 3 0,2 0 0,0 0 0,2 2 0,0 1 0,0 2 0,3-1 0,-1 2 0,0 0 0,2-1 0,0 1 0,1-2 0,1 1 0,2-2 0,0 1 0,1-2 0,-1 0 0,0-1 0,3-1 0,-3-2 0,3 1 1,-3-1-1,0-1 0,1 0 0,-3-1 0,0-1 1,-2 0-1,1 0 1,-3 1-1,-2-1 7,0 0-1,-2 0-1,0 2-7,-2-1 7,0 0-7,-2 2 13,-3 0-14,3 2 0,-2 0 7,-2 2-7,2-1 1,-3 1-1,1 2 0,0-2 0,2 1-1</inkml:trace>
  <inkml:trace contextRef="#ctx0" brushRef="#br0" timeOffset="3524">465 61 19,'0'0'3,"0"0"0,0 0 1,0-1-1,-2-2 0,2 1-1,-2 0 0,2-1 0,-2 3 0,2 0 0,-2-1-1,0 1 1,2 0-1,-2 1-1,0 0 1,0 2 0,0-1 0,0 2 0,2 0 0,-3 2 0,1-1-1,2 2 0,-2 1 0,2-1 1,0 0-1,0 1 1,0-1-1,2 1 1,0-1-1,1 1 0,-1-1 0,2 0 0,0-1 0,0-1 0,2-2 0,-2 1 0,3-3 0,-1 1 0,0-2 0,0 0-1,2-1 1,-1-1 0,1-2 1,-2 1-1,-2-2 0,0-1 7,1 1-7,-3 0 0,0-2-1,-2-1 7,-2-1 5,0 1-13,-1 0 6,1 0 0,-2 1-7,0 1 0,0 0 7,-2 1-7,0 1 0,-1 2 7,3-1-7,-2 2-1,0 2 0,0 2-1</inkml:trace>
  <inkml:trace contextRef="#ctx0" brushRef="#br0" timeOffset="5412">960 240 18,'0'0'4,"0"0"-1,-3 0-1,3 0 1,-2 0 0,0 2-1,-2 2 0,0-1 0,-2 2-1,2 1 1,-3-1-1,1 2 0,0 0 0,2 2 0,0-1 0,0 1 0,0 0 0,1 2 0,-1-1 0,2 1 0,0-1 0,2 2-1,0 1-1,0-1 1,0 1 0,2 0 1,0 1-1,0 0 0,0 1 0,3 1 0,-1 1 0,0 0 0,0 3 0,0 1 0,2 2 0,-2 0 0,3 2 0,-1-1 0,-2 2 0,2-1 0,-2 1 0,3-2 0,-1 1 0,-2-2 0,2 0-1,-2 0 1,2-1 1,-1 1-1,-1-1 0,0-3 0,-2 1 0,2-1 0,-2-2 0,0-1 1,0-2-1,0 0 1,-2-1-1,0 0 0,-2-3 0,2 1 1,-2-1 6,2-1-7,-2-1-1,0-1 13,0-2-7,0 1-1,0 0 0,-2-2-7,0-1 0,-1 1 0,1-2 0,-2 0 0,0-1-1</inkml:trace>
  <inkml:trace contextRef="#ctx0" brushRef="#br0" timeOffset="5964">829 1311 22,'0'0'4,"0"0"0,0 0-1,0 0 0,0 0 0,0 0 0,0 0-1,0 0 0,0 0 0,0 0-1,0 0 0,2 0 7,4 0-8,1 1 7,1-1 5,0-1-14,3 0 0,1 1 0,0-2 0,1 1-2</inkml:trace>
  <inkml:trace contextRef="#ctx0" brushRef="#br0" timeOffset="6154">1158 1239 19,'0'0'3,"0"0"0,0 0 0,0 1-1,2 2 1,-2 0-1,0 0 0,0 2 0,0-1 0,0 1 0,0 1 0,0 0-1,-2 1 0,0 1 0,0-2 0,-2 3-1,2-2 1,-2 0 0,-1-1-1,1 0 1,0-2 0,-2-1-1,2-2 0,-2 1 1,1-1-1,-1-1 1,2-1-1,0-1 0,0-2 0,2 0 0,-2-3 0,2 0 0,0-2 0,2 1 0,0 0 0,0 1 0,0 0 0,2 1 0,-2 1 0,2 1 0,0 1 0,-2-1 0,2 2 0,0-1 0,0 3 0,0-1 0,0 4 0,0-1 0,0 0 0,2 3 0,0-2 0,1 2 0,-1 1 0,2-1 0,0 0 0,0 1 0,3 0 0,-1-1 0,-2 0 0,2-1 0,1-2 0,-1-1 1,-2 1-1,2-4 0,1 1 0,-3 0 1,2-2-1,0-2 0,1 0 0,-3 0 0,2-1 0,-2 0 0,-1-2-1,-1 1 1,0-1 0,0-1 7,0 1-7,-2 1 6,0 2-1,0-1 6,-2 1-8,0 0 12,0 2-14,0 1-6,-2-1 0,-2 2 13,-2 0-13,-2 2 7,1 0-7,-3 0 0,0 2 0,-1-1-1</inkml:trace>
  <inkml:trace contextRef="#ctx0" brushRef="#br0" timeOffset="7289">1086 86 19,'0'-1'4,"0"1"0,0-1-1,0 1 0,-2-1 0,2 0-1,0 0 0,0-1 0,0 2 0,0 0-1,0 0 0,0 0 0,-2 0 0,2 0-1,0 2 1,0 1 0,-3 1 0,1-1 0,0 1 0,0-1-1,-2 0 0,0 2 0,0 0 1,-2-1-1,2 0 0,-3-1 0,1 2 0,0-1 1,0-2-1,-3 0 0,1 1 0,2-2 0,-2-1 0,1 0 0,1-1 0,-2-1 0,2 0 0,2 0 0,0-1 0,-1 0 0,1-1 0,0-1 0,2-1 0,2 0 0,-2 0 0,2 0 0,0-1 0,2 3-1,0-2 1,0-1 0,0 0 0,2 0 0,1 2 0,-1 1 0,0 0 0,0-2 0,0 3 0,0-1 0,0 0 0,3 1 0,-3 1 0,0 1 0,2 0 0,-2 1 0,2 0 0,-2 1 0,3 0 0,-3 0 0,2 2 0,-2-1 0,0 1 0,0 2 1,1 0-1,-1-1 0,-2 1 0,2 1 0,0 0 0,0-1 0,0 1 0,0 0 0,1 0 0,-1 0 0,0 0 0,0-1 0,0 1 0,0-1 0,-2-1 0,2 0 0,1 1 0,-1-2 0,0-1 0,0 1 0,0 0 0,0-2 0,0 1 0,1-2 0,-1 1 0,0-1 0,-2-3 0,2 1 0,0 0 0,0-1 0,0 0 0,1-2 0,-1 1-1,0-2 1,-2 0 0,2-1 0,-2 0 0,0-1 0,0 1 0,0 0 1,-2 0 0,2 0-1,-2 1 1,0 0 0,0 1-1,0-1 0,-2 0 0,0 1 0,0 1 0,0 0 0,-2-1 0,0 2 0,0 1 7,0 0-8,-3 1 1,1 2-1,0 1 0,0 0 1,-2 3-1,-1-1-1,3 3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48:13.1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27 422 21,'0'0'4,"0"0"-1,0 0 0,0 0 0,0 0 0,0 0 0,0 0 0,0 0-1,0 0 0,0 0-1,0 0 0,0 0 0,0 0 0,0 0 0,0 0 0,0 0 0,0 0 0,0 0 0,3 0-1,-3 0 0,4 0 1,2-2 0,2 0-1,5 0 0,-1 0 0,2-1 0,1 1 7,1 0-8,3-2 1,0 1-1,1 1 1,-1-2 0,2 2-1,-1-1 7,-1 1-7,-2 0 0,-1-1-1,-1 1 0,-1 1 0,-2 1 0,-1-1 0,-1 2-1</inkml:trace>
  <inkml:trace contextRef="#ctx0" brushRef="#br0" timeOffset="312">104 501 19,'0'0'4,"0"0"0,0 0-1,0 0 0,0 0-1,0 0 0,0 0 0,0 0 0,0 0-1,0 0 0,0 0 1,0 0-1,0 0 0,0 0 0,0 0-1,0 0 1,0 0 0,0 0 0,0 0 0,2 0-1,0 1 1,2-1 0,0 0-1,1 0 1,-3 1-1,2 1 0,-2-2 0,0 0 0,0 1 0,0-1 0,0 1 1,0-1 0,0 0-1,0 0 0,-2 0 0,2-1 0,-2 1 0,2 1 0,-2-1 1,0 0-1,0 0 0,2 0-1,-2-1 1,0 1 0,3 0 0,-3 0 0,0 0 0,0 0-1,0 0 0,0-1-1</inkml:trace>
  <inkml:trace contextRef="#ctx0" brushRef="#br0" timeOffset="806">236 180 20,'-2'-1'4,"2"-1"-1,-2-1 0,0 1 0,0-2 0,-2 1 0,2-1 0,-2 1-1,-2 1 0,-1-2 0,1 3-1,-2 0 0,0 2 0,-1 0 0,1 2-1,0 1 7,-1 2-7,1 1 0,0 2 7,0 3-8,1 2 7,3 2-1,0 2-7,0 2 0,4 1 1,0 4 0,0 0 0,4 2 0,0 2 6,0 1 0,1 0 5,1 0-7,-2 0 6,2-2-8,-2-3 7,2 0-8,-1-3-6,-1-2 1,-2-2-1,0-1 1,0-1 0,-2-2 0,-2-4-1</inkml:trace>
  <inkml:trace contextRef="#ctx0" brushRef="#br0" timeOffset="1079">-1 435 19,'0'-1'3,"0"-2"1,2 2-1,2-1 0,0-1 0,0 1-1,4 0 0,1-1 0,1 1 0,2 0-1,1-1 0,3 1 0,1 0 0,1-2-1,1 2 1,2-1-1,1-1-1,-1 1 0,2-2 1,0 0 0,-1 1 0,-1-3 0,2 1 0,-3-1 0,-1 0 0,0-1 1,-3 0 0,1-2-1,-5 2 0,3-1 1,-3 0-1,-2-1 2,-1 1-1,-1 1 0,-2 0 6,0 0 6,-1 1-2,-1 1-8,0 1 0,-2 0 6,0 3-1,-2 1-1,0 2-14,-2 1 20,2 3-14,-2 3 0,-2 2 6,0 1-6,1 3 0,1 0 12,0 0-7,2 1-1,2-1 0,3 0-7,-3 0 7,2-2-7,2-1-6,-2-1 1,2-3 1,-2-1 1,3-1 0,-1-1 2,2-4 0,-2 0 1,3-3 0,-1-1 0,-2-1 1,2-2 1,-1-1 0,-1 0 0,0 0 1,0-2 0,0 2 0,1 1 0,-3 1 1,0 2 0,0 0 0,0 1 0,0 2-1,0 2 1,-2 1 0,3 2 0,-1 1 0,0 2 0,0 1 0,0-1 0,2 2 0,-2-2 0,3 0 0,-1-3 0,0 0 0,2-1 0,-1-3 0,1-1 0,2 0 0,-2-4-1,3 1 0,-3-3 1,2 0 0,-1-2-1,-1 2 1,-2-1 0,0 3 0,1 0 0,-3 1 0,0 1 0,0 3 0,-2 1 0,0 1 0,0 3 0,0 0 0,0 2 0,0-2 1,0 2-1,1 0 0,-1 0-1,0-2 1,2 0-1,0-4-1</inkml:trace>
  <inkml:trace contextRef="#ctx0" brushRef="#br0" timeOffset="1678">989 189 21,'0'0'4,"0"0"0,2 3-1,-2 1 0,2 1-1,0 2 1,0 2 0,1 3 6,-1 1-8,-2 2 6,2 1-1,0 3-7,-2 0 1,-2 2 6,2-1-1,-2 1-1,0-1-7,-1 0 0,-1-1 0,0 0-1</inkml:trace>
  <inkml:trace contextRef="#ctx0" brushRef="#br0" timeOffset="2376">1306 173 24,'0'0'4,"0"0"0,0 1-1,0 3 0,0 2 0,0 2-1,-2 1 7,-1 0-2,1 2-7,2-1 0,0 1 0,0-2 0,2-1 0,1 0 0,-1-2 0,2 0 0,2-1 0,0-3 0,0 0 0,3-2 7,-1-2-8,0-2 1,0 0 6,1-1-7,-1-2 6,-2 0-7,2-1 1,-1-1 0,-3-1 6,2 2-1,-2 1 6,0 0-7,-2 0-7,2 2 19,-1 0-2,-1 1-7,0 1-7,0 1 6,0 2-7,0 1-6,0 1 1,0 3 1,0 2 19,0 1-7,2 1-7,-2 3 0,0 1 6,1 1 6,-3 1-8,2 1 0,-2-1 6,0 1-8,-2-1 0,2 1 0,-3-3 0,1 1 0,0-1 0,-2-1 6,-2-1-14,0-1 1,0-1-6,-3-2 1,-1-2 0</inkml:trace>
  <inkml:trace contextRef="#ctx0" brushRef="#br0" timeOffset="2784">1670 0 20,'0'0'5,"2"3"-1,0 3-1,2 1 0,2 1 0,-2 4-1,2 1 7,-1 3-7,-1 1-1,-2 4 0,0 4 13,0 0-8,-2 3-1,-2 2-1,0 1 6,-2 1-8,-3 1 13,1-1-15,-2 0 7,-2 0-1,-1-1-7,1-2-7,-2-3 0,-1 0 0,1-4 0</inkml:trace>
  <inkml:trace contextRef="#ctx0" brushRef="#br0" timeOffset="3208">1980 265 22,'0'0'4,"0"0"0,0 0-1,0 0 0,0 0 0,0 0 0,0 0 12,0 0-2,0 0-2,4 0-7,0-1-1,4 1-6,1-1 6,-1-2 0,2 2 0,1-1-7,-1 1 13,0-2-14,3 1 0,-3 0-1</inkml:trace>
  <inkml:trace contextRef="#ctx0" brushRef="#br0" timeOffset="3392">2029 337 24,'0'0'4,"0"0"0,0 0 6,0-1-1,3 1 11,-3 0-2,4-1 4,0-2-9,2 0 4,2-1-8,3-1-1,1-1-14,0 0-5,5-1 1,0 0 1,1-1 0,3 0 1,0-2 1,-1 1 1,3 1 0,-2-2 1,-3-1 0,3 2 1,-5-1 1,1 0 0,0 0 1,-3 0 1,-2 1 0,1 0 1,-3 1 12,-2-1-14,1 2 7,-3 0 18,-2 3-3,0 0-15,0 1 12,-2 0-8,0 3-1,-2 3 5,-2 1-2,-2 3-7,0 2-7,0 1 0,0 2 13,0-1-14,0 0 7,2 0-7,2-1 13,0 0-7,0-1 0,4-2 6,0-1-1,2 0-20,2-2 14,3-3-12,-1-1-5,0-1 14,3-1 1,-1-1 0,-2-2 0,1 1 0,-1-2 0,-4 0-6,1-1 1,-3 0 7,-2-2-7,0 1 7,-4-1 0,2 0 6,-2 1 0,-2-1-1,-3 1-1,1 1 6,0 0-2,0 1-1,0 0-1,-1 0-1,1 1-7,0 1-19,2-1 1,-2 2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5:09.5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34 19,'-2'-1'4,"2"-1"0,0 0-1,-2 1 0,2 0 0,0 0 0,0 1-1,0-2 0,0 2 0,0 0-1,2 2 1,0 2 6,0 2-1,2 2-8,0 3 1,2-1 0,0 2 0,3 1 0,1-2 6,-2 1-7,3-1-1,1-1 1,0-2 0,1-1 0,-1-2-1,3-4 1,1-1-1,-1-4 1,1 0-1,-1-5 1,-1 0 0,1-1 0,-3-1 0,-2 0 0,-1-1 1,-3 1 0,0 0 1,-2 0-1,-2 1 1,0 1 0,-2 2 0,3 0 0,-3 1 0,0 1-1,2 2 0,-2-1 0,0 3 0,-2 2 0,2 0 0,0 5 0,-3 2 0,-1 3 0,2 2 0,-2 1 0,0-1 0,2 3 0,-2 0 1,0 0-1,-1-1 0,1 2 0,-2-2 0,2-1 0,0-2 0,0 1 0,0-1 1,-1-2 0,1 1-1,0-2 0,0 0 0,0 1 0,2-1 7,-2 0-7,2 1 6,0 1-1,0 2-1,2 1-6,-3 1 12,1 4-1,2 0-1,0 1-7,0 1 6,0 2-7,0 1-6,0 0 13,0 0-14,2 1 1,-2-1 0,3 1 0,-3-2 0</inkml:trace>
  <inkml:trace contextRef="#ctx0" brushRef="#br0" timeOffset="626">485 123 22,'0'0'4,"0"0"0,0 0-1,0 0 0,0 0 0,0 0-1,0 0 0,0 0 0,2 0-1,2-1 1,4 1-1,0 0 0,3-1 0,-1 0 0,2 0-1,3-1 1,-3 1-1,3-1 0,-3 1 0,1 0-1,-1 1 0,-2-1-1</inkml:trace>
  <inkml:trace contextRef="#ctx0" brushRef="#br0" timeOffset="824">476 301 22,'0'0'5,"0"0"-1,0 0-1,0 0 0,0 0 6,2 0-7,0-1 12,0 0-2,3-1-1,1-1-8,0-1-7,4-1 1,1-2 0,3 0 0,1 0 0,-1-1 0,3-1-1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11.0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24,'0'0'4,"0"0"0,0 0 6,0 0-1,0 0 5,0 0-2,0 0-1,0 0-2,0 0-1,0 0 5,0 0-1,0 0-8,0 0-1,0 0-6,0 0-6,0 0 0,0 0 2,0 0 0,0 0 0,0 0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5:32.3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58,'2'51'19,"24"-11"-2,-5-4-9,-2-4-1,-4 0 0,-4-1-8,-5 0 7,-2-2-1,-4-2-7,-2 0 0,0 1-6,-4-1 1,-1 0 14,3-2-7,0-2-7,-2 0 0,1-3 1,3-1-1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5:34.6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100 589 20,'0'-2'5,"0"1"-1,0 0 0,0 0 6,0 0-8,-2 0 6,2-2 6,0 2 4,-3 0 4,3 0-15,-2 1 11,2 0-8,-2 1-1,0 0-8,0 3 6,0 1 0,-2 2 5,0 3-2,-2 1-13,2 5 13,-3 0-2,3 3 6,-2 2-15,2 2 0,0 0 13,-3 3-1,3-1-14,2 2 13,-2 0-14,2 1 13,-2 0-1,2 0-14,-2 0 13,2-3-7,0-1 7,2-1-1,-2 0-7,-1-5-13,1 0-4,0-2-5,2-1 3,0-1 1,0-2 2</inkml:trace>
  <inkml:trace contextRef="#ctx0" brushRef="#br0" timeOffset="392">25 648 23,'-2'-1'4,"0"0"7,2-2-8,-2 0 0,0-1 18,2 1-15,-2-2-1,2-1 12,-2 1-8,2-1-2,0-1 6,0 1-2,2-1-1,0 0-1,2 0 5,0 0-21,2-1 14,1 0-8,-1-1 1,4 1 12,-2 0-20,3 0 13,-1-1 0,2 0-7,1 0 13,-1 2-21,3 0 14,-1-1-13,-1 1 14,1 1-7,1 0 13,-1 2-8,1-1 6,-3 3-7,0-2 6,1 3-14,-1 1 13,1 0-13,-1 2-6,-2 1 21,1 1-14,-1 2 7,0 2 6,-1 2-14,-1-1 14,0 3-8,-2-1 7,-1 2-7,-3 1-7,0 0 14,-2 1-1,-2 2-7,-3 0-6,-3 1 1,-2 0 0,-3 1 14,-3 0-8,-3 0-6,-1 2 7,-3-1-6,0-1 7,-2-1-7,3 1 1,-1-3 0,0 1-12,2-3 8,1-1-5,3-1 1,3-1 0,3-2 1</inkml:trace>
  <inkml:trace contextRef="#ctx0" brushRef="#br0" timeOffset="948">1014 320 23,'0'0'4,"0"0"0,0 0 0,0 0-1,0 0-1,0 0 1,-2 0 12,0 0-8,0 0 5,-3 3-1,-1-1-8,0 3 6,0 2-8,-2 1 7,-1 1-14,-1 3 1,-3 2 13,1 3-1,-2 3 5,-3 3-1,-2 3-8,-1 3 12,-1 4-8,0 0-1,1 0 6,1 2-14,0 0 6,5-1-13,2 0 8,3 1 0,3-1 12,4-2-20,2-2 1,4-1 14,0-2-1,5-1 6,-1-1-8,2-4 0,3-1 6,1-2-1,1-2-8,-1-2-12,3-2 14,-1-2 0,1-2-19,-1-2 1,-1-2 1,1 1 1</inkml:trace>
  <inkml:trace contextRef="#ctx0" brushRef="#br0" timeOffset="1470">1467 492 23,'0'0'4,"0"0"0,0 0-1,0 0 0,0 0 0,0 0 6,0 0-7,0 0 12,0 1-8,-4 4 12,-3 2-3,1 2-14,-2 3 19,-2 4-3,-3 1-15,-1 4 13,-3 3 4,1 0-15,-1 2 0,-2 2 5,3-1 6,-1-1-15,1 0 0,-1-1-6,3-2-6,1-1 2,1-3-6,2-2 2,1-2 1</inkml:trace>
  <inkml:trace contextRef="#ctx0" brushRef="#br0" timeOffset="1724">1167 554 22,'0'-2'4,"2"0"0,-2-1 0,2 0-1,0 0 0,2 0 12,0 0 5,-2 1 3,2-1-9,1 1-8,-1 1 12,2 0 4,-2 1-9,2 1 5,0 0-3,3 2 5,-1 2-3,0 1-14,3 2 12,-1 1-2,0 3-14,1 2 6,1 1-1,3 2 0,-3 0 12,2 2-15,1 1 13,-1-2-8,1 2-1,1 1-7,-1 0-12,1-1-5,-1-2-10,1 1 2,-1 0 3</inkml:trace>
  <inkml:trace contextRef="#ctx0" brushRef="#br0" timeOffset="3418">1824 817 20,'0'0'4,"0"0"0,0 0-1,0 0 0,0 0 0,0 0 0,0 2-1,0 1 0,0-1 0,-2 2 0,0 0-1,-2 1 0,2 2 0,0 1 0,-2 1 6,-2 3 0,2 0 5,-3 2-2,1-1-13,0 1 13,-2 0-8,-1-2-6,1 1 13,0 0-14,2-2 0,-1-2 0,-1 1 1,2 0-1,0-2-1</inkml:trace>
  <inkml:trace contextRef="#ctx0" brushRef="#br0" timeOffset="3817">1978 617 20,'0'0'4,"0"0"0,0-2 0,0 0-1,0 0 0,2 1 6,0-2-7,-2 2 12,0 0-8,2 0-7,-2 0 13,0-1 4,0 2-8,0-1-7,0 1 6,0-1-1,0 1-7,0 0 13,0-1-8,0 1 0,2 0 5,-2 1-1,0-1-1,0 1-13,0 2 1,0 0 6,0-1 0,0 2 6,0 1-13,0-1 1,0 1 13,0 0-1,2 0-13,0 0 7,-2-1-1,2 0 7,-2 0-14,2 0 7,-2 0 7,2-1-1,-2 1-7,2-1 6,-2 1 0,2 1-14,-2-2 14,2-1-19,0 2 14,-2-1 6,2 1-7,-2-2 13,3 0-8,1 0-13,-2-1 7,2 0 1,0 0-6,0 0-6,2-1 1,3-1 2,-1 0 0,0 0 2,0-2 0,3 0 1,-1-2 1,3 2 1,-3-2 1,2-1 0,-1 1 0,-1-1 1,0 0 0,-1-1 0,1 0 1,-2 0 1,-2 0 0,3-1 1,-3 1 0,0-1 0,0 1 6,1-2 6,-1 2-8,-2 0-7,0 2 1,-2-1 19,2 0 4,-2 2-15,0 0 12,0 0-15,-2 2 12,2 1-2,-2-2-2,0 3-13,0 0 19,0 2-3,-2 0-14,0 3 0,0 2 13,-2 1-2,0 2-8,-2 2 6,0 2 5,-3 2-8,1 3 12,0 0-15,-3 2 6,-1 1-1,2 0-7,-3 0 12,1 0-14,-1 1 7,3-3-14,0 0 8,-1-1-13,3-3-5,0-1-4,2-2-3,2-1 2,-1-3 2,3-2 1</inkml:trace>
  <inkml:trace contextRef="#ctx0" brushRef="#br0" timeOffset="4546">2379 307 23,'0'0'4,"0"0"0,0 0 0,0 0 6,0 0-8,0 0 6,0 0-7,0 0 0,0 0 6,0 0-7,0 0 18,2 0 4,2 3-9,0 1-7,2 1-1,1 2 12,1 1 4,0 2-3,-2 1-8,0 3 5,1 3-8,-1 1-8,-2 2 19,2 3-14,-2 2 12,-2 3-15,0 3 6,-4 2-1,0 3-7,0 2 7,-4-1-1,0 1-1,0 0 6,-1-3-7,-1 0-13,2-2 20,-2 0-2,-1-1-13,1-4 13,0-3-13,0-1 0,-1-3 7,3-2-6,0-2-12,0-2 8,2-3 13,-3-2-19,3-1 2,0-3-12,0 0 2,0-2 2</inkml:trace>
  <inkml:trace contextRef="#ctx0" brushRef="#br0" timeOffset="7680">664-1 19,'-2'0'3,"2"0"0,0 0 0,0 0 0,0 0 0,0 0-1,0 0 0,0 0 0,-2 0 0,0 0-1,0 0 0,-2 3-1,0-1 1,0 0 0,-1 2 0,3 1 0,-2 0 0,0 1 0,0 1 0,0 1 0,0 2 0,0 0-1,1 2 0,-1 3 1,0 3 0,-2 1-1,2 6 0,-2 3 0,1 3 0,-1 6 1,0 2 0,0 3-1,0 3 1,2 1-1,-3 1 0,3 1 0,0 0 0,2 1 0,0 0 7,0-1-7,2 0 0,0-2-1,-2-1 1,2-2-1,-2-1 1,4-2 0,-2-4-1,0-1 1,0-1-1,2-2 7,0-2-7,0-1 0,0-1 1,0-1 0,0-1 0,2-1 6,-2-1-7,0-3 6,3-2-7,-1 1 0,0-1 1,0-2 0,0 0 0,-2-3 0,0 0 7,2 0-1,1-1-7,-1-2 0,-2 0 0,2-1 1,0 0-1,-2-3 1,2 0 0,0-2 0,-2 0 7,1 0-1,-1-1-1,0 1 0,0-1 6,0-1-8,0 1-7,0-2 1,0-1 7,-2-1 0,2 1-7,-2-1 0,2-1 13,-2 0-1,2-1-7,-2-1-7,0 0 0,2-1 1,-2 0-2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5:43.6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216 33 20,'0'0'4,"0"0"-1,0 0 0,0-1 0,0 0 0,0-2-1,-2 1-1,2 1 1,0-1 0,0-1 0,-2 2 0,2-1-1,-2 2 0,2-1 0,0-2 0,0 1 0,-2 1 0,2 0 0,-2-1-1,2 1 1,-2 0-1,-1 0 1,3 1 0,-2-1 0,2 0-1,-2 1 7,0-2-7,0 2 0,0 0 6,-2-1-1,2 2-1,-2-1-6,0 0 6,0 0 0,-3 2-7,1 0 0,0 3 7,-2-1-7,-1 2 1,1 1 0,-2 0 6,-1 2 0,-1 1-7,2 0 0,-3 2 13,3 1-1,0 0-14,-1 1 14,3 2 5,0-1-21,1 2 20,-1 1-8,4-1-7,2 2 13,0-1-8,0 2 0,0 0-1,4-1 0,0 1 0,0 0-7,2-3 14,2 1-8,1-2 6,1 0-1,2 0-7,3-4 7,1 1-20,1-2 15,-1-2 6,3-1-7,-1-2-13,1-1 1,-1-2 2,-1-1 0,1-2 0</inkml:trace>
  <inkml:trace contextRef="#ctx0" brushRef="#br0" timeOffset="503">30 310 23,'0'0'4,"0"0"0,0 0 0,0 0-1,0 0 6,0 0 12,0 0-3,0 0-15,2 0 19,0 0-9,2-1-2,4-1-1,1 1-2,3-1-1,0-2 6,1 2-2,3-1-8,1-1 0,4-2-13,-1 1-5,3-2 1,2 1 1,2-1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5:44.4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117 204 23,'0'0'4,"0"0"-1,0 0 0,0 0 1,0 0-1,0 0 0,0 0 12,0 0-8,0 0-1,0 0 5,0 0-14,0 3 13,-4 3-13,0 2 6,0 1 12,0 3-2,0 1-1,-2 1-8,2 1-7,-5 2 7,3 1-1,-2 1 0,2 1 0,-3-3-7,3 1 7,0-2-13,0 1 7,2-3 13,-3-1-13,3-2 12,0-1-1,2-2-1,-2-2-19,2 0 7,0-2 1,0-1 1,2-2 0,2-2 13,0-3-14,2-2 7,2-1-1,0-3-12,1-2 1,-1-3 14,2-2-1,2-2-7,-1-1 1,1-4 6,0 1-13,1-3 14,-1 2-13,0-1 7,1 2-6,-1 0 13,0 2-1,1 0 0,-3 1-1,2 2 6,0 1-8,-1 1-6,-3 1 7,2 2-13,-2 0 13,0 1-6,1 3 19,-3 1-8,0 0-1,0 2-7,0 1 12,-2 0-1,0 2-14,0-1 13,0 3-8,0-1-6,-2 0 0,3-1 1,-1 2 6,0 2 0,0-1 6,0 0-8,0 1 0,2 1 6,-2 0-7,2 0 6,-2 2 0,2-1-7,-2 2 6,3-2-7,-3 3 0,2 0 7,-2 1-13,2 0 7,-2 2 0,2 2 7,-2 2-7,2 0-7,-2 0 14,2 2-1,1 0-7,-1 3-6,0-1 8,0 2-7,0-2 14,-2 2-1,2 0-13,-2 0 0,2-2 14,-1-1-7,1 1 0,-2-2-7,0-1 14,0-1-1,0-3-13,0 1 1,-2-2 7,2-2-7,-2 0-12,2-1 2,-2-1 2,0-2 1,0 0 1</inkml:trace>
  <inkml:trace contextRef="#ctx0" brushRef="#br0" timeOffset="684">177 259 24,'0'0'4,"0"0"6,0-2 5,0 2-1,0 0 10,2-2-15,0 1 17,3-1-3,1 0-15,0 0-1,0 1-1,2-2-7,5 2 6,-3-1 0,2 0-7,3-1 6,-1 1-6,3 0-13,-1-1 1,3 0 1,1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5:46.0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19,'0'0'4,"0"0"0,0 0-1,0 0 0,0 0 0,0 0-1,0 0 1,0 0-1,0 0 0,0 0 0,0 0 0,0 0-1,0 0 0,0 0 0,0 0 0,0 0 0,0 0 6,0 0-7,0 0 0,0 0 0,0 0 0,0 0 0,0 0 0,0 1 6,2 1-7,3-1 7,3 2-1,0 2-7,0 1 13,2 0-14,-2 2 7,2 0-1,1 1-7,-1 2 13,0 0-7,-2 2 0,2 2 0,0 1-7,-1 2 13,1 2-1,-2 3-1,0 3-7,0 2 7,-2 2-1,0 2-7,-1 4-6,-3 2 1,0 1 13,0 2-7,-2 0 7,0 1-1,-2 0-13,0-1 13,0 0-6,2 1-7,-5-2 8,1-2 6,0-2-7,-2-1 6,0-2-7,0-3 13,2-2-7,-2-3-7,0-3 6,2-1 6,-2-1-1,-1-3-7,5-2-6,-2-1 0,0-3 13,0 1-7,0-3-6,2-1 7,-2-1-7,0 0-6,2-2 8,0 1 7,0-3-1,0 1 0,0-1-7,4 0 1,-4 0 13,2-1-8,-2 1 0,2-2 0,0 0-7,2 0 1,-2 0-6,-2-1 7,2 2 7,-2-1 6,2-1-8,0 0-6,0 0 0,2 1 1,-2-1 13,-2 0-14,2 0 7,0 0-7,2 0 13,-2 0-14,0 0-6,0-1 2,0 1 1,0-1 1,2 1 0,0-2 1,0 0 0,2 0-1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5:48.1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41 5 20,'0'0'5,"0"0"-1,0 0-1,0 0 0,0 0 0,0 0 0,-2 0-1,2 0 7,0 0-8,0 0 6,0 0-1,0 0-7,0 0 7,0 0 5,0 0-1,0 0-8,0 0 0,0 0 0,0 0 6,0 0-1,0 0 5,2 0 5,2 0-21,2 0 1,5-1 13,2 0-14,-1 1 0,1-1 7,2 1-13,-1 0 1,-1-1 1,2 0 1,-2 1 0,-1 1 0,-1 0-1</inkml:trace>
  <inkml:trace contextRef="#ctx0" brushRef="#br0" timeOffset="260">1 116 22,'-2'0'4,"2"0"0,0 0 0,0 1-1,0-1 6,0 1 5,0-1 5,2 2-9,0-1-1,2-1 5,2 1-14,1-1 0,1 1 6,3-1 6,-1 0-2,5 0 5,0 0-27,2-1 1,2 0 2,2 0 0,4-1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5:49.1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37 270 20,'0'-1'5,"0"1"-1,0-2 0,0-3-1,0 0 6,2 1-1,-2-2-1,3 1 6,-3 1-2,0 0 11,0 1-3,2-1-8,-2 3 5,-2 0-9,-1 1 0,3 1 5,-2 2-2,0 4-1,0 3-7,0 2 12,-2 4-2,0 1-14,0 3 1,0 2-7,-1 2 1,3 2 1,-2-1 7,2 2 0,2-1 0,-2 1 6,4-3-19,-2 2 1,2-4 1,0-3-5,-2 1 2,2-2 1,0-2 1,1-1 0</inkml:trace>
  <inkml:trace contextRef="#ctx0" brushRef="#br0" timeOffset="304">15 207 23,'0'-2'4,"0"-3"0,2 1 0,0-3-1,0 0 0,0-1-1,2-2 0,0 2-1,2 0 7,1 0-7,-1 0 6,0 1-7,2-1 12,-2 1-14,1 1 7,1 0-7,2 0 7,-1 2-1,1-1-7,-2 1 0,3 2 7,-1 0-7,0-1 13,1 3-1,-1 0-7,0 0-1,3 2 0,-3 0 0,2 0 0,-1 2 0,1 0 0,-2 1 0,3 1 0,-3 1-1,-2 0 0,1 2 7,-1 0-1,0 3-14,-4-1 8,1 1 0,-3 1 6,-2 2-7,-2 0 6,-3 3-13,-1 0 14,-4 0-1,0-1-7,-5 1 0,-1-1 1,-1 1 12,-2-2-7,1-1-13,-3-1 13,2 0-6,3-2 0,-1-1 0,3-2 0,1 1-6,1-3 0,2-3 1,1 1-1</inkml:trace>
  <inkml:trace contextRef="#ctx0" brushRef="#br0" timeOffset="2004">763 6 20,'-2'0'4,"2"0"0,0 0-1,0 0 0,0 0 0,0 0-1,-2-1 0,-2-1 0,2 1 0,-2-1 6,2 2-8,-2-1 7,-1 2-7,1-1-1,0 2 8,-2 0-8,0 0 0,0 3 0,-3-1 1,3 3 0,-2 2 12,0 1-1,-3 2-8,3 3 6,-2 3-14,1 3 7,-1 5 0,0 3 6,-1 1-13,3 2 13,0 1-1,0 2-1,1 1-7,3 0 12,0 0-7,0-2 6,2 0-14,0-2-6,4 0 1,0-3 8,2-1 12,0-2-7,4 0-1,1-3 0,1 1-1,0-2-12,1-1 13,1-3-12,1 0 7,-1-2 6,-2-2-6,3 0 0,-3-3 13,0-2-8,1-1 0,-3 0-1,2-2 0,-3-2 0,-1 0 6,0-2-1,-2 0-1,2 0-7,1-1 6,-3-1-7,0-1-6,0-2 1,0 1-5,-2 0 1,2-3 0,-2 0 0</inkml:trace>
  <inkml:trace contextRef="#ctx0" brushRef="#br0" timeOffset="3662">1063 218 21,'0'0'4,"0"0"0,0 0-1,0-1 0,0 1 0,0 0 0,0 0 0,0-4-1,0-1 0,0 1-1,0 0 0,0 1 7,0 1 5,0 0-15,0 0 7,0 1 6,-2 0-8,2 1 6,-2 0-7,-2 0 0,0 2-7,-2 3 13,-1 1-7,-1 2 6,2 1-1,-2 0-1,-1 3 6,1 0-1,0 0-20,2 1 13,-1 1 0,1 0-7,2 0 13,0-1-13,2 1-6,2-2 20,0 0-14,0 0 1,4-3 13,0 0-14,2-1 0,3-2 7,-1 0-6,0-2 6,3-2-6,1-1-6,0-1 13,1-2-6,1-1 0,1 0-6,-3-3 7,3 0 6,-3-2 0,0 0-13,-1-1 13,-3-1-13,0-2 1,1-2 1,-3 0 7,-2 1 0,-2 0 6,0 0-13,0 2 7,-4 0 6,0 1-1,0 1-13,-2 0 7,-2 1 6,-1 1-7,1 1 0,0 1-6,0 0 0,0 1 0,-1 1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5:53.3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170 0 22,'0'0'4,"0"0"-1,0 0 0,0 0 7,0 0-1,0 0-1,0 0 5,0 0-15,0 0 13,0 0-1,0 0-14,0 0 0,0 0 8,-2 0-8,-2 2 8,1-1-8,-1 2 8,0 2 5,-4 3-7,-2 1 0,-1 2-1,-1 0 0,1 1 6,1 0-7,-2-2 13,1 3-14,1 0 0,0-3 6,1 1-7,1-1 1,2-1 6,0 1-1,0-3 0,1 1 6,1-1-14,2 0 0,0-1 1,2-1 13,0 1-8,0-1 6,2 1-1,0 1-1,0-2 0,2 1-14,3-1 14,1 1-7,0-2-6,3 2 7,-1 0 0,2-1 0,1 1 6,-1-2-1,1 2 0,1-1-13,-4 0 1,3 0 0,-1 0 8,1-1-1,-3 0 0,2-1-6,-1 2 7,-1-3-12,0 2 0,-1-2 1,1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5:55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163 71 22,'0'0'4,"0"0"-1,0 0 0,0 0 0,0 0 0,0 0-1,0 0 0,0 0 0,0 0 0,-2 0-1,0 2 0,-2 1 1,-3 2-1,1 0 0,0 3 0,0 2 0,-2 1 0,-1 2-1,1 1 0,0 1 1,0 1-1,-1 0 1,1 3 0,0-2-1,0 2 0,2-2 7,-3-1-8,3-1 1,0 0 6,2-1-7,-2-1 0,2-1 0,-1-3 0,1 0 0,2-2 0,0-1-1,0 0 0,2-2-1</inkml:trace>
  <inkml:trace contextRef="#ctx0" brushRef="#br0" timeOffset="302">33 105 21,'0'0'4,"0"-1"0,0 1 0,0-1 0,2 1-1,-2 0-1,0 0 7,2 0-1,-2 0-8,0 1 0,0-1 7,2 1-1,0 1 5,0 2-7,0 0 5,3 2-7,1 0 6,-2 0-1,2 2-7,0 1 6,0 0 6,3 3-14,-1-1 6,2 2-7,0 1 13,-1 0-1,3 0-1,-2-1-7,3-1-1,-3 2 0,2-1 0,1-2-12,-1 1 0,2-2 1,-3 0 1</inkml:trace>
  <inkml:trace contextRef="#ctx0" brushRef="#br0" timeOffset="796">616 0 22,'0'0'4,"0"0"0,0 0-1,0 0 1,0 0-1,0 0-1,0 0 0,0 0 0,0 0 0,0 0-1,0 2 1,-4 1-1,0 2 0,0 1 0,-1 0 0,1 1 0,-2 1 0,0 1 6,-2 0-7,0 2 6,1-1-7,-1 0 0,0 2 0,0 0 0,-1-1 0,1 1 1,0-2 6,0 0-7,-1 0 6,3-1 0,0-2-7,2 0 0,0-1 13,0-1-14,2 0 6,-2-3 6,1 2-1,1-2-1,0 0-7,2 1-6,-2-1 7,2-1 6,-2 0-7,2 1-6,0-2 13,0 0-1,2 0-7,-2 1 6,0-1 0,2 0 5,-2 0-7,2 1 6,0-2-1,1 1-1,-1-1-1,2 1-1,-2 0-19,2 1 14,-2-1 6,2 0-13,0 1 7,0-1 6,0-1-1,1 1-13,-1 0 8,0 0 6,0 0-1,0 0-19,2 1 14,-2-1 6,2 2-7,1-1 7,1 1-1,-2 0-1,2 1-7,1 2-5,1 0 13,0 0-7,0 0 0,1 1 7,-1 0-1,-2-2 0,3 2-1,-3-1 0,0-1 0,-2 1-13,3-2 1,-3 1 20,-2-2-2,2 2-7,-2-2-6,2 0 13,-2 1-2,1-1-19,-3 0 20,2-1-7,-2 0-13,0 1 14,0-1 0,0 0 0,0 0 6,-2 0-8,2 0 0,-2-1 7,0 0-14,0 2 7,0-2-6,2 0 1,-2 0 13,0 0-7,0 0 6,2 0-13,-2-2 7,0 1-13,0 0 14,0 1-13,0 0 8,0-1 6,0 0-6,0 1-6,0-1 1,0-2-5,0 2 1,0-1 1,0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5:10.8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0 364 20,'0'0'4,"0"0"0,0 0-1,0 0 0,0 0 0,0 0-1,0 1 0,0 2 1,0 3-1,0 2-1,0 3 0,0-2 0,4 2 0,0-1 0,0 0 0,0 0 0,3-2-1,-1-1 1,2-1-1,0-2 1,1 0-1,1-3 0,-2-2 0,-2 0 0,3-2 0,-3-1 0,2-2 0,-2-1 0,-2 0 0,1-1 0,-3 0 1,2-2-1,-2 1 1,-2 1 6,2 1-7,-2 0 0,2 0 0,0 2 0,0 1 0,-2-1-1,0 3 1,0-2 0,0 3 6,2 2-7,-2 2 0,2 1 7,2 3-1,-1 1-7,1 3 0,0 2 0,2 2 0,0 2 7,-2 3-7,0 1 0,3 0 7,-1 1 6,0 0-15,0 0 14,0-1-14,-1 0 7,-1-1-1,0-4 0,0 0-6,-2 0 6,-4-2 0,0-1-7,-2 1 1,-2 0 1,-1-2 0,1-1 0,-2-2 7,-2-1-7,-1-1 0,1-2-1,-2-1-1</inkml:trace>
  <inkml:trace contextRef="#ctx0" brushRef="#br0" timeOffset="510">283 0 20,'2'1'4,"2"0"-1,0 0 1,3 3-1,1-1 0,0 2-1,3 2 0,1 1 0,-2 1 0,3 3 0,-1 3-1,1 1 7,-1 3-7,2 4 6,-1 3-7,1 4 12,1 3-1,1 1 5,-1 5-15,-1 3-6,1 1 13,-3 2-1,-1 0-7,-1 2 6,-4-1-1,-2 0 0,-2-3-7,-4 1 12,-4-1-20,-2-1 8,-3-1 0,-1-3-6,0 0 1,-3-4-1,1-1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5:58.3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164 12 20,'0'0'4,"0"0"0,0 0 0,0 0-1,0 0 0,0-2 6,-2-1-1,2 1-1,-2 1 5,0 0-7,2 0-7,-2-1 19,2 2-15,-2 0-6,0 2 6,-2 0 6,2 3 6,-3-1-21,3 3 7,-2 1 0,0 2 0,0 0 7,0 2-1,0 0 5,1-1-7,1 3-14,2 0 8,-2 0-7,2 0 1,0 0 1,-2 0 0,2 0-1</inkml:trace>
  <inkml:trace contextRef="#ctx0" brushRef="#br0" timeOffset="287">0 336 23,'0'0'4,"0"0"0,0 0 0,0 0 6,0 0 5,0 0-15,0 0 6,0 0 6,2 0-2,0 0-1,2 0-7,5-1 6,3 0-1,1-2 5,1 1-8,3-2-6,1 1 6,1 1-13,2-2 1,0 2 0,0-2-1</inkml:trace>
  <inkml:trace contextRef="#ctx0" brushRef="#br0" timeOffset="583">37 499 23,'0'-1'4,"0"1"0,0 0-1,0 0 7,3-3-8,1 2 0,0 0 6,2 0-1,0 1-7,1-1 12,-1 1-7,2 1 5,0 0-7,-1 0 6,1 2-8,0-1-6,1 1 7,-3 2-1,2 1 0,-2 0 0,1 0-6,-1 0 0,-2 1 1,0 2 13,-2-2-1,-2 1-14,0 0 7,0 1 0,-2 1 6,-2-1 0,0-1-8,0 0 7,0 0-1,-3-1-7,3 0 0,-2 0 1,2-1-7,0 0 2,-1 0 7,3-3 6,0 2-7,0-2 6,0 0 5,0 0-1,2-2-8,-2 2 6,2-2-1,0 1 0,0-1-1,2-1-1,0 2-1,2-2 0,3-2-1,-1 2 12,4-2-8,1 0-13,1 1-12,3-3 2,1 1 1,1-2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00.7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71 7 22,'0'0'5,"0"0"-1,0 0 0,0 0-1,0 0 6,0 0 5,0 0-1,0 0 4,0 0-2,-2 0-8,2-1 12,-2 0-3,0 0-8,-1 0 5,3 0-1,-2-1-8,0 1 6,0 1-2,2 0-13,0 0 13,0 0-1,0 0-1,0 0-7,0 0 13,0 0-8,0 0 6,0 0-2,0 0-7,0 0 13,0 0-8,0 0-7,0 0 12,0 0-1,0 0-8,0 0-6,0 0 13,0 0-8,0 0-6,0 0 1,0 0-6,0 0 14,0 0-1,0 0 0,0 0-7,0 0-6,0 0 20,0 0-13,0 0 0,0 0 13,0 0-14,-2 3-6,2 0 2,2 2 19,-4 1-7,4-1-7,0 4 13,-2 0-14,0 3 1,2 1 0,0 2 13,1 0-20,-3 4 14,2 1 5,-2-1-13,-2 1 0,-1-2 7,1 2 6,-2-1-14,0-1 1,-3-2-12,1 1-4,-1-1 8,-4 0-11,1 0 2,-1-1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03.0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107-1 21,'0'0'4,"0"0"0,0 0-1,0 0 0,0 0 0,0 0 6,0 0-7,0 0 6,-2 0-1,0 0 5,0 3-8,0-1 6,0 3-1,-2-1-7,2 3 6,-3 0-1,3 2-8,0 1-6,0 0 14,0 3-7,2-1 6,-2 2-1,2-1-7,2 1-6,-2 1 1,2-1 0,0 0 1,0 0 0,2 0 1,1 0-1</inkml:trace>
  <inkml:trace contextRef="#ctx0" brushRef="#br0" timeOffset="258">0 372 22,'0'0'4,"0"0"0,0 0-1,0 0 0,0 0 0,0 0 6,0 0-1,0 0 5,0 0-1,2 2 4,2 0-20,3-1 13,-1 0 5,4-1-2,4-1-2,3 0-20,-1-2 14,5 1 0,1-2-7,3 0-6,2-1 1,-1 0 0,1 1 0</inkml:trace>
  <inkml:trace contextRef="#ctx0" brushRef="#br0" timeOffset="631">95 483 22,'0'0'4,"0"0"0,0 0 0,0-2-1,0 2 0,2-2 0,0-1-1,-2 1 6,2 1-7,-2 1 0,0-1 0,0 1 0,0 0 6,0 1-1,0 0 5,0 2-7,0 0 6,-2 2-14,0 0 0,0 0 13,-2 2-7,-1 2 0,3-1-7,0 0 13,-2 0-7,0-1-6,0 2 19,2-1-14,-2 2 6,2-1 6,0-1-8,2-1-13,-2 1 13,2-1-6,0 0-6,2-1 13,2 0 0,0 0-7,2-3 0,2 2-7,1-3 2,1 2 1,-2-2 0,2-1 0,1-2 1,1 1 1,-2-1 1,0-1 0,1-1 0,-3 1 1,0-2 0,0 1 0,-2-2 1,1 2 0,-1-2 0,-2 2 1,0-1-1,-2 0 1,2 0 12,-2 2 5,0 1-8,0-2 5,-2 3-2,2-1-20,-2 0 19,0 1-13,0 1 19,0-1-9,-2 5-1,0 1-7,0 2 13,0 0-8,-2 2 5,2 1-7,0 0-7,0 2 7,-2-1 0,4 1-7,-2-2 0,2 1-12,0-2 1,2 1 2,0-2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04.5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181-1 21,'0'0'4,"0"0"0,0 0-1,0 0 1,0 0-1,0 0-1,0 0 7,0 0-8,0 0 7,0 0-8,0 0 0,0 0 7,0 0-1,-2 0 5,2 0-7,0 0 5,0 2-7,-2 3 0,-2 2-1,-1 1 7,-3 2-14,-3 0 1,1 2 7,-1 0-1,1 0-6,-1-1 7,1 1 0,-1-1-1,1 0 0,-1 0 6,3-2-13,-3 1 7,3-1-6,2-1 7,-1 0-7,1-3 13,2 0-13,0 0 13,2-2-7,-3 1 6,3-1-1,2 0-1,-2 0 6,2 0-2,2-1-7,-2-1 6,2 1-7,3 1 6,-3-1-7,2 2 6,2-2-1,1 2-7,1-2 13,0 1-8,1 1-6,1-1 0,1 1 13,-1 1-7,3-1-13,-1 2 7,3-2-12,2 2 1,-2-2 2,-1 1 1,1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06.8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 19 19,'0'-1'4,"-2"0"-1,2-1 0,-2 1-1,2 0 1,-2-1-1,0-1 1,2 2-1,-2 0 0,0 0 0,0 0-1,2 0 1,0 1 0,-2-2-1,2 2 0,0-1 6,0 1 0,0-1-8,-2 1 1,2 0 0,0 0 6,0 0-1,0 0-7,0 2 0,2 1 13,0 0-14,0 2 7,2 1 6,0 1-14,0 1 7,3-1 6,-1 1-14,0 0 1,1 2 0,1-2 13,0 0-14,1-1 1,-1 0 1,3-1 0,-3 0 0,2 0-1,1-3 1,1-1 0,-1 1 1,-1-1 0,1-2 0,-3 0 0,3-2 0,-3-1 1,0 1 0,1-1 0,-1-2 1,-2 0-1,-1 2 0,1-2 1,-4 2 0,2-2 0,-2 1 0,0 0 0,-2 0 0,3 2 1,-1-1 0,-2 1-1,0 0 1,2 1-1,0-1 0,-2 1 0,0 2 0,0-1 0,-2 3 0,2 0 0,-2 2 0,0 1 0,-1 0 0,-1 1 0,2 0 0,-2 0-1,0 0 2,-3 1-1,3-1 0,-2 0 0,2 0 7,-2-1-1,1 0-7,-1-1 6,2 0-7,-2 0 13,1-2-1,1 1 5,0-1-2,0 0-2,2-1-1,-2-1 5,1 2-8,-1-2-1,2 0-1,0 0 6,-2 0-8,2 0 12,0-1-14,0 0 18,0 0-8,-1 0-8,3 2-6,-2-2 12,2 1-1,-2 0-7,2 0-6,-2 0 19,2-1-8,0 1-1,0 2 0,0 0 5,-2 2-1,2 0-14,0-1-5,0 3 14,0 0 5,2 1-7,-2 3 6,2-1-1,-2 1-13,2 1 13,0 1-1,1-1-1,-1 2-7,0 0-18,0 2-4,0 0-4,0 0 3,0 0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07.74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211 112 21,'0'0'5,"0"0"-1,0 0 0,0 0-1,0 0 0,0 0 6,0 0-1,0 0-1,0 0 5,0 0-14,-2 0 7,2 3-1,-3-1 0,-1 3-1,-2 2 6,-2 1-14,0 1 7,-3 1-6,1 2 13,0 0-8,-1-1 6,-1 2-13,-1-1 7,1-1 6,-1 1-1,1-1-13,2-1 7,-3-1-6,5 1 7,0-1 6,-1-1-1,5-1 6,-2-1-8,2 0-7,0-2 1,2 0 6,0-1 6,0 1-1,0-2-2,-1 1-7,3-1 7,0 0 5,0 2-14,3-2 6,1 2 0,0-2 6,0 1-8,2 2-13,0 0 8,3-1 13,-3 2-1,2 1-14,0 0-6,1 0 8,1 0 13,0 1-8,1-1 6,-1 0-1,3-1 0,-3 1-8,2 0-6,-1 0-11,-1 0 1,0-1 1,1 0 2</inkml:trace>
  <inkml:trace contextRef="#ctx0" brushRef="#br0" timeOffset="1808">573 69 20,'4'-1'4,"-6"-1"0,4-2 0,0-1-1,0 3 0,0-2 0,0-1-1,0-1 0,0 0 0,1-1 0,-1 3-1,0-1 7,0 0 5,-2 1-8,2 1-1,-2 1-6,2 0 12,-2-1-7,0 4-7,0 1 20,-2 1-2,0 3-15,0 2 13,-5 3-2,3 1-7,0 2 0,0 0-7,0 1 7,0 2-7,0-2 7,-1 1 6,3 0-8,-2 1 6,2-2-7,0 1 0,0-1-12,2 0 1,0-1 0,2 0 1,-2 0 0</inkml:trace>
  <inkml:trace contextRef="#ctx0" brushRef="#br0" timeOffset="2142">407 423 24,'0'0'17,"0"0"-2,0 0 4,0 0-2,2-1 4,3 1-9,-1-1-1,0 0-8,2-2-6,2 2 19,3-1-9,-1 1 6,2-2-8,3 0-13,4 0 1,-3 1 1,3 1-6,1-1 0,-1 0 1</inkml:trace>
  <inkml:trace contextRef="#ctx0" brushRef="#br0" timeOffset="2374">511 519 23,'-2'0'4,"2"0"-1,0 0 0,0-2 0,2 2 0,0 0-1,0 0 1,4-1-1,0 0-1,1 1 1,-1 0-1,0 2 0,2 1 0,-2-1 0,1 2 0,-1 1 0,-4 0-1,0 2 1,0 0 0,-2 2-1,-2 1 0,-2-1 0,0 1 1,-2 3-1,-1-1-1,-1-1 1,0 0 0,0-1 7,-1 0-8,1 0 7,0-2-1,-1 1 0,5-2-1,-2-1 12,2-1 4,2 0-2,2-2-21,0-2 6,4-2 19,0 0-9,6-1-2,5-1-1,2-1-14,1-2-12,5 0 2,0-1 1,4 0 1,0-1 0</inkml:trace>
  <inkml:trace contextRef="#ctx0" brushRef="#br0" timeOffset="2858">923 108 22,'0'0'5,"0"-2"-1,0 1-1,-2 1 0,2-1 13,0 0-9,0 0-1,0 0 6,0-1 11,0 2-15,0 0 5,2 0-2,-2 0-14,2 2 13,2 1 5,0 1-14,0-1 6,2 3-1,1 1-13,-1 2 13,2 2 6,0 0-2,1 3-7,-1 1-1,0 3 0,1 2-13,-3 1 27,-2 3-9,0 2 0,-2 2-14,-2 1 14,-2 2-14,0 1 7,-2-1 0,0-2 7,0 1-1,-5 1-1,1-3-1,0-2 6,-5 0-14,3-2-5,-2-1 13,-1-2-7,3-2-5,-3 0 7,3-3 0,0-2-12,1-1-5,1-2 2,2-2 1,0-1 1,2-2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20.1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292 99 18,'0'0'3,"0"0"0,0 0 0,0 0-1,0 0 1,0 0-1,0 0 0,0 0 0,-2-3 0,2-1 0,-2 1 0,2-2 0,0 2-1,-2-2 0,0 0 1,2 1 6,-2-1-8,2 0 7,-2 0 5,0 0-1,2-1-14,-2 0 19,-1 2-8,1-1 5,0 0-8,0 1-7,0 0 13,0 1-2,0-1-7,0 2 6,0 0 5,-2 0-8,2 2-6,-2 0 6,-1 3-1,-1 0-6,0 2 6,0 2-7,0 2-6,-1 3 8,1 2 0,0 2 6,2 3 0,0 0-7,0 4 13,2 0-8,-3 1 6,3 3-1,2 2-8,-2 0 7,2 0-7,0 1 6,2-1-1,-2 1-13,2-3-5,-2 0 14,2 0-7,-2-3 7,0 1-6,0-3 7,0-1-7,0-1-11,0-2 1,-2 0 2,0-2 1,0-2 1,-2-1 0</inkml:trace>
  <inkml:trace contextRef="#ctx0" brushRef="#br0" timeOffset="417">0 493 23,'0'0'5,"0"-1"-1,0-1-1,3-1 13,1-2 4,2-1-2,2 0-3,2-1-2,3 0 5,1 1-2,3-1-8,2-2 5,1 0-8,3 0-1,4 0-6,2 0-6,4-1 1,0-1-6,0 2 0,2 0 1,-2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20.8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108 59 23,'0'0'4,"0"0"0,0 0 6,0 0-7,0 0 5,-2 2 6,-4 1-8,-1 2 5,1 0-14,-2 5 7,-2 1-7,-3 3 13,3 0 5,0 2-8,-1 2 5,3-1-7,2 2-14,2-1 20,-1-1-1,5 1-1,0-2-14,0-1 1,5-2 0,-1 0 7,2-1-14,2-1 1,0-1 1,1-3 0</inkml:trace>
  <inkml:trace contextRef="#ctx0" brushRef="#br0" timeOffset="272">242 76 21,'0'0'4,"2"-2"-1,0 1 1,-2 0-1,2 0-1,-2 1 1,2-1 0,-2 1-2,2 0 1,1 1 0,-3-1-1,0 1 1,0 1-1,0 2 0,0-1 0,-3 2-1,3 1 1,0 1-1,-2 1 7,0 0-7,0 2 0,0 1 6,0 2-1,2-1 0,-2 1-7,0 0 0,2 2 13,-2-1-8,2 0 0,0-2 0,0 0-1,0-2 0,0 0 0,0-1 6,0-1-8,0-2-6,2-3 1,-2 0 1,2-1 13,2-2-15,0-2 2,0-2 0,3-1 0,-1 0 1,0-3 1,0-1-1,0 0 1,1-2 0,-1 0 0,0 1 7,-2-1 0,0 1-7,0 1 0,1-1 6,-3 2-7,2 0 7,-2 2-7,0 1 7,0-1 0,-2 1-7,0 1 7,2 0 5,-2 2-1,0-2-1,0 3-1,0 0-13,0 1 13,0 0 0,0 2-1,-2 2-1,2 0-6,-2 3 6,0 0 6,0 1-8,0 2 0,0 0 6,2 2-13,-2 2-6,0-2 14,2 0 6,-3-1-1,3 1-8,0-2-6,3 1 7,-1-2-13,0 0 1,2-2 0</inkml:trace>
  <inkml:trace contextRef="#ctx0" brushRef="#br0" timeOffset="802">544 235 23,'0'0'4,"0"0"0,0 2-1,-2-1 0,2 1 0,0 2-1,0 0 0,0 3 0,0 1 0,-2 0-1,0 2 1,-2 1 6,-1 1-1,-1 0-1,0 1-1,2 0-7,-2 0 7,-1-1-1,1 0-7,-2 0 0,2-2 0,-2-1 0,3 1-1,-1-5 0</inkml:trace>
  <inkml:trace contextRef="#ctx0" brushRef="#br0" timeOffset="1034">674 138 23,'0'0'4,"0"0"0,0 0-1,0 4-1,0-1 1,0 2-1,0-1 0,-2 3 0,2 0 0,0 0-1,0 1 1,0-1-1,2 0-1,0-1 1,2-1 0,0-2 0,0 1-1,1-3 0,1 0 0,0-1 1,0-1-1,2-2 0,-1 0 0,1-2 0,-2 0 0,0-1 0,1-1 0,-1 1 0,-2-2 1,0 1 0,0 0 0,-2 1 6,2 0 5,-2 2-8,0 0-7,1 1 7,-1 1 0,-2 0-1,2 2 0,-2 3 6,2 0-8,0 3 6,0 1-13,0 4 13,-2 1-1,2 2-7,-2 2 1,0 2 0,0 0 6,-2 1-1,2-1-13,-2 2 7,2-2 7,-2 1-1,-2-2-7,2-1 6,-3-1-6,-1-1 6,2-1-13,-2 0 1,-2-3 1,1-2 1,-1 0 0,2-2 0,-2 0 1</inkml:trace>
  <inkml:trace contextRef="#ctx0" brushRef="#br0" timeOffset="1504">1034 0 21,'0'0'3,"2"2"1,0 0-1,0 1 0,0 2 0,0 1 0,0 1-1,2 2 0,-2 0 0,0 3 6,2 1-7,-2 2 6,0 2-1,-2 3-7,0 3 13,-2-1-2,0 2 5,0 2-8,-2 0-13,-2 1 13,-2 1-1,-1-2-1,1-1-6,-2-1-7,-3-1 8,1-1 0,0-1-8,-3-1 1,-1-2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23.5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41 19,'0'0'4,"0"0"0,0 0-1,0 0 0,0 0 0,0 0 0,0 0-1,0 0 0,0 0 0,0 0 0,0 0-1,0 0 0,0 0 7,0 0-1,0 0-1,0 0-1,0 0 12,0 0-8,0 0-1,0 0 5,0 0-8,6 0 6,3-1-8,1 0 6,2-1-8,3 0-6,2-1 7,1 0 0,-1-1-1,2 1 7,0 1-1,1-2-1,-3 1-1,0-1-13,-1 2-5,1 0 1,-2-1 1,-3 2 0,-1 0 2,-1 1 0</inkml:trace>
  <inkml:trace contextRef="#ctx0" brushRef="#br0" timeOffset="312">69 135 22,'0'0'5,"0"0"-1,0 0 0,0 0-1,0 0 6,0 0 5,0 0-14,0 0 19,0 0-9,0 0-1,0 0 5,0 0-8,4 2 18,0 1-9,0-1-2,5-1-8,-1 0-1,0 0-6,3-1 0,1 0 13,3-1-20,1 0-6,1-1 2,4-2 1,0 1 1,0 1-1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25.8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85 23 18,'0'0'4,"0"0"-1,0 0 0,0 0 0,0-2 0,-4 0 0,2 1 0,0-1-1,0 0 0,0 1 0,0-1 6,0 1-1,0-2 6,2 2-2,-2 0-14,0 0 7,-1 0-1,1 0-6,2 1 12,0-2-7,0 2 6,0-1-14,2 1 14,1 1-1,-1-1-7,2 2 0,2-2 12,0 1-8,2 1 0,3-1-7,-1 2 7,0 0-13,1 1 7,1 0-6,1 1 7,-1 0-6,0 0 1,1 2 13,-3 0 0,0 2-8,1-2 7,-3 1-13,0 0 13,-1 0-1,-3 1-13,-2 0 7,0 0 7,0 0-7,-4 1 0,0 0 6,-4 1-13,-1-1 7,1-1 0,0 2 1,-4-2 0,1 1-7,-1-2 14,0 0-7,-1 0 0,3-1 0,-2-1 6,1-1-13,3-1 7,-2 2 6,2-2-13,2-1 13,-1 1-1,3-2-7,0 0 7,0 1-7,0-2 7,2 0-1,2 0-1,2 0-6,1-1-6,1 1 7,4-1 13,0 2-1,3-2-2,-1 1-13,3-1 7,-1 0 0,3-1-1,-1-1 6,3 1 0,-3-2-1,3 0-1,0 1-1,-3-1 0,3 0-1,-3 1 0,1-2-19,-1 2 8,-1-1-5,-3 0 8,1 1 7,-1 0-1,-1-1-6,-3 1-6,-2 1 2,0-2 1,0 2 0,-1 1 1,-3-1 0,0 1 0,-4 0 0</inkml:trace>
  <inkml:trace contextRef="#ctx0" brushRef="#br0" timeOffset="726">0 497 20,'0'0'4,"-2"0"0,4 0 0,-2 0-1,0 0 0,0 0-1,0 0 0,0-1 0,5 1 0,-1 0 6,2-1-7,0 2 12,2-2-8,1 0 0,3-1 5,1-1-7,3 2 12,1-1-14,1-2 0,1 1-1,2-1-6,-1-2 13,1 2 0,0-1-1,-1 0-1,3 1-7,-4-2 7,1 0-7,-1 1-6,-3 2 0,1-1 1,-3 2 1,1-1 0,-5 0 1,1 2 0,-3 1 0</inkml:trace>
  <inkml:trace contextRef="#ctx0" brushRef="#br0" timeOffset="1108">216 627 22,'0'0'4,"0"0"-1,0 0 0,0 0 0,0 0 0,0 0-1,0 0 1,0 1-1,-3 3 0,-1-2 0,2 1-1,-2 2-1,2 0 1,0 1 0,0-2 0,0 2-1,2-1 1,2 1 0,-2-2-1,2 2 1,2-1 0,0-1 0,0 1-1,3-1 0,-1 0 0,0 1 0,2 0 0,1-1 0,1 1 7,-2 0-8,0-2 0,1 2 0,-1-1 0,2 1 0,-1 0 1,-3-2 0,2 2 0,-2-2 0,1 2 0,-3-1 0,0-1 0,0 2 0,-2-1 0,-2 1 6,0 1-7,0-1 7,-2 0-1,-2 1-7,0-1 0,-3 1 7,-1 0-7,2-1 7,-2 1-7,-1-1 0,-1 0 0,2-1 0,-3 0 0,3-2 0,0 0 1,-2 0-1,1-2 0,1 0 0,0-3 0,-1 1-1</inkml:trace>
  <inkml:trace contextRef="#ctx0" brushRef="#br0" timeOffset="1534">242 614 22,'0'-1'4,"0"1"0,0 0 0,0 0-1,0 0 0,0 0-1,0-2 7,3 0 5,1 0-8,0 0 12,2-2-9,2 2-1,1 0-1,1-1-1,0 1-1,3-2 6,1 2-8,1-1-6,-1 0-6,3 0 1,-1-1 1,1 1 1,-1-2 0,1 3 0,-3-2 0,3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5:11.8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 40 53,'0'0'14,"-2"0"-15,2 0 13,0 0-2,0 0-7,0 0 0,0 0-7,2-2 13,3 1-1,-3 0-1,4 0-1,4-3-1,3 1-7,1-1 1,1 1-7,1-2 8,1 1 0,-1 0-7,-1 1 0,1 0 1,-1 1-1,-3 2 0</inkml:trace>
  <inkml:trace contextRef="#ctx0" brushRef="#br0" timeOffset="210">0 241 23,'0'0'4,"0"0"0,2 0 0,0 0 6,0 0-8,0 0 12,0 0 5,2 0-3,0 0-14,5-1 18,-1-2-15,2 0 6,5-2-8,-1 0 6,3 0-7,1-2 0,3-2-13,0 0 1,2 1 1,-1-1 0,3 1 1,2 1-1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29.9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147 152 21,'0'0'3,"0"0"0,0 0 0,0 0 1,0 0-2,0 0 1,-2 1-1,-2 3 1,0 2-1,-2 2 6,0 1-7,-3 4 6,1 2-7,0 1 0,-2 4 0,-1 2 6,1 1 6,0 3-8,-1 2-7,-1 1 13,1 1-7,3 1 5,0 1 6,4-1-8,0-1-1,2 0-7,2-2 0,2-2 1,2-2 6,2-1-1,2-3-6,3-1 6,1-2 0,0-3-13,3-1 13,1-3-13,1 0 1,-1-3-1,3-3 1</inkml:trace>
  <inkml:trace contextRef="#ctx0" brushRef="#br0" timeOffset="976">313 297 18,'0'0'4,"0"0"-1,0 0 0,0 0 0,0 0-1,0 0 0,0 0 0,0 0 0,0 0-1,0 0 1,0 0-1,0 0 0,0 0 0,0 0 0,0 0 0,0 0 0,0 0-1,0 0 1,0 0 0,0 0 0,0 0-1,0 0 0,0 0 0,0 0 1,0 0 0,0 0-1,0 0 0,0 0 1,0 0-1,0 0 0,0 0 0,0 0 0,0 0 0,0 0 0,0 0 1,0 0-1,0 0 1,0 0-1,0 0 0,0 0 1,0 0 0,0 0-1,0 0 7,0 0-7,0 0-1,0 0 7,0 0-7,0 0 6,0 0-7,0 0 1,2 0-1,2 0 1,2 0 0,0 2 0,0 0 0,1 0 1,-1 2-1,0 0 1,0 1-1,0 0 0,3 0 0,-3 1 1,-2 1 0,0 1-1,0-1 1,0 0 0,-1 1 0,-1 2 6,-2-1-7,-2 0 1,-1 1-1,1-2 0,-2 1 1,0 1-1,-2 1 1,2-2-1,-2 0 0,-1 1 1,-1-1 0,2 0 0,-2 1 0,1-2 0,-1-1 0,2 0 6,0-2-7,2 1 0,-3 0 1,3-1-1,2-1 1,-2 1 6,2-3-1,2 1 0,0-1-8,0 0 1,2-1 13,2 1-1,0-2-14,3 0 7,1 0-7,0-3 13,0 1-7,5-1-1,-1-1-6,3-1 0,1 0-1,1-2 0</inkml:trace>
  <inkml:trace contextRef="#ctx0" brushRef="#br0" timeOffset="1566">575 321 21,'0'-2'4,"2"1"0,2-1-1,-2 1 0,0 0 0,3 1-1,-1 0-1,0 1 2,0 2-1,0 1-1,0 2 1,-2 2 0,0 1-1,0 1 0,-2 3 6,2 0-7,-2 0 0,0 1 0,0 0 0,-2-2 0,0 0 0,2-2 0,-2 0 0,2-2 0,-2-1 0,2-2 0,2-1 0,0 0 0,0-3 6,3-2-8,-1-2 1,2 0 0,-2-2 1,2-2 0,0 0-1,1-2 0,-1 0 1,0-3 0,0 0 0,0 1 0,1 0-1,-3 2 0,0 1 1,0 1 0,0 1 0,-2 2 0,0 0 0,-2 2 0,0 2 7,0 2-7,0 2 6,0 0 5,-2 3-1,2 0-14,-2 2 13,0 1-7,0 0-7,2 1 7,0-1 0,0 1 0,0-2-7,2 0 7,2-1 0,0-2-7,3 0 0,1-2 0</inkml:trace>
  <inkml:trace contextRef="#ctx0" brushRef="#br0" timeOffset="1957">873 410 23,'0'-1'5,"0"0"-1,2 0 6,0-1-1,0 1-8,0 0 6,2 0 0,2 0 5,0-2-8,5 0 0,-1 1-7,2-2 19,3 2-14,-1-2-1,3 0-7,-1 0 0,1 1 1,0-1 0,-3 1-1</inkml:trace>
  <inkml:trace contextRef="#ctx0" brushRef="#br0" timeOffset="2152">999 332 23,'0'0'5,"0"0"-1,0 0 0,0 0 12,0 0 4,0 0-9,0 0-1,0 0 5,0 0-15,0 1 0,0-1 19,-2 4-21,2 3 7,-5 2 18,1 2-16,0 0-7,0 2 13,0 1-2,2 1 5,-2 0-15,2 1-6,0 1 1,0-2-12,2 2 1,0-2 1</inkml:trace>
  <inkml:trace contextRef="#ctx0" brushRef="#br0" timeOffset="2479">1238 237 20,'0'0'3,"0"0"0,0 0 1,0 0 0,0 0-2,0 0 1,0 0-1,0 0 0,0 0 0,0 0 0,0 0-1,0 0 0,0 0 0,0 0 0,0 0 0,0 0 6,0 0-7,0 0 7,0 0-1,0 0-7,0 0 0,0 0 0,0 0 0,2-1 13,0 0-8,1-2 6,-1 1-2,2 0-7,0-1-6,2 0 7,0 1-1,0-2 0,3 2-6,-1 1 13,2-1-1,-1 2-7,1 2-7,-2 0 14,0 1-1,1 2-13,-3 2 13,0 0 0,-4 2-1,0 2-7,-4-1 6,0 2-6,-2-2 0,0 2-6,-2-2 13,2 0-13,-1-1 1,1-1 7,2 0-6,0-1 13,4 0 0,-2 0-1,6 0-14,1 0 14,-1 1-7,0-1 6,2 0 0,-2 0-1,1 0-13,-1 0 14,-4 0-7,0 0 6,-2-1 0,-2 1 6,-4-2-8,-3 1-6,1 0 6,-2 0-6,-3-1 7,1-2-13,0 1 13,-1-2-13,3-1 1,0 0 0</inkml:trace>
  <inkml:trace contextRef="#ctx0" brushRef="#br0" timeOffset="3098">1602 227 22,'-2'-2'5,"2"2"-1,0-1 6,0-1-1,0 0-1,0 0 5,-2 2-8,2-1 6,-2 1-2,2 1-7,-2 2 0,0 1-7,0 2 7,-3 1 6,3 2-7,-2 1 6,2-1-1,0 0-1,0 2-7,2-2 7,0-1-7,2 0 7,0-1-7,2-1 0,0 0-6,3-4 7,1 1 0,0-3-6,0 0 14,1-3-8,1 1 1,-2-2-7,3 0 1,-3-2 7,0 0 6,-2-1-7,1-1-6,-1 0 1,0 0 19,-2 0-8,0 0 6,-2-1-2,2 2-1,-2 2-8,1 0 13,-1 0-14,0 1 6,-2 0-7,0 1 6,2 0-13,-2 2 14,0 0-1,0 1-1,0 1 6,0 2-8,2 0-6,-2 2 13,0 2-14,2 0 7,0 2 0,0 0 6,0 1-14,0 1 7,2 1 0,-2 2 6,0-2-19,0 2 20,1-1-7,-3 1-7,0 0 7,0 0-6,0-1 13,0 0-13,-3-1 13,1 0-14,-2 0 14,-2-2-8,0-1-6,0 2 13,-5-3-1,1-1-7,0 1-18,-1-2 15,-1-2-12,2 0 1,-3-3 1,3-1 2,2 0 0</inkml:trace>
  <inkml:trace contextRef="#ctx0" brushRef="#br0" timeOffset="3717">1961 0 21,'0'0'4,"0"0"0,0 0-1,0 0 0,3 0 0,-3 0 0,2 2-1,0 2 0,4 4 0,0 1 6,0 3-7,3 1 6,-1 2-1,0 2 6,-2 3-2,0 2-14,1 0 13,-5 2-1,-2 3-7,-2 0 0,0 1 6,-3 0-13,-1 1 0,-2 0 20,-2 0-14,-3 0 12,1-1-14,-3 0 0,1-2-6,-3-1 8,1-3-8,-3 0 1,1-1-1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35.6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120 0 21,'0'0'4,"0"0"0,0 0-1,0 0 0,0 0 0,0 0-1,-2 0 0,0 0-1,0 2 1,-2 0-1,0 1 1,-2 1 0,-1 2-1,1 1 0,0 2 0,-2 0 0,-1 3 0,1-1-1,0 1 1,-1 1 0,1 1 6,2 0-8,-2 0 1,3 0 0,-1 0 12,4-2-7,0 1-1,0 0-1,2-3 6,2 0-1,2 0-14,2-3 8,3-2-7,1 0 7,3-2-6,-1-1 0,5-2 0,-1-3 1,3 1 0,-2-4 0,-1 0 1,-1 0 0,-1-1 1,1-3-1,-3 1 7,-1-2 6,-5-1-8,0-1-7,0 0 1,-4 0 13,0-1-1,-4 2-1,0 1-8,-2-1 7,-2 2-1,-2 1-1,-1 2-7,1 0 0,-2 2-6,-1 2 1,1 1 0,-1-1-1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36.6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204 8 20,'0'-1'5,"0"0"-1,0-1-1,0 0 0,0 2 0,0-1 0,0 0-1,0 1 0,0 1 0,0-1-1,0 0 0,-2 0 1,2 3-1,-4 1 0,0 3 0,-2 1 0,0 3-1,1-1 0,-3 3 1,0 0-1,0 0 7,-3 2-7,1-1 0,0 1-1,-2 0 7,1-1-7,1 0 0,-2 0 0,1-1 1,1-1 0,2 0-1,-2-2 7,4 0-7,-3-2-1,5-1 8,-2 0-7,2-2 0,2-1-1,0 1 1,0-2 0,0 0 7,0 0-7,2-1 0,2 1 12,0-1-14,0 0 0,4 2 14,0-2-8,0 1 12,3 0-8,-1-1-7,2 2 0,2-1-7,1 1 20,-1 0-8,2 0 0,1 1-1,1-1-7,1 1 1,-1 0 6,-2-2 0,3 2-7,-1-2-6,-1 1 1,-1-1 1,0 1 1,11 1 0,-2-1-1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38.75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77 22,'0'0'4,"0"-1"-1,0-2 0,4-1 0,-2-1-1,2 0 1,1 0-1,1 0 0,-2 1 0,2 1-1,0 0 0,0 2 1,0 1-1,1 1 0,-1 4 0,0 1 0,0 1 0,-2 2 0,-2 3 0,0 2 0,0 0-1,-4 2 0,0-1 0,0 0 7,0-1-7,0 0 0,-2-1-1,2-1 7,-2-2-7,2 0 0,0-3 0,2-1 0,0-2 0,2 0 0,0-4 1,4-1 0,0-3 6,0-2-7,2-2 6,3-1 0,-1-2-1,0-1-7,0-2 7,1-2-7,-1 0 7,0-2-1,-2 2-6,3-2 0,-3 3 0,0 2 0,0 1 7,-2 3-6,-1-1 6,-1 2-7,-2 1 1,2 1 0,-2 3 0,-2 2 0,0 2 7,0 1-7,0 3 0,0 1 0,-2 2 7,0 1 6,0 3-2,0-2-13,0 2 13,0 1-1,0 0-1,-1-1-1,1-1-1,0 1-13,0-1 1,0-2 13,0-1-13,2-1 7,-2 0 6,2-2-7,-2 0 7,2-2-1,0 1-1,0-2 0,0 0-7,0 2 13,0-2-7,2-1-7,-2 1 0,0-1 1,0 0 0,0 0-6,0-1 8,0 1 6,0-1 6,0 0-2,0 0-1,0 0-1,0-1-1,0 0-7,2 0 1,-2 0-7,2-1 7,-2 0-6,0 1 1,0-1 1,2 2 0,-2-2 13,0 1-20,2 0 8,-2 1 0,2-1 7,-2 1 6,0 0-8,0-1 0,0 1 0,2-1 6,-2 1-1,0-2-1,0 2-7,0-1 0,0 1 0,0 0 0,0 0-6,0 0 13,0 0 0,0 0-1,0 1-7,0-1-6,0-1 1,0 1 13,0 0 0,0 0-1,0 0-1,0 1-7,0-1-5,0 2 1,0-2 13,0 0-1,0 0-13,0-2 1,0 2-5,-2 0 20,2 0-1,0 0-20,0 0 2,0 0 20,0 0-7,0 0-7,0 0 1,0 0 7,0 0-7,0 0-6,0 0 8,0 0 6,0 0-7,0 2 13,0 0-7,0-1-7,0 0 13,0 2-7,2-2-7,-2 1 7,0 0-13,0 0 21,0 0-8,3 0-6,-3 1 13,0 0-2,0 0-13,2 0-5,-2-1 13,-2 2 6,2 1-7,0-2 0,0 2-13,0 0 14,2-1-6,-2 1 7,0-2-7,2 1 7,0-2-13,0 2 1,2-2 0,2 0 1,0 0 0</inkml:trace>
  <inkml:trace contextRef="#ctx0" brushRef="#br0" timeOffset="1271">277 0 21,'0'0'4,"0"0"0,0 0-1,0 0-1,0 0 1,0 0-1,0 0 0,0 0 0,0 0-1,0 2 1,-2 1 0,0 3 0,0 3 6,-2 0-1,0 4-7,0 0 6,-5 1-1,1 3 6,0 1-15,-4 1 8,1-1 5,-1 2-7,-2-1-7,1-1 1,-1 1 7,0-3-7,1 0 1,1 0 6,0-4 0,2 0-7,1-1 1,3-2 0,0-2 0,0 0 0,2 0 0,2-2 0,0-3 0</inkml:trace>
  <inkml:trace contextRef="#ctx0" brushRef="#br0" timeOffset="1579">72 65 22,'0'0'4,"0"0"0,0 0 0,0 0-1,0 0 0,0 1-1,2-1 0,-2 2 6,0-2-7,0 1 0,0 0 0,0-1 0,0 2-1,2 2 1,0-1 0,-2 3 6,2-1-7,0 1 6,2 0 5,0 2-7,1 0 5,1 1-7,0 2 6,2 1-1,2-2 5,3 2-7,-1 1-13,0 0 19,5 0-7,-3 0-13,0 1 13,1-1-13,-1-2 14,0 1-7,1 0-6,-3-2 1,-2 1 13,3-2-7,-5-1 7,0 1-1,0-4-13,-2 1 7,1-1 0,-1 0 7,-2-2-14,0 0 8,0-1 6,-2-1-14,0 0 1,0 0 1,0-2 0,0-1 0,2-3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41.0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189 38 22,'0'-1'5,"0"2"-2,0-1 0,0 0 0,0 0 0,0 0-1,-2 1 0,0 3 0,-2 2 0,-2 2 6,-1 2-8,-1 2 0,-2 1 1,-3 2 0,3 2 0,-2 0-1,-1 0 7,1 0-1,-1 0 5,1-1-7,2 0-7,-1-2 13,3-2-1,0 1-14,-1-1 1,3-2 13,2-1-2,0-1-7,0-1 7,4 1-1,-2-2-1,2 0-1,2-1-6,0 0 12,0 0-1,2 1-14,2-1 7,0 1 6,3 0-7,-1 0 12,0 0-1,3 0-14,-1 0 0,0 0 13,1-1-14,-1 0 7,2 1-13,-1-1 7,1-1-6,-2 1-5,3-2 0,-1 2 1,-1-1 0</inkml:trace>
  <inkml:trace contextRef="#ctx0" brushRef="#br0" timeOffset="660">493 150 20,'0'1'3,"0"-1"0,0-2 0,2 2 0,-4 0-1,2 0 1,0 0-1,0 2 0,-2-1-1,2 1 1,2 1-1,-6 3 0,2 0 1,-4-1-1,1 2 0,5 2 0,-8 2 0,2-2 0,4 0-1,0-3 1,0 2 0,0 0-1,-2 1 1,2 1 0,-3-1 0,3 0-1,0 0 0,2 1 7,0-1-7,2-1 6,0 1-7,3-2 6,3 7 0,6-4-7,3-2 0,-1-3 0,-7-5 0,1 0 1,2-1 0,1-1 6,-1-2-7,1 1 1,-1-3-1,-2-1 7,3 0-7,-5-2 7,0 0-7,1-1 0,-5 0 7,0 0 5,-2-3-7,-2 0-1,-2-1-6,0 2 13,-2 0-7,-3 1 6,-1 0-14,-2 2 13,2 1-7,-17-6 0,8 4-7,1 2 1,3 3-1,3 4 1</inkml:trace>
  <inkml:trace contextRef="#ctx0" brushRef="#br0" timeOffset="1452">549 76 22,'2'-1'4,"0"1"0,0 0 0,-2-1 6,0 1-8,0 0 6,0 0-1,0 0-1,0 0 0,0 5 5,-2 1-8,0 5 6,-2 2-13,2 2 0,0 2 7,0 1 0,-3 4 5,3 1-7,-2 0 0,2 0 6,0 2-1,0-1 0,0-2-1,2 0 5,-2-3-7,2 0 0,0-2-14,0-2 8,0-2 7,0-2-1,2-1 0,0-2 0,0-3-7,-2 0 7,0-3-1,2-2 0,-2-2 0,0-3 0,2 0-1,-2-3 0,0-3-6,0 0 7,0-5-7,0-2 1,0-1 13,2-3-1,0-4-14,0 1 1,1-2 7,-3 1 0,2 0-13,-2 1 14,2 2-1,-2 1 0,2 2 0,-2 3 6,2 2-1,-2 2-1,0 3-13,2 1 1,-2 3 7,0 3-7,0 3 7,0 2 6,-2 4-13,2 3 13,-2 5-7,-2 3 6,-1 3 0,3 2-1,-2 1-13,-2 1 13,2 0 0,0 0-7,2-2 0,0-1 7,2-1-1,0-2-19,0-2 20,0-1 0,0-3 5,0-1-7,0-1-1,2-3 6,-2-3-19,2-2 14,0-2-13,-2-2 7,2-2 7,0-2 6,0-3-20,0-4 13,0-1 6,0-2-7,0-4-7,0-2 7,3 0-6,-3 0 6,-2 2 0,4-2-13,-2 3 2,0 1 7,0 3 13,0 1-20,-2 2 7,2 3 0,-2 2 7,0 2-1,0 2-13,0 6 14,0 2-19,0 5 20,0 0-7,-2 4-6,2 3 7,-2 3-6,0 2 7,0 2 6,-2 0-1,2-1-1,2 1 6,-2-1-8,2-2-13,0 0 14,0-3 6,2 0-14,0-2 7,0-1-19,0-1 14,0-2-12,2-1 8,-2-1 13,2-2-1,-2-1-7,0-1 7,0 0-1,0-2-7,1 0 13,-1-2-14,0-1 7,2-1-7,-2-1 7,2-2-13,-2-1 7,-2-2 6,2-2 0,-2-2-7,0-3 7,-2-3 6,2-2-20,-2-4 7,0-4 7,2-1-7,-2-4 7,2-1-7,-2 0 6,2 2 0,-2 1 0,2 2-13,0 1 7,0 2 1,0 2 0,2 1-6,-2 4 13,2 1-6,-2 2 0,2 1 6,-2 3-19,0 2 20,0 1-13,0 2 1,0 4 7,0 3-7,0 4 1,0 2 13,0 4-1,0 4-7,-2 4 0,0 4 6,0 2-13,-2 4 1,-1-1 1,1 1 0,0 0 7,0-1-6,2-2 13,-2-3-14,2-1 7,0-2 0,0-3 6,2-2-1,-2-1-20,2-2 21,0-3-1,0-2-1,0-3-7,0-3 6,2-1-7,-2-3 7,2-2-13,-2-3 19,2-3-1,0-1-8,-2-3 0,4-2-6,-2-4 13,2-1-14,-2 1 7,0-1 0,0 1-7,0 3 7,1 2-6,-3 1 0,2 3 1,-2 0 6,2 3 0,-2 2-13,0 2 7,0 3 1,0 2 0,0 0 7,0 4-14,-2 0 14,2 3-7,2 3-6,-2-1-5,2 1 1,0-1 0,2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43.8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75 337 25,'-2'-1'5,"2"0"5,2 0-1,0 0-8,2 0 0,-2-1 7,0 2-1,1 2 11,-1 0-2,0 3-2,-2 0-8,2 4 12,-2 0-21,-2 1 13,0 2-8,0 1 12,-3 0-14,-1 2 0,-2-1 0,-3 1 13,1 0-21,-5 0-6,1 1 2,-5-1 0</inkml:trace>
  <inkml:trace contextRef="#ctx0" brushRef="#br0" timeOffset="1016">154 27 24,'0'0'5,"0"-1"12,0 0-15,0-2 18,0 1-2,0 1 4,0-1-3,0 0 4,-2 0-3,2 0-15,-2-1 6,0 1-8,0 1 0,0 0-1,2 0-6,-2-1 7,0 1-19,0 1 1,-1 0 1,1 1 2,2 1-1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46.2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187 30 20,'0'0'4,"-2"-1"-1,2 1 0,0 0 0,0 0 0,-2-4 0,0 1-1,0-1 7,0 1-8,0 1 0,0-2 0,2 2 6,-2-1-7,0 1 0,0 1 6,-2 1-7,1-1 1,-1 1 6,0 0-1,-2 2-1,0 2-6,-2 0 0,-1 2 6,-1 2-6,-3 3 0,1 2 6,0 1 6,-3 0-14,3 2 7,-1 0 0,3 0-1,2 0 0,-1-1 6,3 0-7,4-2 12,0 0-8,6-1 0,2-2-1,3-1-13,1 0 8,3-4 0,3-1 0,1-1 6,3-1 0,1-2-1,0-3-13,-3 1 1,1-3 1,-1-1 7,-3-1 0,-1-1 0,1-1 6,-5-2-13,1 0 1,-3-2 13,-2 0-7,-2-1 0,-2 0 0,-2 0 13,0 0-8,-4 1-13,2 0 13,-2 3 0,0-1-7,-2 2-6,1 1 0,1 1 1,2 1 0,0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46.6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200 5 21,'-2'-1'4,"2"-1"0,2 2 0,-2-1 0,0 0-1,0 2-1,-2-1 0,2 0 0,0 0 6,0 0-8,0 4 0,-2-1 1,-2 4-1,2 2 0,-5 1 7,1 2-7,-10 14 6,-1 0-7,0-2 0,7-12 7,-1 3 5,-1-1-14,2 2 13,-3-2-1,3 0-7,-3-1 6,5-1-1,0-1-14,-1-1 7,3-1 7,0-2-1,2 0-14,1-1 1,-1-1 14,4-2-1,0 2-1,0-1 0,2-1 5,3-1-1,-1 1-1,2-1-1,11 4-7,-1 0 0,-5-4 6,1 1-1,1 0 0,-1-1-7,3 2 6,-1 0-7,1-1 7,-1 1-7,1-1 1,-3 1 0,3-1 6,-2 1 0,-1-2-1,-2 0-6,-1 1-6,-1-1 7,0 0 1,1 0-7,-3 0 8,-2-1-7,2 0 1,-1 2 1,-1-2-6,0-1 21,-2 1-20,2-1 20,-2 1-14,0-1 0,-2 0 1,2 0 0,0 1 1,-2-2 0,2 1 0,-2 0-6,3 0 1,-3-1 1,2 0 0,-2 0 0,0-2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47.4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 3 19,'0'-1'3,"0"1"1,0-1-1,0-1 0,0 2 0,0-1 0,0 1 0,0 0-1,0 0 0,0 0 0,0 0-1,0 1 0,-2 1 0,0-1 0,2 1 0,-2 2 0,2-1 0,-2 2 0,-1 2 6,1 1-7,0 0 0,0 2 0,2 1 6,-2 1-7,4 0 0,0 1 0,2 0 1,1-1 6,1-2-8,2 1 7,0-2-7,3-1 1,-1-1-1,2-1 1,11 2 0,0-3 0,0-5-1,-7-3 1,-3 1 0,-1-3 1,-2-2 0,-3-2 0,1-1 0,0-2 0,-4-1 0,0 0 0,3 1 0,-5-1 12,-2 1 5,2 3-2,-2 2-2,0 0-1,0 1-8,2 2 6,-2 2-8,2 0 0,0-1 6,-6 2-7,2 2-7,2-1 20,0 2-2,0 1-14,2 3 0,-2 2 7,-2 1-1,4 2-7,-2 2 1,0 2 6,0 1 0,0 1-13,4 1 13,0 5 6,0 3-7,0-1 5,-2 1-7,1 0-6,-1 0 7,-2-2-7,0-1 13,-2 0-13,-1-3 13,1-1-14,0-3 14,-2 1-1,2-3-1,-2-1-13,-2-3 13,0-1-13,-3-1 13,1-2-1,4-2-13,-2-2 14,-3 0-14,-1 1-5,0-2 21,-1-1-8,1 0-18,0 0 2,-3-1 2,3-2 2,2 1 1,-1-1 0,3-3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48.0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94 46 23,'0'0'4,"0"0"0,0 0-1,0 0 0,0 0 0,0 0-1,0 0 0,0 0 0,0 0 0,0 0-1,0 0 0,0 0 0,0 0 0,0 5 6,-2 3-7,0 0 0,-2 1 7,0 2-1,-2 0-8,-1 2 1,1 1 6,0-2 6,-2 2-8,2-1 0,-1 1-7,1 0 13,0-1-7,2-2-7,-2 2 14,1-2-2,3 0-7,-2-2 0,2 0 0,2 1 7,0-2-1,2-1 5,2 1-7,3-1-1,-1-2 12,4 4-8,0-4 5,1 0-14,1 0 7,3-1-7,-3 0 13,0 0-20,1-1 13,-1 0 0,1 1-1,-1-1 0,-2-1 0,1 1-7,-1-2 7,-2 1-1,1-1-6,-3-1-6,2 1-6,-2-1 2,7-1 2,-3 0 0</inkml:trace>
  <inkml:trace contextRef="#ctx0" brushRef="#br0" timeOffset="571">526 0 23,'0'0'4,"0"0"0,0 0-1,0 1 0,0 0 13,0 3-2,0-1-2,-2 4-8,0 1 12,-2 1-8,2 3 11,0 2-8,-2 1 5,2 3-2,-2 2-8,0 0-1,-1 1-1,3-1 6,0 1-1,0 0-8,0 0 13,0-2-8,0 0-7,2-1-13,0-1 2,0-1-5,-2 0 1,2 13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5:12.8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238 98 18,'0'-3'3,"0"1"0,0-3-1,0-1 0,0-1 1,0 0 0,0 1-1,-3-1 0,1 0 0,0 0-1,0 0 1,0 1 0,0 0 0,0 0-1,-2 2 0,0 0 0,-2 1 0,1-1 0,-1 3 0,0 2-1,0 3 0,0 1 1,-1 3 0,1 4-1,0 3 1,-2 3-1,2 3 0,-1 1 0,3 3 1,2 4 0,2 2 6,0 0-7,0 2 6,2 0-8,2 2 1,0 0 6,1 0 6,1 0-14,0 1 1,0-1 6,0-2 0,1 1 5,-1 0-7,0-3 6,-2 2-14,0 1 7,0-3-6,-1-2 13,-1-1-14,-2-2 8,-2-2-7,-1 0 0,1-2 0,0-2 1,-4 0 1,0-3-1,0-3-1</inkml:trace>
  <inkml:trace contextRef="#ctx0" brushRef="#br0" timeOffset="369">0 618 22,'0'0'4,"2"-1"0,-2 0 0,4-1 6,0 0-8,4-3 6,-1 0-1,3-2-1,2-1 0,3-2-1,1-2 5,3 0-1,4 0-1,1-1-14,3-2 8,0-2-8,4 1 0,0 0 0,0-2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51.9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163 40 19,'0'-2'4,"0"0"-1,0-2 0,0 2 0,-2-2-1,2 1 1,0-2-1,-2 0 0,2 2 0,0-1 0,-2 2 0,2 0-1,-3 1 0,3 0 0,-2 1 0,0 1 0,-2 0 0,0 2 0,-4 3 0,0 1-1,-3 2 1,1 3 0,-3 2-1,1 1 0,0 1 1,-3 2-1,5 0 0,-1 1 0,1 0 0,2-1 0,2 2 0,-1 0 0,5-1 0,2 2 0,2 0 0,1 0 0,3 1 0,0 2 0,4 0 0,1 3 0,-1 2 0,2 2 0,1 2 0,-3 2 0,3-1 0,-5 1 0,0-1 0,-2 0 0,-2-3 0,-2-2 0,-2 0 0,0-2 0,-4-3 0,0-2 0,-4-1 0,2-2 0,-3-3 0,1-1 0,0-3 0,0-2 0,-1-2 0,3-3 0,0-1 0,2-3 0,0-1-1,2-1 2,0-2-1,2 0-1,2-1 1,0 0 0,0 0 0,2 2 0,2 0 0,-2-1 0,2 2 0,-1 1 0,1 1 0,-2 3 0,2-1 0,0 2 0,1 2 0,-1 1 0,-2 1 0,2 3 0,-2 1 0,0 1 0,-2 2 0,3 2 1,-3 2-1,-2 3 0,0 1 0,-2 1 0,-1 3 0,1 1 0,-2 1 0,0 2 0,0 0 7,0 2-7,-2 0 0,-3 1-1,3-2 1,0 1-1,0-1 7,2-1-8,-1 1 1,1 0 0,2 0 1,2-2 0,0 0 0,0-1 12,2-1-8,2-2-6,1 2 12,-1-3-1,0 0-14,2-3 7,0 0 6,1-2-1,1-1-1,0-3 0,0 2-1,3-3 6,-1 1-8,0-3 6,1-2-8,1-1 0,-2-2-6,3-1-6,-3-2 1,1-1 1,-1-2 0,0 1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50.9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89 2 20,'0'0'4,"0"0"0,0 0-1,0 0 1,0 0-1,0 0 0,0 0 0,-2 0-1,0-2 0,-1 2 6,1 0 5,-2 0-14,2 2 13,-2-1-2,2 0-14,-2 1 13,-1 1-13,1 0 19,2 2-8,-2-1-7,0 2 6,0 2-1,-1 1 6,1 1-14,0 2 7,-2-1 5,2 2-7,-1 1 6,1 0-1,2 1-13,-2 0 7,2 0 0,2 0-1,0 1 7,2-3-1,2 0-1,2-1-1,1-2 0,1-2 6,3-1-14,-1-1 0,3-2 1,-1-3 7,1-1-1,1-1 0,-1-2-13,1 0 14,-1-3-7,-3-1 6,1-1-6,-1-2 13,-1-1-14,-3-2 13,-2-1-7,-2-1-1,-2-1 0,-2-1 0,-2-1-6,0 1-6,-5-2-5,1 0 1,-2 2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53.5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67 167 22,'0'0'3,"0"0"1,3 0-1,-1 1 0,-2 0 0,2 0 0,2 2-1,-2-2 0,2 1 0,2 1-1,1-1 1,-1 0-1,2-2 0,1 0 0,1-1 0,1-1 0,3-3-1,1 2 0,-1-2 0,1-3 0,0 0 0,-1 0 1,-1 0 0,-1-3-1,1 2 0,-3-3 0,-1 1 0,-3 0 0,0 1 0,-2-1 0,1 1 1,-3-1-1,-2 3 0,-2 0 0,-1 1 0,-1 1 0,0 1-1,-2 1 1,-2 3 7,-3 1-7,-1 2 0,-1 3-1,-4 1 0,1 0 1,-3 3-1,0 2 7,0 1-7,0 3 0,-1 0 7,3 1-1,0 2-7,0-1 0,3 2 7,1-2 6,3 2-14,-1-2 0,3 0 7,2 1 5,4-2-7,0-1-6,4 0 13,2-2-2,4 0-7,1-2-6,3-1 7,7-2 0,2-2 6,4-3-7,4-1-7,4-3 0,3-1-1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6:54.0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44 0 22,'0'0'4,"0"0"0,0 0 0,0 0-1,0 2 0,-2 2 0,0 3 6,-2 1-8,-1 2 0,1 3 0,-2 1-1,2 0 1,0 1 0,0 1 0,-1 0-1,3-2 7,0 0 5,2-1-8,2-2 0,0 0-1,3-2 0,-1-2 0,0-1-1,2-1 0,0-3-7,3-1 1,-1-2 7,-2-1-1,2-2-6,-1-2 0,1-2 7,-2 1 0,0-2-1,-2 1 0,3-2 6,-3 2-1,-2 1-13,2 1 0,-2 1 14,2 2 5,-2 1-14,0 2 13,0 2-8,1 3-7,-1 0 0,0 4 7,2 0 6,0 0-8,2 2-6,2 0-6,3-2 8,-1 0 12,5 1-13,-1-3 6,1 0-6,1-3 12,-1 1-1,1-3-7,1 0 0,-3-4 0,1 0-7,-1-1-5,-1-2 20,-3-1-7,-2-1-13,1-1 20,-5-2-1,-2 0-1,0-2-1,-4-2-1,0 1 0,-2-2-1,-2 0 0,-3-2 5,1 3-20,-2 0 27,1 1-15,-1 2 6,0 0-7,1 3 7,3 0-26,-2 1 8,2 2-6,1 1 2,1 2 0</inkml:trace>
  <inkml:trace contextRef="#ctx0" brushRef="#br0" timeOffset="499">705 191 50,'0'0'20,"0"0"-9,0 0 12,0 0 3,0 0-10,0 0-2,0 0-1,0 0-2,0-1-1,0-5-20,2 0-6,0 0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7:04.6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60 605 19,'0'0'4,"0"0"0,0-1-1,-2 0 0,2-1 0,0-1 0,2 0-1,-2 1 1,0-2-1,0 2 6,-2-1-7,2 1 6,0 0-7,-3 1 6,3-1-1,-2 2 6,2 0-8,-2 0-6,2 2 13,0 1-14,0 3 19,-2 2-14,2 4 0,-2 0-7,2 5 20,-2 1-8,2 2-7,0 2 6,-2 2-7,2 1 1,-2 2-7,0-2 8,2 1 6,-2-2-7,2-2 6,-2-1-13,2-2 1,0-2 0,0-2 0,0-2 0</inkml:trace>
  <inkml:trace contextRef="#ctx0" brushRef="#br0" timeOffset="286">0 416 23,'2'-2'4,"-2"-2"0,4-2-1,0 1 0,2-3 0,0-1-1,5 1 7,-3-1-1,2 2-1,3 0-8,-1 1 1,1 2 0,1 2 0,0 1 0,1 1 6,2 1-1,-3 3-7,3 2 0,-3 1 1,0 1 6,1 2 6,-3 1-2,1 2-1,-3-1-7,-2 3 6,-6 2-1,-2 0-1,-2 2 0,-4 0-1,-4 1 0,-5 2-1,-3 0 6,-1 1-14,-4 0 7,3-1-6,-3-2-7,2 0 1,3-2 0</inkml:trace>
  <inkml:trace contextRef="#ctx0" brushRef="#br0" timeOffset="771">744 170 23,'0'0'4,"0"0"0,0 0-1,0 0 0,0 0 6,0 0-1,-2 0-7,2 0 6,-4 0 5,0 1-1,-5 1-1,1 3-8,0 1 6,-3 2-7,-1 4 6,0 3-1,-1 1 12,-1 5-9,-1 4 5,-1 3-1,-3 5-2,-2 3-14,1 2 7,-1 4-7,3 0 0,1 2 1,0 0 6,3 1 6,4 1-1,3-4-8,3 0-6,2-2 1,4-2 6,2-2 0,3-2 6,1-4-1,2-1 6,1-3-15,-1-2 7,2-3 6,1-3-14,1-1 6,-1-3 6,-1-3-7,0 0 0,1-3 6,-3-2-1,0-2-14,1-1-5,-3-2-11,0-2 2,1-2 1</inkml:trace>
  <inkml:trace contextRef="#ctx0" brushRef="#br0" timeOffset="1215">1108 417 22,'0'0'5,"0"0"-1,0 0 0,0 0-1,0 0 0,0 0 0,-2 1-1,-2 2 0,-1 1 6,-1 2-1,-2 2-1,0 3-7,-1 3 13,-1 0-14,0 3 6,-3 2 6,1 0-1,0 2-8,-3 1 13,3 0-8,-1-1-1,1 1 6,-1-1-14,1-1-6,2-1 1,-1-2 0,3-2 0,2-2 0,0-3 0</inkml:trace>
  <inkml:trace contextRef="#ctx0" brushRef="#br0" timeOffset="1443">843 515 22,'0'0'5,"2"-1"-1,-2-2 6,2 0 5,0 1-2,0-2-1,1 1 4,-1-1-2,0-1-8,0 2 18,2 1-3,-2 0-15,2 0 6,-2 1-2,4 2-1,1 3 5,-1-1 5,2 2-3,0 2-8,3 1 11,1 1-14,-2 2 11,3-1-14,1 2 12,1-1-8,-1 2-1,3 1 0,1-1 5,-1-1-7,1 2-7,1-1 1,2 0 0,-3-1-31,1 0 11,0 0-5,-1 0 3</inkml:trace>
  <inkml:trace contextRef="#ctx0" brushRef="#br0" timeOffset="1929">1406 655 22,'0'0'4,"0"0"0,0 0-1,0 0 0,0 0 0,0 0-1,0 0 7,0 1-1,0 4-1,0 0-1,0 2-1,0 0-1,0 1 6,-3 2-14,1 2 13,0-1-7,-2 2 6,-2 1-1,-2 0-13,-1 0 7,1-1-7,0 1 1,-2-1-1,1-1 1,-1-1-1</inkml:trace>
  <inkml:trace contextRef="#ctx0" brushRef="#br0" timeOffset="2464">1554 430 22,'0'0'4,"0"0"-1,0 0 1,0 0-1,0 0 0,0 0 6,0 0-1,0 0-8,0 0 1,0 0 12,0 0-2,0 0-13,0 0 12,0 0-1,0 0-7,0 0 12,0 0-2,0 1-1,0 4-2,-2 2-7,2 0 12,0 0-2,0 2-7,0 0 5,0 1 5,0 0-8,0 1-7,0-1 13,2 0-15,0 0 7,3-1-1,-3 0-6,2-1 6,2-1 0,0 0-1,2-1 0,1-2-7,1 0-12,-2-1-4,3-2 2,-1-2 9,2-1-5,-1 0 14,-1-1-6,-2-2 0,3-1 1,-3 0-5,-2-1 1,0-1 7,1 0 0,-3-1-6,-2-3 1,2-1 1,-2 2 7,0-2 6,0 0-7,2 2-6,-2-1 7,0 2 0,3 0 12,-3 2-1,0 0-14,0 2 12,-2 0-7,2 2 6,-2 0 11,0 1-9,0 1 12,0-2-22,0 2 12,0-1-8,2 1 6,-2 0 5,0 1-8,0-1-1,0 2-1,0-1 12,0 0-21,0 1 12,0-1 6,0 2-2,0-2-8,0 1 12,0 0-9,2 0-1,-2 0-19,0 0 7,0 0 14,0 0-2,0 0 0,0-1-1,0 1-7,0 0 0,0 0 6,0 0-7,0 0 13,0 1-1,0-1-8,0-1 0,0 1 0,0 0-1,0 0 7,0 0-1,0 0-1,0 0-1,0 0-19,0 0 20,0 1-7,-2 2 0,2 1 7,-2 2-7,0 2 0,0 1 6,0 4-7,-3 0 7,1 2-1,-2 2-13,-2 2 7,2-1 7,-1 2-7,1 1 0,0-2 7,2-1-7,-2 1 6,2-3 0,-1-1-1,1-2-6,0-2 0,2 0 7,-2-3-7,2-1-12,-2 0 21,2-2-7,2-2 6,-2-1-1,0 0-13,0-2 1,-1-2 8,1 2-7,2-1 14,-2-1-1,2 1-13,-2-2 1,2 1 7,2 1-1,-2-1-12,0 1 8,0-2 6,0 3 6,0-1-13,0 1 7,0-1 0,-2 1-1,2 0 6,0 0-19,0 0 20,0 0-1,0 0-13,0 2-12,2 1 8,-2 0 14,0 2 0,2 2-1,-2 0-6,0 1 6,0 1 6,2 3-1,-2 0-7,0 2 0,0 1-7,0 2-5,0-1-18,0 0-9,3 0 3</inkml:trace>
  <inkml:trace contextRef="#ctx0" brushRef="#br0" timeOffset="5320">2204 331 18,'0'0'3,"0"0"0,0 0 0,0 0 0,0 0-1,0 0 0,0 0 0,0 0 0,0 0 0,0 0 0,0 0 0,0 0-1,0 0 0,0 0 0,0 0 0,0 0 0,0 0 0,0 0 0,0 0-1,0 0 1,0 0-1,0 0 0,-2 0 0,2-1 1,-5 0-1,3 0 0,0 1 0,-2 1 0,2 0 1,-2 0 0,0 0-1,0 2 1,0-1-1,-3 2 1,1 0-1,-2 2 0,2 2 7,-3 1-1,-1 3-7,2 1 0,-3 1 0,1 3 0,0 2 7,-1 2-1,1 2-7,2 0 7,0 2 5,-1-2-14,3 0 1,2 0 13,2-2 5,2-1-21,0-2 1,4-1 13,2-2-13,0-1 0,3-3 13,1 0-13,0-3 0,1 0 0,3-2 1,-1-2 0,1-1-1</inkml:trace>
  <inkml:trace contextRef="#ctx0" brushRef="#br0" timeOffset="5794">2065 609 24,'0'0'4,"0"0"0,2 0 0,-2 0-1,2 1 6,0-1 5,0 1-2,2-1 11,1 1-2,-1-1-9,2-1-8,2 1-1,1-2 6,1 0-7,2-1 12,1 0-8,1-2-20,3 0 1,-1 0 1,3-1 0</inkml:trace>
  <inkml:trace contextRef="#ctx0" brushRef="#br0" timeOffset="6580">1755 214 20,'0'0'5,"0"0"-1,0 0 0,0 1-1,0-1 0,2 1-1,-2 1 0,2 0 0,0 0 0,2 3 0,2 1 12,1 2-15,1 3 20,2 1-9,1 2-1,1 2-1,-2 3 5,1 2-2,1 1-1,-2 1-1,1 1-14,-3 2 13,0 1-1,1-1-1,-3 1-7,-2 1 7,-2 0-14,-2 1 1,-2 0 8,-2-1-1,0 1 7,-5 0-20,1-1 1,-4-1 0,-1 2 1</inkml:trace>
  <inkml:trace contextRef="#ctx0" brushRef="#br0" timeOffset="7415">473 69 22,'0'0'3,"0"0"0,0 0 1,0 0-1,0 0 0,0 0-1,0 2 0,-2 4 0,0 1 0,-2 3 0,2 4-1,-2 3 0,2 4 7,-3 6-1,3 6-8,-2 5 13,0 6-14,-2 6 13,2 5-8,2 5 0,0 5 0,2 7-1,2 0 0,4 1 6,4-1-1,5-3-1,1-4 6,3-5-14,4-3-6,-1-4 7,1-4-6,2-3 7,0-4-6,0-4 19,-3-1-2,1-4-20,2-3 8,-2-2 6,1-5-7,1-2-6,-2-3 1,2-3 1,-3-2 0,3-4 1,0-2 0,0-2-1</inkml:trace>
  <inkml:trace contextRef="#ctx0" brushRef="#br0" timeOffset="8589">2497 230 21,'0'0'4,"0"0"-1,0 0 0,0 0 0,0 0 0,0 5 0,-2 1-1,2 2 0,-2 5 0,0 1 6,0 3-7,2 4 6,0 2-7,0 3 0,0 2 6,0 1-1,2 1 0,-2-1 5,0 0-1,0 0-1,0-2-14,0-2 8,2-1 6,0-1-14,-2-3 13,2-1-13,-2-2 13,2-1-13,0-4 0,0 0 14,-2-3-1,0-2-1,0 0-7,0-2 6,0-4 0,0-2 5,0-2-7,0-2-1,0-3 6,0-4-13,-2-1 1,0-4 0,0-2 7,-2-2 6,2-3-8,2-2-12,-2 0 7,2-1 7,-2-2 0,4 1-7,-2 1 1,2 1 0,0 0 13,2 2-8,2 0-12,-1 2 13,1 3-13,0 1 20,0 1-1,0 2-7,-2 1 0,3 0-1,-3 3-6,2 2-6,-2 1 8,2 1 0,1 1-6,-1 3 8,2 2 0,0 2 6,1 1 0,-1 2-1,2 2 6,-2 4-1,3 1-2,-1 4-7,0 3 13,1 2-14,-3 3 6,2 1-1,-1 2-13,-1-1 8,0 1 6,-2-1 0,3 0-7,-3-2 0,0-1-6,0-1 7,1-1 0,-3-3 0,0 1-12,0-3 1,-2-1 1,0-3 1,0 1 1,-2-2 0</inkml:trace>
  <inkml:trace contextRef="#ctx0" brushRef="#br0" timeOffset="9131">2528 574 24,'0'0'11,"0"0"-1,0 0 5,0 0-9,0 0 6,2 0 11,0-1-9,5-3-8,3 1 12,0-2-3,5 1-2,-1-2-1,5 0-2,-1-2-13,3 0-6,2-2-6,0 0 2,1 0 1,1-3-1</inkml:trace>
  <inkml:trace contextRef="#ctx0" brushRef="#br0" timeOffset="9385">2929 13 23,'0'-1'5,"-2"0"-1,2 0 6,-2-1 5,2 0-14,0 1 6,0 0 11,-2-1-8,2 0-1,0 2-2,0 0 0,2 2 5,0-1-2,0 1-20,2 1 14,3 3 6,-1 1 5,0 4-2,2 1-2,1 5-7,-3 4-1,2 4 0,-2 7 6,3 4-1,-3 5 5,0 6-8,0 3-13,0 1 13,-2 0-6,-1 0 6,-1 0-1,-2-2 0,0-2 6,0-1-2,-2-2-7,-1-2 0,3-3 0,-2-3 6,-2-3-20,0-2 14,0-3-18,0-3-5,-2-2 3,2-4 1,-3-2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7:14.7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22 22,'0'0'5,"0"0"-1,0 0 0,0 0-1,0 0 6,0 0 12,0 0-3,0 0-15,0 0 12,0 0-2,0 0-7,0 0 11,0 0 4,0 0-2,2 0-3,2 0-2,2-1-1,0 0-2,1 0-1,1-1 5,2 1-2,1 0-8,-1 0-1,0 0-6,3 0 0,-1-1 0,0 0 0,1 0 1,-1-1-26,-1 2 4,-1 0 2,0 0 2,-1 1 1,-1 0 2</inkml:trace>
  <inkml:trace contextRef="#ctx0" brushRef="#br0" timeOffset="250">2 141 31,'0'0'16,"0"0"-2,0 0-1,0 0 4,0 0 4,0 0-2,0 0 4,0 0-10,0 0 5,0 0 10,4 0-3,2 0-3,0-2-3,5 1-21,-1 0 25,2-1-22,3-1 7,1 1-8,3 0-18,0-2-11,1 1 3,1 1 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7:18.9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246 419 21,'0'0'3,"0"0"0,0-1 0,-2 1 0,0 0 0,0 0-1,-2-1 0,2 1 0,-2 0 0,2 0 0,-2 0-1,-1 1 0,3 0 0,0-1 0,0 1 0,0 1-1,-2 0 1,2 0 0,-2 2 0,2 0 0,-2 1-1,1 0 1,-1 1-1,0 1 7,0 0-7,0 2 6,0 0-1,0 2-7,-1 0 0,1 2 0,0 0 1,2 1 0,-2 1 7,0 1-7,0 2 0,0 1 12,-1-1-13,1 2 0,2 1 0,-2 1 13,2 0-8,0 2 0,2 0-1,-2 4-6,2 0 0,-2 1 1,2 1 19,2 2-14,-2-1 12,0 2-8,2 1-7,-2 0 0,2-1-6,-2 2 19,2-1-7,0 1-7,-2 1 0,2 0 13,0-1-8,-2 1-6,2-1 12,-2 0-1,2-1-1,0-1-1,1-2-13,-3-1 1,0 0 1,0-2 13,-3-2-20,3 0 8,-2-3 0,0-1 13,-2-1 6,2-1-9,-2-1 6,0-3-2,-2-1-7,1-2 0,-1 0 5,-2-3-1,0 1-13,-1-3 1,1 0 13,-4-1-1,1-1-13,1-2-12,-3-2 2,1-2 1,4 0 0</inkml:trace>
  <inkml:trace contextRef="#ctx0" brushRef="#br0" timeOffset="6577">211 42 19,'0'-1'4,"0"-1"0,0 0-1,0-1-1,0 0 0,0 0 0,0-1 1,0 2-1,2-2 0,-2 1 0,0 1 0,0-2-1,0 2 0,0-1 0,-2 1 0,2 1 0,0 0 0,-2 0 0,2 1 0,0 0 0,0 0 6,0 3-7,-2 3 0,-2 0 0,2 2-1,0 1 1,0 2 0,0 0 0,-1 2 0,3 0 0,-2 1 6,2 0-7,-2 1 0,2 0 0,-2 0 0,2 1 0,0-2 0,0-1-1,2 0-1</inkml:trace>
  <inkml:trace contextRef="#ctx0" brushRef="#br0" timeOffset="6886">352 101 21,'0'0'4,"0"0"0,0 0-1,-2 4 0,0 0 0,-2 1 0,0 1-1,-1 1 7,1 2-8,-2 2 0,2 1 0,-2 2-1,2 2 7,-3-1-7,3 2 0,0 1 0,0 0 6,0 1-1,0 0-7,-1-1 0,1 0 0,0-1 0,0-1-2</inkml:trace>
  <inkml:trace contextRef="#ctx0" brushRef="#br0" timeOffset="7423">487 222 20,'0'0'4,"0"-1"0,0 1 0,0 0-1,0-1-1,0 1 1,0-1-1,2 0 0,0-2 0,2 2-1,2 1 0,-2 0 0,0 0 0,3 1 0,-1 2 0,0 0 0,-2-1 0,0 4-1,-2 0 1,1 0-1,-1 2 0,0 0 0,-2 3 1,0-1-1,0 1 0,-2-1 1,-3 2 0,1-2-1,0 2 0,0 1 0,0-2 7,0 0-7,0-1 6,-1 1-1,1-1-1,0 0-6,2-3 6,0 1 0,0-2-7,0 0 7,0-2-1,2 0-7,2-2 1,-2 0 13,4 0-8,0-2 0,2-2 6,3 1-13,-1-1 0,4 0 0,1-2 0,1 2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7:27.1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151 492 20,'0'0'4,"0"0"0,-2 2-1,2 0 0,-2 1-1,-2 3 1,0 0-1,0 2 0,0 0 0,0 3-1,-1 2 1,1-1 0,0 3-1,0-1 0,0 4 0,0-1 0,0 1 0,-1 0 0,3 2 0,0 0 0,0 1-1,0 0 7,0 2-1,2 0-1,0 1 6,0 1-2,0 0-14,0 3 8,0 0-7,2 1 13,-2 0-1,2 1-1,0 2-14,0-2 14,0 3-14,0-1 14,1 1-7,-1-1 0,0 1-7,0-1 1,0 2 14,0 1-14,0-2 7,0 1 6,2-1-1,0-1-7,0 0 0,1 0 7,-1-1-1,0 0-7,0-2-6,-2 0 14,0-3-7,0 0 6,0-3-1,-2-1-13,0-2 14,0-1-7,-2-2 13,0-1-14,0-2 13,-2-2-1,0 0-8,0-3 0,-3-1-6,1-1 13,0-1-14,0-3 1,0 1-6,-3-1 1,3-2 1,0-1-1</inkml:trace>
  <inkml:trace contextRef="#ctx0" brushRef="#br0" timeOffset="2459">27 2167 20,'0'0'3,"0"0"1,0 0-1,0 0 0,0 0-1,0-2 0,0 0 1,0 1-1,0-1 0,-2 0 0,2 1-1,0 0 0,0 0 0,0 1 0,0 0 0,0 0-1,0 0 1,-2 3 6,0 2-7,0 2 0,0 0 0,0 0 0,-2 2 0,2 3 0,0-2 0,-1 2 0,1 1 0,0-2 7,0 1-8,4-2 1,-2 1 0,2-2 0,3 0 6,-1 1-8,2-3 1,0-3 0,0 1 0,3-1 7,-1-1-7,0-2-1,2-1 7,-1-1-7,-1-2 7,2-1-7,1-1 0,-3 0 1,0-1-1,1-1 7,-3 0-7,-2-1 7,0 1 5,0 0-1,-2-1-7,-2 0 6,0-1-7,-2 2-1,-2 2 0,0-2 7,0 1-7,-5 0 6,3 1-14,-4 1 2,2 0-1,-3 0 1,1 0 0</inkml:trace>
  <inkml:trace contextRef="#ctx0" brushRef="#br0" timeOffset="3465">296 3 20,'0'0'4,"0"0"0,0 0 0,0 0-1,0 0 0,0 0 6,0-1-7,0 0-1,-2 0 0,2 1 0,-2 0 0,2 1 0,-2 1 0,2 2 6,-2 2-1,2 1 6,-2 1-14,2 2 0,-2 1 6,0 1 0,2 1-1,-2 2-7,2 0 1,0 2 7,0-1-1,0 1-6,-2 0 0,2-1 0,0 0-1,0-1 0</inkml:trace>
  <inkml:trace contextRef="#ctx0" brushRef="#br0" timeOffset="3733">470 168 24,'0'0'4,"0"0"6,-2 0-7,2 0 6,-4 4-1,0-1-1,0 3 5,-5 0-14,5 1 0,-2 1 7,-2 0-7,1 1 6,3 2 6,-2-1-14,0 1 1,2 2 0,0-1-1,-1 1-1</inkml:trace>
  <inkml:trace contextRef="#ctx0" brushRef="#br0" timeOffset="3949">511 322 22,'3'-2'4,"-1"1"0,0 0 0,2-1-1,-2-1 0,2 1-1,0 0 0,2 2 0,-2-1 0,3 1-1,-1 1 1,0 0-1,-2 2 0,2 2 0,-1 1 0,-3 0-1,2 1 1,-2 1 0,-2 1-1,0 0 0,-2 3 0,0 0 0,-2-1 1,2 1-1,-3 1 0,-1-2 0,2 1 0,2-2 7,-2 1-1,0-3-1,2 0 6,0-1-15,2-1 8,-3-1 12,3-1-21,0 0 7,3-2 12,-1-2-14,2 0-7,4-2 0,2-3 2,3-1-1</inkml:trace>
  <inkml:trace contextRef="#ctx0" brushRef="#br0" timeOffset="9052">855 896 20,'0'0'4,"0"0"0,0 0 0,0 0-1,0 0 0,0 0 0,0 0 0,0 0-1,0 0 0,0 0 6,0-2-7,0 2-1,0-1 0,2 0 0,0 0 7,0 1-7,2-1 6,0 0-7,3 1 0,-3-2 0,4 2 7,0 2-7,1-1 6,-1 0-7,0 2 7,0 1-1,1-1-7,-1 1 1,0 1-1,-2-1 1,1 1 0,-3-1 1,0 1 0,0 1 0,-4 1 0,0 0 0,0 0 7,-2 0-7,0 1 0,-2 0 6,0 0-7,-3 0 0,1 0 0,0 2 1,-2-2 6,2 0-7,-1-1 1,-1 0 0,2 1 0,0-2 0,-1 1 0,1-2 0,2 0 0,0 2 0,0-2 0,0 0 0,2-2 7,0 1-1,-1-1-6,3 1 6,0-2-1,0-1-6,0-1 0,0 1 6,3 0 0,-1 0 6,2 1-2,2-1-1,0-2-1,0 1 6,3 0-20,1 0 7,2 0 6,1-3 0,-1 2-1,3 0-7,1 1 1,-1-1 0,3 0 6,1-2 0,0 1-1,-3 1-13,3 0 1,-3 1 2,3 1 0,-2 0 0,-5 0 1,0 2-1</inkml:trace>
  <inkml:trace contextRef="#ctx0" brushRef="#br0" timeOffset="9663">783 1330 22,'0'1'4,"0"-1"-1,2 0 1,-2-1 0,2 1-1,0 0-1,0-1 0,2 1 6,0 0 6,0-1-15,0 1 1,5 0 0,-3 0 6,4-1 18,3 1-16,-1-2-1,0 0 12,3 0-9,1-1 5,1 2-2,2-1-14,1-2 13,1 1-8,2 0-13,0-1 14,1 1-1,1-1-13,-2 1 1,0 0-6,-3 0 1,1-1 2,0 2 1</inkml:trace>
  <inkml:trace contextRef="#ctx0" brushRef="#br0" timeOffset="10036">967 1454 20,'0'0'4,"0"0"0,0 0 0,-4 2-1,1 0 0,-1-1 0,0 3-1,2-1 0,-2 2 0,2-1 0,-2 2-1,2 0-1,2 1 1,0-1 7,2 1-8,0-2 0,2 2 0,0-1 7,2 0-1,3 0-7,-1 0-1,2-2 7,3 2 0,-1 0-1,0-1-7,3 0 7,-3 0-7,3 1 0,-3 0 1,1-1 0,-3 1 7,-2 0-7,1 0 0,-1 0 0,-2 0 1,0-1 6,-2 1-7,1 0 0,-5 1 0,0-1 0,-2 1 1,-3-1 0,1 0 0,-2 0 0,-2 0 1,-1 1 6,-1 0-8,-2 0 1,1-1 0,-1 0 0,0-2 0,-1 0 0,1-2 0,-1 0 0,1 0 0,-1-1-1,3-4 0,2 2-1</inkml:trace>
  <inkml:trace contextRef="#ctx0" brushRef="#br0" timeOffset="10426">994 1439 21,'0'0'4,"0"0"0,0 0 0,0 0-1,0 0 0,0 0-1,0 0 1,0 0-1,0 0 6,0 0 5,2-1-7,2 0 5,0 1 5,0-1-2,2 1-2,3-1 5,-3 1 4,2 0-9,2 0-14,3 0 19,1-2-8,1 2-14,1-1 13,3 0-1,-2 0-7,3 0-6,1-2-12,-2 1 2,1 1 1,1-1 0</inkml:trace>
  <inkml:trace contextRef="#ctx0" brushRef="#br0" timeOffset="11544">1633 880 19,'0'0'4,"0"0"-1,0 0 0,0 0 0,0 0 0,0 0 0,0 0-1,0 0 0,-2 3-1,0 0 1,-2 1-1,0 0 1,-3 1-1,1 2 0,0 0 0,0 1 0,0 0 0,-3 3-1,3 1 1,-2 4 6,0 0-7,-1 4 0,1 1 6,0 2-7,-1 1 7,3 3-7,2 0 6,0-1-7,0 2 13,2 0-8,2 0 6,0 0-14,2-1 14,0-1-14,2 0 1,0-1 6,0-1 6,2-1-7,3-1 6,-3-1-1,2-3 0,1 1-1,1-3-7,-2-1 0,0 1 1,1-4 0,-1 0 0,0 0 6,1-3 0,-1-1-1,0 0-1,-2-2 0,0 0-7,1-3 7,-1 2-13,0-3 2,0 2 0,1-3 0,-1-1 1,-2-1 0</inkml:trace>
  <inkml:trace contextRef="#ctx0" brushRef="#br0" timeOffset="12229">1937 946 20,'0'0'4,"0"0"0,0 0-1,0 0 0,0 0 0,0 0 0,0 0 0,0 0-1,0 0-1,-2 0 7,0 0-7,2 0-1,-2 1 0,0-1 1,2 0-1,2 0 7,-2 0-1,2 1-1,2 0-7,2 1 0,1 1 1,-1 0 6,0 2 0,2-1-7,-1 1 0,1 1 0,-2 2 1,2 1-1,-2-1 1,1 3 0,-1-1 6,-2 4-6,0 0 0,-2 1 0,0 0 0,-4 1 0,0-1 0,0 1 0,-2-1 0,-2 1 7,-3-1-7,1 0 6,-2-1-7,2 0 1,-3 0-1,1-1 1,2-1 6,-3-1-7,3-1 1,0-1-1,2-1 1,-1 0 6,1-2 0,2 0-1,0-2 0,2 1 5,-2-1-13,4-2 0,-2 1 1,2-1 19,2-1-15,2 0 7,0-1 5,2-1-2,2 0-7,1-1-1,1 1 12,2-1-8,1 0-7,1-3-6,1 1-6,1 0 1,1-2 1,2 0 1,-3 0 0</inkml:trace>
  <inkml:trace contextRef="#ctx0" brushRef="#br0" timeOffset="12694">2208 1037 20,'0'-1'4,"2"0"0,0-3 0,3 1-1,-1 0 0,0-1 0,0 1-1,0 0 0,2 0 0,-2 0-1,1 1 1,-1 1-1,2 2 0,-2 0 0,0 2 0,2 0 6,-1 3-7,-1 2 0,0-1 0,0 2 0,-2 3 6,-2 1-7,0-1 13,0 2-14,-2 0 6,0-1 0,-2 0-1,2-3 6,0 1-7,0-3-7,0 0 1,-1-2 7,3 0 6,-2-2-1,2-1-14,2-1 7,-2-2-6,5-1 7,-1-3-7,0-3 1,2-1 0,0-2 0,3-2 1,-1-1 0,-2-2 1,2 1 0,1 0 0,-3 0 1,2 3 0,-2-1 0,-2 2 0,3-1 0,-3 2 0,0 2 7,-2 1-7,0 0 0,0 2 0,-2 0 0,0 2 6,0 2 0,0 1-1,-2 1-7,2 2 7,-2 3 0,-2 1-1,0 2 0,0 3 12,-1 1-2,1 2-2,0 1-1,0-1-14,2 0 13,0 1-1,2-1-7,0-1 12,0 0-14,2-1 6,2-1 6,2 0-8,0-3 0,3-1-19,1-2 2,0-1 1,1-1 1,1-2 0</inkml:trace>
  <inkml:trace contextRef="#ctx0" brushRef="#br0" timeOffset="13281">2512 1136 23,'3'-1'4,"-3"0"0,0 1 0,2 0 6,-2 0 5,0 1-9,2-1 12,-2 1 4,-2 0-9,2-2-1,0 1-8,0 0-7,0 0 19,0 0-2,0 0-2,0 0-7,0 0 5,2 0-1,2 0-1,4-1 5,0-1-1,3 0-21,-1-1 8,5 1 6,-3-1-7,2 1 0,1-2-12,-1 1-4,1-2 2,-1 3 1,1-3 2,-1 2 0</inkml:trace>
  <inkml:trace contextRef="#ctx0" brushRef="#br0" timeOffset="13534">2639 987 24,'-2'0'5,"2"0"-1,0 0 6,0 0 5,0 0-8,0 0 5,0 0-8,0 0 0,0 0 6,0 0-8,0 2 12,0 3-14,0 3 13,0 2 4,-2 3-8,-1 0 5,3 3-8,-2 0-13,0 2 19,0 1-1,0 1-2,2 1-1,-2-3-13,0 2 0,2 0-5,0-3-6,0 1 2,0-3 1</inkml:trace>
  <inkml:trace contextRef="#ctx0" brushRef="#br0" timeOffset="13876">2879 963 21,'0'0'4,"0"0"-1,0 0 0,0 0 0,0 0 0,0 0 0,0 0-1,0 0 0,0 0 0,0 0 0,0 0 0,0 0 12,0 0-14,0 0 12,0 0-1,0 0-14,0 0 6,0 0 0,0 0-7,0 0 13,0 0-14,0 0 14,0-2-1,0 0-7,2 1-1,-2 1 7,0-1-1,2 0-1,0 0-7,0 0 7,2-2-7,0 2 6,3 0-6,1 0-7,-2 1 14,2-1 0,1 2-7,-1 0 6,0 0-7,-2 3-5,3 0 13,-3 2-7,0 0 0,-2 2 7,0 1-1,-4 3-6,0 1 0,-2-3 6,-2 3-13,0 0 14,-2-2-1,2 0 0,-3-1 6,3 1-2,0-3-1,2-1-1,0 0 0,2-1-14,2-1 1,0 0 1,2 1-5,2-1 7,1 0 1,1 0-6,0 0 7,0 0 1,-1 2 0,1-1 0,-2 0-6,-2 1 7,0 0 0,-1-1-6,-1 0 13,-2 1-13,-5-2 13,1 1-7,-4 0 0,0 0 12,-3-2-1,1 1-2,-2-1-20,-1-1 14,1-1 6,-1 0-1,1-1-7,2-2-7,-1-2-6,3 0 1,0-2 1,2-1 0</inkml:trace>
  <inkml:trace contextRef="#ctx0" brushRef="#br0" timeOffset="14450">3173 918 23,'0'0'4,"-2"0"0,2 0 0,0 0-1,0 0 6,0 2-8,-3 0 7,1 2-1,0 0-1,0 2-1,0 1-7,0 1 7,2 0-7,0 1 7,2-2-1,2-2 6,-2 2-8,3-1 0,1-1 0,0-2-7,2 0 7,0-2-6,1-1 0,-1-3 0,0 2 7,1-1-7,-1-2 1,0 1 1,0-2 6,-1 1-7,1-2 0,-4 0 7,2 0 6,-2 0-7,-2 1 5,3-1-1,-3 1 0,2 1 5,-2 0-2,0 2-13,0-2 19,0 3-8,-2 0-1,0 1-1,0 1 5,2 1-1,-2 3-1,2 0-2,0 2-13,0 2 13,0 0-13,1 4 13,-1 2-13,-2 3 7,0 1-13,0 1 20,0 2-7,0 1 6,2 2-1,-2-1-7,2 1 1,-2-2 6,2 1-1,-2-2-7,-2-1 0,2-1 7,-2-3-1,-2-2-6,1 1 0,1-4 0,-2-1-6,-2-2 7,0-1 13,0-2-14,-5-1 19,1-2 4,2-2-21,-3-1 0,1-1 6,0-1 5,-3-2 5,3-1-2,-1-4-8,3 0-13,0-4-5,4-1-5,0-2-10,2 0 2,4-3 2</inkml:trace>
  <inkml:trace contextRef="#ctx0" brushRef="#br0" timeOffset="14988">3477 748 22,'0'0'5,"0"0"-2,0 0 7,0 0-8,0 0 0,0 0 0,0 0 6,4 1-1,0 0-1,0 2 12,2-1 4,3 3-3,-1 0-8,0 2-2,3 2-1,1 1-1,-2 2 6,1 0 4,1 3-2,-2 2-8,-1 3-7,1 3 12,-4 1-7,3 4 11,-5 2-2,0 4-1,-4 2-8,0 2 5,0 1 5,-4 0-26,0 1 20,-1-3-1,-3-1-20,0-2 20,-2-1-26,-1-1 9,-3-3-12,-1-2-4,-1-2 2,-3-2 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7:43.2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150 282 21,'0'-2'4,"0"0"0,0-2-1,2 1 0,-2-1 0,0 0 0,0-1 0,0 0-1,0 2 0,0-1 0,-2 1 6,2 1-8,-2-1 7,-2 1 5,0 2-1,-2 1-2,0 1-1,-1 2-13,-1 3 6,0 1-6,-3 1 7,1 3 0,0 3-7,-1 2 13,-1 3-1,1-2-7,3 2 0,0 1 6,0-1-7,3-1 7,1-1-1,0-1-1,4-1-13,-2-2 20,2-3-14,2 0 7,2-3 0,0-2-7,3-3 0,1-1 7,0-5-7,5 0 0,-1-4 1,1-4-7,-1-1 2,3-2 1,-3-3 1,3-2 0,-1-2 0,-2-2 1,3-3 0,-3 0 1,-1-1 0,-1-1 1,-1-1 0,-1 1 1,-2 1 0,0 0 0,0 2 0,-1 3 6,-1-1 0,0 4 5,0 1-7,0 2-7,-2 0 13,0 3-1,0 3-1,1 1-1,-1 2-7,-2 0 7,2 2 5,-2 1-1,0 4-1,0 3-14,-2 0 7,2 3 6,0 3-1,-2 3-1,-3 3-7,3 3 0,-2 2 0,2 1-6,-2 2 7,2 1 13,0-1-8,0 3 5,2-1-7,2-2 6,-2 0-8,4 2 7,0-3-14,0 1 1,0-4-12,3 1 1,-1-1 2,0-1 1,0-3 0</inkml:trace>
  <inkml:trace contextRef="#ctx0" brushRef="#br0" timeOffset="572">424 222 21,'0'-3'5,"0"1"-1,2 0 0,0-2 6,3 1-8,-3-1 6,2 1 5,-2-1-14,2 1 13,-2 1-14,2 1 13,0 1-14,1 3 19,-1 0-15,0 3 7,0 2-8,0 2 7,-2 1-1,0 3-1,0 4-1,0 0-13,-2-1 8,0-1 0,0 1 6,0-2-7,3-2 13,-3 0-8,0-3 6,2-1-7,0-2 0,-2-4-13,2 0 14,2-3-1,0-3-6,2-1 0,0-2 1,1-1 0,1-3-6,-2 0 2,0-3 0,1-1 8,-1-1-7,0-2 1,-2 2 1,3 0-1,-1 1 8,-4 1-7,2 1 7,0 1-7,0 3 1,-2 1 7,-2 3-1,2 0 6,0 3-14,-2 1 1,-2 3 0,2 2 20,-2 3-9,2 4 0,-2 2 5,2 2-8,-2 3 0,0 1 12,2 1-9,2-1-7,-2 0 13,2-1-8,2 0-7,3-2 7,-1-2-7,0-1-13,4-1 1,1-2 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7:44.9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169 266 19,'0'-1'3,"-2"-3"1,2 1 0,-2-1 0,2 0-2,-2-1 1,0 0-1,2 2 1,-2-2-1,0 3 6,-1-1-7,-1 1 6,0 1-7,-2 2-1,0 1 7,-2 2-7,-1 2 0,-1 1 7,-2 2-7,1 2 0,-1-1 0,1 3 0,-1 1 0,2 0 0,2 0 7,-3 0 5,5 2-7,2-2-7,0-2 7,0 0-7,2 0 13,2-3-14,0 1 7,2-3-1,0-2 6,2-1-13,2-3 7,2-2-1,1-1-6,3-2 1,0-1 0,1-3 0,-1-1 1,3-2 0,-1-2 0,0-1 1,-1-1 0,1-4 0,-1 1 0,-3-2 0,0-1 2,1 0-1,-3 0 0,0-1 0,-4 1 1,0 2 0,1-1 0,-1 0 0,0 2 0,-2 1 0,0 0 0,0 1 6,-2 2 6,2 2-2,0 0-7,-2 2 6,2 2-8,-2 1 6,0 1-13,0 1 13,0 1-1,0 3-7,0 1 13,0 3-8,0 1-7,0 5 1,-2 0-6,0 3 13,0 2 0,0 3-1,0 2 0,-2 1-1,2 0 0,0 1 6,0 0-2,0 0 0,2 0-8,0-1 1,0 0 6,2-1-13,2-2 0,-2 1 1,2-3-6,0 0 1,0-1 1,2-1 1,1-1-1</inkml:trace>
  <inkml:trace contextRef="#ctx0" brushRef="#br0" timeOffset="572">487 108 23,'0'0'4,"0"2"0,0-1 0,-2 2 6,0 0-8,0 3 6,-2 1-8,0 3 7,-1 0-1,3 2 6,0 1-14,-2 1 0,4 0 0,-4-3 7,2-1 5,2-2-7,2-1-7,4-1 7,-2-3 0,7 0-7,-3-3 0,0-3 1,-2 2 0,1-2 0,-1-1 1,0 0 0,0-2 7,2 0-8,-1-2 8,1-1-7,-2 1 0,0 0 0,1-1 7,-3-1-8,0 1 14,-2 1-2,2 1 5,-2 1-1,0 1-2,0 0-20,0 2 20,0-1-2,-2 2-13,2 1 7,-2 1-1,0 0 6,0 3-13,2 1 7,-2 2 6,0 1-8,0 2 7,0 3-1,0 0-20,3 2 27,-3 0-8,2 2-1,0 2 6,0 0-1,0 4-14,0 2 1,0 0 7,0 0 6,-2 1-14,2 2 13,-2 0-13,0 0 13,0-2-14,-2 0 1,0-1 19,0 0-8,0-3 0,0-2 5,-2-1-8,-3-1 0,1-2-7,-2-2 7,0-1 0,-3-2-1,-1-2 0,0 1 6,-3-2-26,1-3 9,-3-1-12,1-3 3,1-2 1,-1-1 1</inkml:trace>
  <inkml:trace contextRef="#ctx0" brushRef="#br0" timeOffset="1088">836 445 40,'0'-1'15,"0"1"-14,0 0 18,2-1-2,-2 1 4,0-1 10,0 1-16,0 0 10,0-2-15,0 2 5,0 0-8,2-1-8,-2 1 1,0-2-19,2 0 2,0 0 1,0 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5:13.4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78 190 22,'0'0'4,"0"0"0,0 0-1,-4 5 0,2 1 0,-2 3-1,-2 3 7,-1 2-1,-1 3-8,0 2 13,0 2-2,-1 2-7,1 1 5,2 3-1,2 0-13,0 1 13,4-2-7,2 1 6,2-2-1,0-2-7,4-1 6,1-1-7,3-3-6,0-1 1,3-1 1,1-3 0,1-2 0,-1-2 0,1-2 0</inkml:trace>
  <inkml:trace contextRef="#ctx0" brushRef="#br0" timeOffset="276">300 290 20,'0'0'3,"0"0"1,0 0 0,0 0-1,0 0 0,0 3 0,0 0-1,2 2 7,-2 2-1,2 0-8,0 3 0,-2 2 0,2 1 0,0-2 0,0 2 0,0 0 0,0-2 0,0 1 0,0-3 7,2 0-8,-2-3 1,3 0-1,-1 0 1,2-4-1,-2 0 0,2-5 1,-2-1 0,3-2-1,-1 0 0,0-2 0,0-3 1,-2 0 0,0-2 0,1-1 0,-3 1 0,2 2 0,-2 0 13,0 2-8,0 1 6,0 2-2,0 0 5,-2 1-14,2 3 0,-2 2 6,2 4 0,-2 3-1,0 1-1,0 1 6,0 4-20,2 1 20,0 1-1,0 2-8,3 0-12,1 0 7,-2 0 1,2 1-6,0-1 0,3 1 2,-1-2-1,2-2 0</inkml:trace>
  <inkml:trace contextRef="#ctx0" brushRef="#br0" timeOffset="1094">637 502 19,'0'0'4,"0"0"0,0 0-2,0 0 1,0 0 0,0 0-1,0 0 0,0 0 0,0 0-1,0 0 0,0 1 0,0 1 0,2 1 0,-2 1 0,2 1 0,0 2 0,0 2 0,0 3 0,-2 1 0,2 1-1,-2 2 1,0 0 0,0 1-1,-2 0 0,0 0 1,0 0-1,-2-1-1,0-2 1,2 0-1,-3-1 0</inkml:trace>
  <inkml:trace contextRef="#ctx0" brushRef="#br0" timeOffset="1654">794 254 18,'0'0'3,"0"0"0,0 0 0,0 0 0,0 0 0,0 0 0,0 0-1,0 0 0,0 0 0,-2 1 0,2 1 0,0 0 0,0 1-1,0 3 0,0 1 0,0 0 0,0 1 0,0 2-1,2-1 1,-2-1 0,0 1-1,2-1 0,0-1 0,0 2 0,2-2 0,0-3 0,3 1 0,-1-3 0,0-1 0,2-1 0,0-2 0,1 0 1,1-4-1,-2 0 0,1-2 0,-1-1 0,-2-1 0,0 0 0,1-2 0,-3-1 0,2 1 0,-2-1 1,0 1 6,-2 1-7,0-1 6,0 2-1,0 0 12,0 2-8,-2 1-8,3 1 6,-3 0 0,2 2-14,-2 0 7,0 2 7,2-1-1,-2 1-7,2 4 12,-2 0-7,2 1-7,-2 4 0,2 1 1,-2 3 6,0 1 0,2 2-1,0 1 0,2 2-7,-2 2 1,0 3-6,2 1 13,1 3 6,-1 2-7,0 2-7,2 0 1,0 3 0,0-1 13,1-1-1,-1 2-8,0-3-6,0 1 0,0-2 1,-1-3 1,-1 0 6,-2-2 6,2-3-1,-2-1-14,-2-3 7,0-1-6,0-1 13,-2-3 5,-2 0-14,0-1 0,-5-2 7,1-1-1,-4-1-7,-3-1 7,1-3-20,-3 1 2,1-3 1,-3-2 0</inkml:trace>
  <inkml:trace contextRef="#ctx0" brushRef="#br0" timeOffset="2289">1216 0 19,'0'0'3,"2"1"0,2-1 0,0 1 0,0 1 0,2 2-1,1-2 1,-1 2-1,0 0 0,0 2 0,-2 0 0,3 1 0,-1 2-1,0 2 0,0 1 0,0 2 0,1 4 0,-3 0 0,2 3 0,-2 5 12,0 1-14,0 3 13,1 2-2,-3 4-1,0 2-1,2-1-7,-4-1-7,0 0 7,0-1 6,-2-3-1,0 0 6,0-3-8,-3 0 6,1-2-20,-2-2 14,0 0-1,-2-2 6,1-3-1,1-2 5,0 0-14,0-3 6,0-2 0,-1-1 5,1-1-7,2-2 6,-2-1-14,2-1 1,2-2 7,-2 0-1,1-2-13,-1-1-5,0 0 2,2-2 0,-2-2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8:16.7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1406 16,'0'0'3,"0"0"0,0 0 0,0 0 0,0 0 0,0 0 0,0 0 0,0 0-1,0 0 0,0 0 0,0 0 0,0 0 0,0 0-1,0 0 1,0 0-1,0 0 0,0 0 0,0 0 0,0 0 0,0 0 0,0 0 0,0 0 6,0 0 5,0 0-14,0 0 7,0 0 5,0 0-1,0 0-7,0 0 6,0 0 5,2 0-2,4 0-7,2 0-1,1 0 6,3 0-14,3 0 14,-1-3-8,3 0 6,-1 0-1,1 2-13,-1 0 1,-1 0 7,-1-1 0,0 0-6,1 0 6,-3 1-12,-1 0 0,-1 0 1,-2 1 1,0 0-1</inkml:trace>
  <inkml:trace contextRef="#ctx0" brushRef="#br0" timeOffset="364">39 1543 20,'0'0'4,"0"0"-1,0 0 0,0 0 1,0 0-1,0 0 0,0 0 0,0 0-1,0 2 6,2-1-7,4 2 12,1-2-7,-1 0 5,0 1-1,2 1-8,3-1 6,-3-1-7,2 0 6,3-1-1,-1 0-1,2 0 0,3-1-13,-1 0 0,3-1 0,2 0 0</inkml:trace>
  <inkml:trace contextRef="#ctx0" brushRef="#br0" timeOffset="1480">1142 712 20,'0'0'4,"0"0"-1,0-1 0,0 0 0,-2 0 0,0 1 0,0 0-1,0 0 0,0 1 0,-1 1-1,-1 1 0,2 1 0,-2 1 0,0 1 0,0-1 0,0 4 0,0-1 0,-1 2 0,1 1 0,0 1-1,0 4 1,2 0-1,-2 1 7,0 3-7,0 1-1,0 0 1,1 1 6,1 1-1,-2 1-6,2 0 0,-2 2-1,2-1 1,-2 1 0,2 2 7,0 0-7,0 0 6,0 2-1,0 0-6,2 1 6,-3 2 0,3 0-1,0 0 0,0 1-7,0 1 1,0 0 0,-2-1 0,2 1 0,-2-1 1,2 0 0,-2 1 7,2 0-7,-2 0 0,0-1 7,0-2-7,0 0 13,0-2-8,0 0-7,0 1 13,0 1 5,0-2-1,0-2-2,0 0-1,-3-2-2,3-2-1,-2-1 0,2-2-1,-2-2-1,0-2-1,0 0 0,2-3-13,-2-2 7,-1 0 7,1-2-1,0-1 6,-2-1-8,0-1-6,0-1 7,-1-1 5,1 0-1,0-2 0,-2 1-8,2-2-6,-3 1-5,3-2-6,-2-1 2,2 0 0</inkml:trace>
  <inkml:trace contextRef="#ctx0" brushRef="#br0" timeOffset="5923">1179 0 21,'0'0'4,"0"0"0,0 0-1,0 0 0,0 0 0,0 0 0,0 0-1,0 0 0,0 0-1,0 0 1,0 0-1,0 4 1,0 2-1,-2 1-1,2 1 1,0 1 0,0 3 0,0-1 0,0 3-1,0 0 1,0 2-1,-2 1 0,2 0 0,0-1 1,0 2-1,0-1 0,0 1 0,-2-2-1,2-1 1,0-1-1,0 0 0,0-1-1</inkml:trace>
  <inkml:trace contextRef="#ctx0" brushRef="#br0" timeOffset="6186">1307 199 21,'0'0'4,"0"0"0,0 0 0,0 0-1,0 0-1,0 0 1,0 0-1,0 0 0,0 0 0,0 6 0,0 2 0,-6 1-1,0 2 0,2 1 0,-3 0 0,-1 2-1,2 0 1,-2 1 6,1 1-8,-1 0 0,0-1-1,2-1 1,0 1-2</inkml:trace>
  <inkml:trace contextRef="#ctx0" brushRef="#br0" timeOffset="6536">1388 379 19,'0'0'4,"0"0"0,0 0 0,0 0-1,0 0 0,0 0 0,0 0-1,0 0 7,0 0-8,0 0 0,0 2-1,0-2 1,2 1 6,-2-1-1,0 0-7,0 1 0,0-1 0,0 1 1,0-1-1,2 0 0,-2 1 1,2 0-1,2 1 1,-2-1 0,2 0 6,0 1-7,0-1 0,3 2 1,-3-1 0,-2 2 0,2-2 0,0 0-1,0 3 1,0-2-1,0 2 0,-2 0 1,1 1-1,-1-2 1,-2 1 0,0 1 0,0-1 0,-2 1-1,-3 1 1,1-1 6,0 1-7,0-1 1,-2 0-1,0-1 0,1 0 0,-1 1 1,2-1 0,0-1 0,-2 1-1,2 0 0,2-2 1,0 1 0,-3-1 0,3 1 0,2-2 6,-2-1-7,0 0 13,0 0-1,0 1-8,4-1 6,-2-1-1,4-1 5,0 1-2,3-2-1,1 1-8,0-1 6,5-2-7,-1 1-12,4-2 1,1-1 0,2 1 1</inkml:trace>
  <inkml:trace contextRef="#ctx0" brushRef="#br0" timeOffset="8573">560 998 21,'0'0'4,"0"0"-1,0 0 1,0 0-1,0 0-1,0 0 0,0 0 0,0 0 0,0 0 0,0 0-1,2 2 0,0 0 0,4 0 0,-2 1 0,2-1-1,2 1 0,-1 1 0,1 0 0,0 1 0,0 0 0,-1 1 0,1-1 1,-2 1 0,0 1-1,-2 0 0,1 0 1,-1 1 0,0 0-1,-4 2 0,0-1 0,-2 0 0,-4 2 0,1-1 0,-1 0 0,2-1-1,-2 0 2,-2 1-1,1-1 1,-1 0-1,0 0 0,0 1 0,-1-1 0,3 0 1,-2 0-1,4-1 0,-4-1 0,1 0 0,3 0 0,-2 0 1,4-3-1,-2 2 0,2-1 0,0-1 1,0 0-1,0-1 0,2 1 0,0-2 0,2 2 0,0-2 7,4 0-1,0-1-1,2-1-7,1 0 0,3 0 7,2-1-1,1 0-7,3-1 1,1 1 0,0-2 0,1 2 0,1-1-1,0 1 0,-1-1 0</inkml:trace>
  <inkml:trace contextRef="#ctx0" brushRef="#br0" timeOffset="9103">475 1532 21,'0'0'4,"0"0"0,0 0 0,0 0-1,0 0 0,0 0-1,0 0 1,0 0-1,2-1 0,4 1 6,0 0-1,1-1-7,1 0 12,2 0-1,5-2-8,1 0 6,1-2-14,3 1 7,5-1 6,0 0-14,0-2 1,-1 1 1,3 1 0,-2-1 0,0 0 0,0 0-1</inkml:trace>
  <inkml:trace contextRef="#ctx0" brushRef="#br0" timeOffset="9508">547 1803 22,'-2'0'3,"2"0"1,0 0-1,0 0 0,0 0 0,-2-1 0,0 1-1,-2-1 0,2 1 0,-2 1-1,2 0 0,-3 2 1,3-1-1,-2 0 0,2 1 0,0-1-1,-2 0 1,4 2-1,0-1 1,0 1-1,0-2 1,0 2-1,2-1 7,2-1-8,0 2 0,0-1 1,3 0 0,-1 0 0,2 0 0,-2 0 0,3 1 6,1-1-7,-2 1 0,2-1 0,-1 2 1,-1-1-1,0 1 1,-2 0-1,1-1 7,-3 2-7,0 0 0,0 0 7,-2 0-8,-2-1 0,-2 1 1,2 1 6,-4 0 0,-2-1-7,2 1 0,-3-1 0,1 0 1,0-2 0,-2 1 0,-1 0 0,-1-1 0,0 0 0,-1-2 0,1-1 0,2 0 1,0-1-1,-1 0 0,1-2 0,0 0 0,2-2-1,2 0 0,-3-1-1</inkml:trace>
  <inkml:trace contextRef="#ctx0" brushRef="#br0" timeOffset="9938">562 1743 21,'0'0'3,"2"-1"1,-2 1-1,0-1 0,2 2 0,-2-1 0,2 0 0,0-1-1,0 1 0,0-2 0,2 1 0,0 0 6,2 0 5,5 1 4,-3-1-8,2 0-7,1-1-1,1 0 0,0 0-6,5-1 7,-1 0-7,1-1 13,2 1-13,-1-2 0,1 1-1,-1-1 0</inkml:trace>
  <inkml:trace contextRef="#ctx0" brushRef="#br0" timeOffset="15792">1790 1031 16,'-2'0'3,"2"0"-1,-2 0 1,0-1 0,0 1-1,0-1 0,0-1 0,0 1 1,0 0-1,0 0 0,0 1-1,0-1 0,-1 0 0,1-1 1,0 1-1,0 0 0,2 0 0,-2 0 0,2 1 0,-2-1 0,2-1 0,2 0 0,0 0-1,0 0 0,5-1 0,-1 1 0,2-2 0,2 2 0,-1-1 1,3 0 0,0 1-1,1 0 0,-1 0 0,3 1 1,-1 1-1,3 0 0,-3 1 0,0 1 0,1 0 0,-1 1 0,-1 2 0,-3 1 0,0 1 0,-1 0 1,-5 1-1,0 2 1,-2 0-1,0 0 0,0 2 0,-4-2 0,0 2 0,-2 0 0,0-1 0,-2 0 0,-1 0-1,1 0 1,0-2 0,-2 2 1,-1-3-2,3 0 1,0 0 0,0-2 0,0 0 1,2-2-1,-3 1-1,5-2 1,-2 1 0,2-2 0,0 1 0,0-1 0,0-1 0,0 1 0,2-2 0,0 2 0,0-2 0,0-2 0,0 0 0,2-1 0,2-1 1,0-2-1,2 0 0,3-2 0,-1-1 0,0 0 0,2-3 0,3 0 0,-1-2 0,3 0-1,1 1 2,-1 0-1,1-1 0,-3 0 0,1 1 0,-2 1 0,-1 1 0,-1 0 0,0 2 0,1 0 0,-3 1 0,-2 2 0,0 0 0,1 0 0,-1 1 0,-2 2 0,-2-1 0,2 2 0,-2 0 0,-2 2 0,0 0 0,0 2 7,-2 0-8,2 3 7,-4 2-1,-2 2-7,2 1 1,-3 0 0,3 2 0,-2 1 0,0-1 0,-2 1 0,4 1 0,-3 0 0,1-1 7,2 1-8,0-1 1,2-2 0,0 1 0,2 0 0,-2-2 0,2-1 1,2 1 0,0-2 6,2 0-7,2-1-1,0-1 1,3-2 0,1 1 0,0-3 0,1 1 0,1-2-2,2-2 0</inkml:trace>
  <inkml:trace contextRef="#ctx0" brushRef="#br0" timeOffset="16824">2340 755 17,'0'0'4,"0"0"-1,0 0-1,0 0 1,0 0 0,0 0-1,0 0 0,0 0 0,0 0 0,0 0-1,0 0 1,0 0-1,0 0 0,0 0 0,0 0 0,0 0 0,0 0 0,0 0-1,0 0 0,0 0 1,0 0-1,0 0 0,0 0 0,0 0 1,0 0-1,0 0 0,0 0 0,0 0 0,0-1 0,4 0 1,-2 0 0,2 0-1,-2-1 0,2 1 0,-2 1 0,2-1 0,-2 1 0,0-1 0,0 0 0,1-2 0,-1 3 0,-2 0 0,2 0 0,-2 0 0,2 0 0,-2 2-1,0-4 1,2 2 1,-2 0-1,0 0 0,0-1 1,0 2-1,0-1 0,0 0 0,0 2-1,0-2 1,2 0 0,-2 0 1,0 0-1,0 0 0,0 0 0,0 0 0,0 0 0,0 0 0,0 0 0,0 1 0,0-1 0,0 0 0,0-1 0,0 1 0,0 0 1,0 0-1,0-3 0,0 3 0,0 0 0,0 1 0,0-2 0,0 1 0,0 0 0,0 1 0,0-1 0,0 0 0,0-1 0,0 1 0,0 0 0,0 0 0,0 0 0,0 1 0,2-2 0,-2 1 0,0 0 0,0 0 0,0-1 0,0 1 0,0 0 0,0-1 0,2 1 0,-2 0 0,2 1 0,0-1 0,0 1 0,0 3 0,0-2 0,0 0 0,0 2 0,0-1 0,3 2 0,-3 0 0,0-1 0,0 1 0,0 0 0,0 0 0,0 1 0,-2 2 0,0-1 0,0 2 1,-2 0-1,0-1 0,-2 0-1,0 1 1,-1 1 0,1-2 0,-2 1 0,0-1 0,0 1 0,0-3 0,-1 0 0,3 1 0,-2-1 0,2 0 0,0 0 0,2-2 0,-2 0 0,2-1 0,-3 1 0,3-2 0,2 1 0,-2-2 0,2 1 0,0-1 0,0 1 0,0 0 0,0-1 0,0 1 0,2-1 0,-2 0 0,2 1 0,0-1 0,1-1 0,1 1 0,0-1 0,0 0 0,2 0 0,0 0 0,1-1 0,1 1 0,0-1 0,0 1 0,1-2 0,-1 2 0,0-1 0,0 1 0,3 0 0,-3-1 0,2 2 0,-1-1 0,1 0 0,-2 0 0,0 0 0,1 0 0,-1-1 0,0 2 0,-2-1 0,1 0 0,-1 0 0,-2 1 0,2-1 0,-2 2 0,2-2 0,-1 0 0,-1 0 0,-2 0 0,0 0 0,0 0 0,0 0 0,0 0 0,0 0 0,-2 0 0,2 0 0,0 0 0,-2 0-1,2 0 0,-2 0 0,0 0 0</inkml:trace>
  <inkml:trace contextRef="#ctx0" brushRef="#br0" timeOffset="18584">1478 981 18,'0'0'4,"0"0"-1,0 0 0,0 0 0,0 0-1,0 0 0,0 0 0,0 0-1,0 0 1,0 0-1,0 0 0,3-1 0,1 1 0,0 0 0,2 0-1,0 0 1,0 0 0,1 0 0,1 1-1,-2 0 1,2 1-1,1 2 0,-1-2 0,-2 2 1,0 2-1,0-1 0,1 2 0,-1 1 0,-2 1 0,-2 1 0,0 1 0,-2 0 0,0 1 0,-2 1 0,0-2 0,0 2 0,-2 0 0,-2-2 0,1 1 0,-1 0 0,0-2 0,0 1 0,0-1 0,-1-1 0,1 1 0,2-2 0,0-1 0,0 0 0,2-1 0,-2-1 0,2 1 0,2-1 0,-3 0 0,3-2 0,3 1 0,-3-2 1,2 1-1,2 0 0,0-2 0,0 0 0,2 0 0,2-1 0,1 0 0,1 0 0,2-1 0,1 0 1,3-1-1,1-1 0,-1 1 0,3 0-1,0 0-1</inkml:trace>
  <inkml:trace contextRef="#ctx0" brushRef="#br0" timeOffset="19194">1518 1559 19,'0'0'3,"0"0"0,0 0 0,0 0 0,0 0 0,0 0-1,0 0-1,2 0 1,0 0 0,4 0-1,2 0 0,1-1 1,1 0-1,4 0 0,1-2 0,3 0 0,3-1 0,2 1 0,1-2-1,5-1 1,2 1 0,4 0-1,5-1 0,1-1 0,0 0 1,1 0 0,1 0-1,-2 0 0,1 2 0,-1 0 0,-2-1 0,-2 0 0,-4 1 0,0 1 0,-2-2 0,-4 2 0,0 1 0,-4-1 0,-3 0 0,-1 1 0,-3 0 0,-1 1 0,-3 0 0,-1 0 0,-3 0 0,2 1 0,-1 0 0,-3 1 0,-2 0-1,2 0 0,-2 1-1</inkml:trace>
  <inkml:trace contextRef="#ctx0" brushRef="#br0" timeOffset="19848">1958 1714 19,'0'0'4,"0"0"0,0 0-1,0 0 0,0 0 0,0 0-1,0 0 0,0 0-1,0 0 0,0 0 1,0 0-1,0 0 0,0 0 0,0 0 0,0 0 0,2-1-1,2-1 1,0 1-1,2 1 1,-2-1-1,2 0 1,3 0 0,-1 0-1,-2-1-1,2 1 1,-1 0 1,1 1-1,0 0 1,0 0-1,1 0 0,-1 0 0,0 1 0,0-1 0,3 1 0,-5 1-1,2-1 1,-2 1 0,3-1 0,-3 2 0,-2-1 0,2 1 0,0 0 0,-4-1 0,3 0 0,-1 2 0,-2-1 0,0 1 0,-2-1 0,0 2 0,0 0 0,-2-1 0,0 2 1,-2 0-1,1 0 0,-1 1 1,-2 0-1,0 0 0,-2 0 0,-3 1 0,3 0 0,-2 0 0,-1 0 0,1 2 0,-2-2 0,-1 0 0,3 0 0,-2 0 0,1 0 0,1-1 0,0 0 0,1-1 0,1 0 0,0-1 0,0-1 0,1 0 0,3-1 0,0 0 0,0 0 0,2-1 0,0-1 0,0 1 0,2-1 0,0 0 0,2-1 0,0 0 0,0 0 0,4 0 0,0-1 0,3-2 0,1 1 0,0 0 0,5 0 0,-1-1 0,1 0 0,1 0 0,3 0 0,-3-1 0,3 2 0,-1-1 0,-1-2 0,2 1 0,-1 0 0,-1 0 0,-3 1 0,1 0 0,-1 0 0,-4 1 0,1-1 0,-1 1 0,-2 1 0,-2-1 0,1 0 0,-3 2 0,2-1 0,-2 0 0,-2 0 0,2 0-1,-2 0 1,0-1 0,1 1 0,-1 0-2,0 0 0</inkml:trace>
  <inkml:trace contextRef="#ctx0" brushRef="#br0" timeOffset="24516">1551 772 18,'0'0'3,"-2"0"-1,2 0 1,-4 0 0,-1 0-1,1 2 0,-2 0 0,0 1 0,0-1-1,-1 1 1,1 3-1,0 0 0,0 2 0,-2 1 0,1 3 0,1 2 0,0 2 0,-2 3 0,0 3 0,-1 1-1,-1 4 1,0 2-1,-3 4 1,3 3 0,-2 1-1,1 4 0,3 1 0,0 2 0,1 1 1,5 0 0,2 1-1,2-2 0,5-1 0,-1 0 0,2-1 0,2-1 1,5-3-1,-1-2 0,3-2 0,1 0 0,-1-3 0,2-2 0,-1-1 0,-1-1 0,1-3 0,-1-2 0,-1-1 0,1-2 0,-3-3 0,1-1-1,-1-1 0,-1-2 0,-1-2 0,-2 0-1</inkml:trace>
  <inkml:trace contextRef="#ctx0" brushRef="#br0" timeOffset="40735">1344 674 17,'-2'-1'3,"2"1"0,-2 0 0,-2 1 0,2 0-1,-2 1 0,2 1 0,-2-1 0,-1 3-1,1-1 0,-2 3 0,0 1 1,2 3-1,-2 0 0,-1 2 0,1 2 0,0 2 0,2 2 0,-2 2 0,-1 3 0,3 2-1,-2 2 0,2 5 1,-2 1-1,2 3 0,-2 4 0,-1 0 1,3 4-1,0 2 1,2 2-1,0 1 0,0 1 0,2-1 0,2-1-1,0-1 2,0-1-1,2-2 0,0-1 0,3-1-1,-3-1 2,2-1-1,0 1 0,0-3 0,0 1 0,5-3 0,-1 0 0,0-2 0,3-1 0,-1-2 1,1-1-1,-1-3 0,2-2 0,-1-1 0,-1-3 0,-1-2 0,-1-3 0,0 1 0,-2-5 1,-1 1-1,1-2 0,-2-3 0,0 1 0,0-3 0,-1-2 0,1 0 0,0-3 0,-2 0 0,2-4-2</inkml:trace>
  <inkml:trace contextRef="#ctx0" brushRef="#br0" timeOffset="166701">1732 1125 19,'0'0'3,"0"0"0,0 0 0,0 0 0,0 0 0,0 0-1,0 0 0,0 0-1,0 0 0,0 0 1,0 0-1,0 0 0,0 0 0,0 0-1,-2 0 0,0-1 1,-2 1 0,0 0-1,0 0 0,0 1 1,0 0 0,-3 2 0,1 0-1,0 2 0,-2 1 0,0 2 0,-3 1 0,-1 2 1,-1 0 0,-1 3-1,-3 0 1,1 2-2,-1 3 1,1-2 0,-1 1 0,1-1-1,-1 1-1</inkml:trace>
  <inkml:trace contextRef="#ctx0" brushRef="#br0" timeOffset="167573">2290 1671 19,'0'0'3,"0"0"0,0 0 0,-2 1 0,-2 1 0,0 1-1,-3 1 0,-1 0 0,0 2-1,-2 1 0,-3 2 1,1 0-1,-3 2 1,-1 1-1,-3 2 0,1 1 0,-5 3 0,2 1-1,-1 1 1,-3 3 0,0-1-1,2 2 0,-1 2 0,-1 0-1,0 0 0,2-2 0,1 2-1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8:37.7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0 153 20,'0'0'4,"0"0"0,0 0-1,0 0 0,0 0-1,0 0 1,0 0-1,0 0-1,2 0 1,2 1 0,3-1-1,1-1 0,3-1 0,-1 1 0,5-1-1,-1 0 1,5-2-1,0 1 0,2-1 0,2-1-1,-2 1 0</inkml:trace>
  <inkml:trace contextRef="#ctx0" brushRef="#br0" timeOffset="220">163 0 19,'0'0'4,"0"0"0,0 0 0,0 0-1,0 0-1,0 0 1,0 0-1,0 0 0,0 0-1,0 1 0,0 3 0,0 1 0,0 0 0,0 4 0,0-1 0,2 1 0,-2 3 0,2-1 0,-2 2 0,2 1-1,1 0 0,-1 1 0,0 1 1,0-1-1,2 3 0,-2-3 0,2 0-1,0 0-1,1-1-1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8:38.4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19 339 19,'0'0'4,"0"0"-1,0 0 0,0 0 0,-2-1 0,2 1-1,0 0 0,0 0 0,0 0 0,0 0-1,0 0 0,0 0 0,0 0 1,0 0-1,0 0 0,0 0 0,0 0 0,0 0 0,0 0 0,0 0 0,0 0-1,0 0 0,0 0 0,2-1 0,2-3 0,0 2 0,0-2 0,2 1 0,0-1 0,1 1 0,-1 1 0,2-2 0,0 2 1,1-1-1,-1 1 0,2 2 0,-2 0 0,3 0 0,-3 0 0,0 2 0,1 3 1,-1-1 0,-4 0-1,2 3 0,-4 0 0,0 1 0,-2 0 0,-2 1 0,0 0 0,-2-1 0,-2 1 0,2-1-1,-3 1 1,1-2 0,0 0 0,0-2 0,0 1 0,2 0 0,-1-1 0,3-1 0,0 0 0,0-1 0,4 1 0,0-2 0,0 1 0,3 0 0,-1 0 0,2 1 0,0-1 0,2 2 1,-1 1-1,1 0 0,-2 1 0,2-2 0,-2 2 0,-1 1 0,1-1 0,0 2 0,-2-2 0,-2 1 0,0-1 0,0 1 0,-2-1 0,0-1 0,-2 0 0,0 0 0,-2 0 0,-2 0 0,-2 0 0,-3-2-1,1 1 1,-2 0 7,-1-1-7,-1 0-1,-1-1 1,1 0 0,-1-1 0,3-1 0,2 0-1,-1 0 0,1-2 1,2 1 0,1-1-1,1-1 0,0 1-1,4-3-1</inkml:trace>
  <inkml:trace contextRef="#ctx0" brushRef="#br0" timeOffset="1072">357 408 19,'4'-4'4,"-4"1"-1,0-2 0,0 0 0,5-2-1,-1 0 1,0 2-1,2-2 0,-2-2 0,4 4-1,1-1 1,-1 0-1,0 3 0,3-1 0,-3 3 0,0 3 0,0 1 0,3 2-1,-1 5 1,-8-5 0,2 4 0,-2 0-1,0 1 0,-2 3 0,0 0 0,-2 0 1,-2-1 0,-2 15-1,2-6 0,-2-4 0,-1-3 0,5-3 1,0-4-1,2-1 0,-2-2-1,2-1 1,2-2 0,0-1 0,2-1 0,1-3 0,1-3 0,4-2 0,-2 0 0,-4 3 0,3-1 0,-3-2 1,4-2-1,-2-1 0,0-2 0,3 2 0,-3-2 0,2 0 0,-2 0 0,1 0-1,-1 3 2,-2 1-1,0 1 0,0-1 0,-2 3 7,2 2-1,-4 1-7,2 2 6,-2 1 0,2 2-7,-2 2 6,0 3-7,-2 2 7,2 2 0,-2 1-7,2 1 6,-2 1 0,2 1-7,0-2 7,0 2-7,2-1 7,-2 0-6,2-2 6,0 1-6,5-1 0,-3-1 0,2-2 0,0 0 0,2-2-1,3-1-1</inkml:trace>
  <inkml:trace contextRef="#ctx0" brushRef="#br0" timeOffset="1551">847 302 22,'0'0'4,"0"0"-1,0 0 0,0 2 0,-2 2 0,0 1-1,0 1-1,0 1 1,-1 1 0,1 2-1,2-1 0,-2 0 0,2-1 0,2 2 0,-2-2-1,2-1 1,3 0 0,-1-3 0,0 1-1,0-1 0,2-2 0,0-1 0,1-1 0,1-2 0,-2-1 1,2 0-1,-2-2 0,3-1 1,-3-2-1,0-1 0,0 1 0,1-1 0,-3-1 0,2 1 1,-2 1 0,0-1 6,-2 0-1,2 4 5,-2-1-14,0 1 7,0 2 0,1 0 5,-3 2-1,2 1-1,0 1-7,-2 2 6,2 2-13,-2 2 14,2 2-1,-2 0-7,2 1 6,0 4-13,0 0 13,2 1-13,-2 0 8,0 3-7,0-1 7,0 1 0,0 0 0,-2 1-6,3-1 7,-3 1 6,2 0-13,-2-1 13,0 0-7,0-2 6,0-1-13,0-1 1,-2-1 13,2 0-1,-5-3 0,3 0-1,-2 0 5,-2-1-1,0-1-1,-2-2-7,-3 0-7,1 0 7,-2-3 0,-1-1 0,1 1 0,-1-2-6,-1-1 0,1 0-5,3-1 0,0-2 0</inkml:trace>
  <inkml:trace contextRef="#ctx0" brushRef="#br0" timeOffset="3745">1117-1 19,'0'0'3,"2"0"0,-2 0 0,0 0 0,2 3 0,-2 1-1,3 0 0,-1 2-1,2 0 1,2 2 0,4 1-1,3 2 0,-1-1 0,-4-3 0,3 1 0,1 3 0,2 3 0,1 3-1,1 3 1,-1 2 0,1 5-1,1 4 0,-1 2 1,-1 3-1,-3 2 1,1 3-1,-3 2 0,-2 2 0,-2 1 1,-1 3-1,-5 2 0,-2 2 0,-5-2 0,-1-1 0,-2-3 1,-5 0-1,-1-3 0,-3-3 0,-1-3 0,-1-2 0,0-2 1,1-3 0,-3-3-1,2-3 0,3-3 0,1-1 0,1-3 7,-1-3-8,5-2 1,1-2-1,-1-1 1,4-2 0,-1-1-1,1-4 0,2 0 0,2-2-1,0-1-1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8:42.9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60-1 19,'0'0'4,"0"0"0,0 0-1,0 0 0,0 0 0,0 0 0,0 0-1,0 0 0,0 0 0,-2 0-1,2 0 0,0 0 0,0 0 0,0 2 0,0 3 0,-2 0-1,2 2 1,-2 2-1,2 1 0,-2 2 1,2 3 0,-2 3 0,2 2-1,0 3 0,0 1 0,-2 4 0,0 1 0,2 3 0,-2 2 0,0 2 0,2 3 0,-2 0 0,0 3 0,0 1 0,0 0 0,0 4 0,0-2 0,-1 0 0,-1-1 0,2-1 0,2-2 0,-2-3 0,0-1 0,-2-3 0,2-1 0,0-3 0,0-2 0,2-1 0,-2-4 1,2-1 0,-2-2-1,2-3 1,0-1-1,0-4 0,0 0 0,0-3 0,0 1 0,0-3 0,0-2 7,0 1-7,0 0 12,2-2-8,-2-1 6,2-2-7,0 0 5,0-2-13,0 0 1,0-1 6,-2 1-7,2-3 0,0 1 0,0-1 0,0-1 0</inkml:trace>
  <inkml:trace contextRef="#ctx0" brushRef="#br0" timeOffset="912">153 1190 17,'2'-1'3,"4"-1"0,1 0 0,-1 0-1,-2-1 0,2 2 0,0 0 0,-2 1 0,0 0 0,3 0-1,-3 1 0,0 3 1,-2-2-1,0 2 0,2 1 0,-2 2 0,2 2 0,-2 0 0,-2 3 0,-2-1 0,0 3-1,-4 15 0,0-4 0,-2-3 0,-1-2 0,1-3 1,0-2-1,4-3 0,2-5 0,0-1 1,0-3 0,2 1-1,0-3 0,2-5 0,0-2 0,4 0 0,2-4 0,4 0 0,-1-3 0,3-2 0,-8 7 0,1-1 0,1 0 0,0 0 0,0-2-1,1 1 2,-3 1-1,2-2 0,-2 2 0,0 1-1,0-1 2,-1 1-1,1 1 0,-2 2 1,0-1 0,-2 1-1,0 0 0,0 2 1,0 1-1,0-1 0,0 1 0,0 0 0,-2-1 0,3 2 0,-3 0 0,0 1 0,0 0 0,0 2 0,0-1 0,-3 3 0,1 1 0,0 0 0,2 1 0,-2 2 0,0 0 0,0 1 0,0-1 0,0 1 0,0 2 1,0-2-1,0 1 0,2 1 0,0-1 0,0 2 0,2-3 0,0 2 1,0-1-1,0 0 0,0 0 0,2-1 0,-2 0 0,2-1 0,1 0-1,1-1 0,0-1-1,0-2 0</inkml:trace>
  <inkml:trace contextRef="#ctx0" brushRef="#br0" timeOffset="1646">534 1309 20,'-2'0'4,"2"0"-1,0 0 0,0 0 1,0 0-1,0 1 0,2-1-1,-2 0 0,0 0 0,2 1-1,0-1 0,0-1 0,2 1 0,1 0 0,1 0 0,2-1 0,0 1-1,1 0 0,-1-2 0,0 1-1,0 1 0,-2-1 0,3 1-1</inkml:trace>
  <inkml:trace contextRef="#ctx0" brushRef="#br0" timeOffset="1878">518 1392 18,'0'0'4,"0"0"-1,0 0 0,0 0 0,0 0 0,0 0-1,0 0 1,0 0-1,0 2 0,4-1 0,-2 0 0,4 0-1,-2 0 1,4 0-1,1 1 7,-1-4-8,0 2 0,2-1 0,3 0 0,-1 0-1,1-1-2</inkml:trace>
  <inkml:trace contextRef="#ctx0" brushRef="#br0" timeOffset="4288">878 1264 18,'0'0'3,"0"0"1,0 0-1,2 0 0,0 3 0,-2-2-1,0 0 0,-2 1 0,-2 2 0,0 2-1,2-1 1,-2 2 0,-2 0-1,-1 2 0,1-1 0,4-4 0,0 1 0,-2 1 0,2 0-1,0 1 1,0 1 0,0-1-1,2 0 0,-2 1 0,2-1 0,0 1 0,0 0 0,2 0 1,2-1-1,-2-2 0,4 0 0,0-1 1,3-1 0,1-1-1,0-2 0,3 0 0,-1-2 0,0-2 0,1 1 0,-1-2 7,-2-1-7,-1 0 6,-1-2-7,-2 1 12,0-2-13,-2 0 0,-2-1 0,0 0 0,-2 0 13,-2 0-1,0-1-14,0 2 7,-2 0-7,0 1 0,-2-2-1,-7-8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1:23.8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 0 24,'0'0'5,"0"0"-1,0 0 0,0 0 5,0 0-1,0 0 5,0 0 11,0 0-9,0 1-8,-2 0 12,2 0-9,-2 0-8,2 2 13,0-2-8,-2-1 5,2 0-14,0 1 13,0-2-20,0 1-7,0 0 2,0 0 0</inkml:trace>
  <inkml:trace contextRef="#ctx0" brushRef="#br0" timeOffset="36685">5705 317 23,'0'0'11,"0"0"5,0 0-2,0 0-8,0 0 24,0 0-4,0 0-9,0 0 10,0 0-3,0 0 3,0 0-16,0 0 5,0 0-2,0 0 5,0 0-15,0 0 12,0 0-8,0 0 5,0 0-8,0 0 12,0 0-9,0 0-1,0 0-13,0 0 13,0 0 6,0 0-8,0 0-13,0 0-24,0 0-3,0 0 4,0 0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9:03.0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 6 18,'0'0'4,"0"0"-1,0 0 1,0 0-1,0 0 0,0 0 0,0 0 0,0 0-1,0 0 0,0 0 0,0 0-1,0 0 0,-2 0 0,2-1 0,-2 0 13,-1-1-8,1 2-1,2-1 6,0 1 5,0-1-15,0 1-6,-2 0 7,2 0 6,0 0-8,0 0 13,0 0-14,0 0 6,0 0 6,0 2-2,2 0-1,0 0-13,3-1 7,-3 1-1,2 2 6,2-1 0,0 2-1,2-1-1,3 0-13,-1 1 1,3 0 7,-1-1 0,0 1 6,1 1-1,1-2 0,1 1-1,-1 0-7,1-2 1,-1 1-12,1-1 14,-1-1 0,-4 1-6,3-1 0,-3 0-5,-2 0 1,-1-1 0,-1 0 1,0 0 0</inkml:trace>
  <inkml:trace contextRef="#ctx0" brushRef="#br0" timeOffset="408">0 187 23,'0'0'4,"0"0"0,0 0 0,2 0-1,-2 2 0,2-2 0,-2 1 5,0-1-1,2 0-7,-2 0 13,0 1-2,2 1 5,2-1 4,1 1-2,-1 0-2,0-1-9,0 1 18,2 2-3,2-2 4,1 0-16,-1 2 5,0-2-8,3 1 5,1-1-8,0 0 12,3 1-14,-1-1-7,3-1 13,1 0-1,3 0-19,0 1-18,2-2 3,-1 1 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0:46.0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157 25 22,'0'0'4,"0"0"0,0 0-1,0 0 0,0-1 0,0-2 6,2 1-1,-2 0-7,2-1 0,-2 2-1,2 0 0,-2-1 0,2 1 13,0-1-14,0 0 6,0 1-7,0 1 13,0 0-8,0-1 0,0 0 6,2 1-14,1-2 7,-1 2 6,0 0-13,2 2 13,-2-2-1,2 2-7,0 0 0,1 1-7,-1 0 14,0 2-1,0 1-7,0 1 0,-2-2 0,3 2 7,-3 2-7,0-1-7,0 0 14,-2 1-7,0 2-6,-2-2 1,0 1 13,-2 0-1,-2 0-7,0 1 6,0-1-6,-5 2 0,1 0 6,0-1-7,0 1 0,-3 0 7,1-1-13,0 1 13,0 0-13,1-2 1,-1 1 14,2-2-1,0 0-1,1-1-1,-1 0-6,2 1 6,0-2 0,2-2-1,0 1-7,-1 0 13,3-1-1,0-2-19,0 2 13,2-2 6,2 1-7,0-2 0,2-1 12,1 2-1,3-1-8,0-1 12,0-1-2,5 0-14,-1 0 12,0 0-7,5-1 11,-1 0-14,1-1 6,-1 0-1,3 0-13,-1 0 19,1-1-20,-1 0 13,1 1-7,-3-1-12,1 1-5,16-2-4,-8 2 2,-5 0 2,-5 1 1</inkml:trace>
  <inkml:trace contextRef="#ctx0" brushRef="#br0" timeOffset="598">0 621 20,'0'0'4,"0"0"1,0 0-1,0 0-1,0 0 6,0 0-7,0 0 12,0 0-8,0 0 12,0 0-15,0 0 12,2 0 5,0 0 4,4 0-10,1 0 11,1 0 3,0-2-10,2 2-8,1-1 11,1 0 4,2-1-10,1-2-1,-1 2-2,3-2-2,1 2-1,1-1 5,1-2-14,3 0-6,0 1-6,-1 0-23,-1 1 4,2 0 3,20 1 3</inkml:trace>
  <inkml:trace contextRef="#ctx0" brushRef="#br0" timeOffset="1052">130 842 23,'0'0'4,"0"0"0,0 0-1,0 0 0,0 0 0,0 1-1,-4 2 7,2 1-1,-2 1-1,2-1-1,-3 2 5,3 0-14,0 1 7,0 0 6,0 1 5,2-1-15,0 0 7,0 1-1,0-1-1,2 2-1,0-1 0,2 0-7,-2 0 7,5 0-1,-1 0 0,0 2-1,2-2 0,0 1 0,3 1 6,-1-1-7,0 0 6,1 2-1,-1-2-13,0 1 1,1 0 7,-3-1-7,0-1 13,-2 2-7,-2-2-12,0 0 14,-1 1-7,-1-1 1,-2 1 13,0-1-14,-2 0 13,-3-1-1,-1 1-13,-2 0 7,0-1 12,-3 1-14,1-1 0,-2-1 1,1-1 0,-1-3-13,0 1 1,-1-3 1,1-3 1</inkml:trace>
  <inkml:trace contextRef="#ctx0" brushRef="#br0" timeOffset="1418">146 864 23,'0'-1'5,"2"0"5,3 0 5,-3-1-1,2 0 4,2 0 4,-2 1-9,2 1-2,0-1 12,1-1 3,1 1-10,2-1-8,0 0 5,3 0-7,1 1 5,1-1-1,-1 0-14,0-1 19,3 2-2,1-1-8,1-1-13,22-2-11,-4-2-5,0-2 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7:24.0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882 5 20,'0'0'5,"0"0"-1,0 0-1,0 0 0,0 0 0,0 0 0,0 0 0,0 0 5,0-1-1,-2 0 12,2 1-9,-2-1-7,2 1 0,0-2-7,-2 4 13,2-2-7,0 0 6,0 4-1,0 1-8,0 2 1,0 0 6,0 2-1,0 0-1,0 1-6,0 0 6,2 2 0,-2 1-1,2-2 6,-2 1-20,2 0 8,0-1 0,1 0-6,-1 0 1,-2-1 0,2 0 1,0-2 0</inkml:trace>
  <inkml:trace contextRef="#ctx0" brushRef="#br0" timeOffset="314">1079 153 22,'0'0'4,"0"0"0,0 0-1,-2 3 0,2-2 0,-2 2 0,0 1-1,0 1 0,0 1 12,0 2-8,-2 1 0,-1 1-7,1 1 6,0 2-7,-2 1 13,0 0-1,-1 0-2,1-1-1,0 2-7,0-1-6,0 1 0,-1-1 1,1-1-1,2-2 1,0 1 0,0-2 0</inkml:trace>
  <inkml:trace contextRef="#ctx0" brushRef="#br0" timeOffset="598">1145 310 23,'0'0'4,"0"0"0,0 0 6,0 0-7,0 0 12,0 0-15,0 4 13,0 5-2,0-1-7,0 0 5,0 0-1,0 1-1,2 1-1,3-2-13,-1 0 13,0-2-7,2-1 7,-2 0-13,2-1 0,3-2 1,-1-2 7,0-1-6,1-2 7,-1 0-7,0-3 1,0 0 0,-1 1 7,-1-1 0,0 0-7,0 1 13,-2 1-7,3 0 6,-3 2-14,-2-1 1,0 1 7,0 3 6,0 0 11,0 3-8,0 1-14,0 2 25,-2 0-9,2 2-1,-2 1-2,0 1-7,0-1 6,0 2-14,0-2 1,0 1-6,2-2-6,1 0 1,-1 1 0</inkml:trace>
  <inkml:trace contextRef="#ctx0" brushRef="#br0" timeOffset="204749">249 1320 19,'2'-2'4,"-2"0"-1,2-1 0,-2 2 0,0 0 0,-2 0 0,2 0-1,-2 1 0,2-2 0,-2 2 0,2-1 0,-2 1 0,-1 1-1,1-1 0,-2 2 0,2 0 0,-2 0 0,2 3-1,-2 0 7,0 2-1,0 1-7,-1 1 0,1 1 0,0 3 1,0 1 6,0 1 5,2 3-7,0 0-7,-2 1 0,4 1 1,0 1 6,0 2 6,2 1-1,0 2-1,-2 2 5,2 1-2,0 0-1,0 1-14,0 0 1,4 1 6,-2-1 0,0 1-1,1 1 6,-1-2-1,0 1-7,0 1 0,2 0-6,-2 3 13,3 1-1,-1 0 6,0 0-8,0 0 0,0 2-7,1-1 13,1 0-1,-2-1-14,0 0-6,-1 0 8,-1-1 0,-2-1 1,0-2 0,0-2 0,0-2 7,-2-1-7,-2-2 6,0-3 0,-2-1-1,-3-2 0,1-1 0,-2-1-1,0-1 6,-1-2-1,1 0-7,-2-2-6,-3-2 1,3 0 0,0-3-5,-1 0 20,1-1-8,0-1 0,-1 0-20,1-3 2,-1 0 2,1-1 0</inkml:trace>
  <inkml:trace contextRef="#ctx0" brushRef="#br0" timeOffset="205823">0 2923 21,'0'0'4,"0"0"0,0 0-1,0 0 1,0 0-1,0 0-1,0 0 7,0 0-1,0 0 11,0 0-15,0 0 0,0 0 12,0 1-8,2 5 11,0 0-15,0 4 6,2-1-8,1 2 0,-1 3 6,0-1-7,0 3 6,0 0-7,-2 0 6,2 2 6,-2-2-8,3 1 6,-3 0-14,0-2-6,0 0 1,0-1-6,0-3 2,0 0 0</inkml:trace>
  <inkml:trace contextRef="#ctx0" brushRef="#br0" timeOffset="206087">224 3086 23,'0'0'4,"0"0"0,0 0-1,0 0 0,0 2 6,-2 0 5,2 3-1,-2 2 4,0 1-14,0 2 18,-1 3-21,-1 2 12,-2 1 5,0 3-2,-2 1-21,-1 1 1,-1 0 13,-2 1 5,1-1-14,1-2 13,2 1-14,-3 0-12,5-1 0,0-3 1,0-1 1</inkml:trace>
  <inkml:trace contextRef="#ctx0" brushRef="#br0" timeOffset="207087">296 3350 20,'0'0'4,"0"-1"0,0 1 0,0 0-2,0 0 0,0 0 1,0-1-1,0-1 1,2 1-1,-2-1 0,-2 2 6,2 0-8,0 0 7,0 0-7,0 0-1,0 0 7,0 3-7,-2 0 13,2 2-8,-2 1 6,2 1-8,0 0 6,-2 1-1,2 1-13,-2 0 0,2 1 14,0 0-7,0 1 0,2-2 6,0 0-7,0-1 0,2 1-7,1 0 7,1-3 0,0-1 7,0 1-7,2-2 0,1-2-7,-1 0 1,-2 0 1,2-4 1,-1 2-1,1-2 2,0 0 6,-2-2-7,3 0 1,-3-1 0,-2 2 1,0-1 0,2 1 0,-1-2 7,-1 1 6,-2 2-2,0-1-1,0 1-13,0 1 19,0 0-8,0 2 5,0 2 5,-2 1-8,0 2 5,0 2-8,0 1 0,0 2 5,-2-1 5,2 4-8,-2 0 6,2 0-8,0 0-7,0 0-6,2 0-5,-2-1-5,2 0 1,-2-2 0</inkml:trace>
  <inkml:trace contextRef="#ctx0" brushRef="#br0" timeOffset="208185">338 778 22,'-2'0'4,"2"0"0,0 0 0,0 0-2,0 0 1,0 0 0,0 0-1,-2 0 0,-1 0 0,-1 0 6,0 3-8,2-1 0,2 0 1,-2 3 6,0 1-8,2 1 1,0 2-1,-2 0 7,2 3-7,-2 0 7,2 2-7,0 1 6,0 0-1,0 0-6,2 2-1,-4 1 1,2-2 0,0 0-1,-2 1 0,2-1 0</inkml:trace>
  <inkml:trace contextRef="#ctx0" brushRef="#br0" timeOffset="208447">485 939 23,'0'0'4,"0"0"0,0 0 6,0 0-8,0 0 7,0 2 5,-4 3-8,-1 2 5,1 1 5,2 1-2,-2 3-2,0 2-1,0 0-2,0 2-1,0 0-7,-1 1 0,1-2 0,0 2 0,0-1-7,2 2-6,0-2 1,0 0 0</inkml:trace>
  <inkml:trace contextRef="#ctx0" brushRef="#br0" timeOffset="208677">586 1147 22,'0'0'4,"2"-1"0,-2 0-1,2-1 0,0 1 0,1-1 0,-1 1-1,0 0 0,0 1 0,2 1 0,0 1-1,0 0 0,-2 3 6,2 1-7,-2 0 7,3 2-8,-3-1 0,-2 2 7,2 0-7,-2 1 6,0 0 0,0 1-7,0 0 6,0 0 0,-2-1 6,2 1-8,-2-1 6,0-2-1,2 0-1,-3-1 6,3 0-8,0-2-1,0 0 6,0-1 5,3-1-20,-1-1 1,2-2 13,2-1-1,2-1 5,3-1-26,1 0 0,0-2 1,1 0 0</inkml:trace>
  <inkml:trace contextRef="#ctx0" brushRef="#br0" timeOffset="213632">876 1669 19,'0'0'3,"0"0"0,-2 1 0,2-1 0,-2 0 0,2 1-1,-2 2 0,0-2 0,2 1 0,-2 1-1,0 0 0,0 0 0,0 1 0,0-1 0,-3 1 0,3 1-1,-2-1 1,0 1 0,2 0 0,-2-2 0,2 2-1,0-1 1,-2 1-1,1 0 0,-1 0 0,2 0 1,-2 1 0,0 1-1,0-1 1,0 1 0,0 0-1,-3 0 1,3 0-1,0 0 0,0 1 0,-2 0 0,2 0 0,-1 1 0,1 1 0,0 0 0,0 1 0,0 0 0,0 1 7,0-1-7,-1 2 0,3 1-1,-2 0 7,2 0-1,0 1 0,0 0-7,0 0 6,0 2 6,0-1-1,0 1-14,0 1 13,2-1-1,0 1-13,0-1 1,0 1 13,0-2-14,2 1 7,0-2 6,0 2-13,0-1 13,2-2-7,0 1-6,0-1 7,0-1 6,1 0-1,-1-1-7,2 1-6,-2-1 13,2-2 0,1 0-1,-1 0-7,0 1 0,0-2 0,-2-1 7,3 1-7,-1-1 13,0-1-14,0 0 7,-2-1-7,3 0-6,-1-1 7,0 0 1,-2 0 6,2 0-1,1-1-6,-3 0-7,2 1 8,-2-2 13,0 1-14,0-1 12,0-1-13,-1 1 6,1-1-6,-2-1 6,0 0-6,0 1 6,0 0-13,0-1 14,0 0-7,0 0 7,-2 0-7,2-1 7,0 2-7,0-1 13,-2 0-20,2-1 1,-2 0 14,3 0-13,-3 0 1,0 0 7,2 0-7,-2 1 20,0-1-14,2 0 6,-2 0-6,0 0 6,0 1-14,0-1 14,0 0-6,0-1 6,0 1-13,2-2 0,-2 1 1,2-2 1,-2 1 0,2 0 1,-2-1-1,2 0 0</inkml:trace>
  <inkml:trace contextRef="#ctx0" brushRef="#br0" timeOffset="223925">1442 1474 21,'0'-1'4,"0"-1"0,0 2-1,0-1 0,-3 0 0,3 1 0,-2-1 6,2 1-1,0 0-1,0 0-1,0 0-1,0 0-1,0 0 0,0 0-1,0 0 0,0 0 0,0 1 6,0 0-14,-2 5 1,2 2 6,-4 1 6,0 2-7,2 1 0,-2 2-6,2-1 0,-2 3 7,2-1 6,-1 1-7,1 0 6,0 2-13,0-3 13,2 0-14,-2 0 1,2-1 0,0 1 1,-2-2-1,2 0 1</inkml:trace>
  <inkml:trace contextRef="#ctx0" brushRef="#br0" timeOffset="224241">1168 1875 22,'0'0'4,"0"0"0,0 0 0,0 0-1,0 0 6,0 0-7,2 0-1,0 0 19,0 1-15,5 0 0,-1-1 5,0 1-1,2-1 11,5 0-8,-1 0-2,1-1-7,1 0 12,1 0-8,1 0-1,1-2-1,1 0-7,3-1 0,0 0-6,2-1-5,-1 2 1,3-2 1,-2 0 1,0 2 0</inkml:trace>
  <inkml:trace contextRef="#ctx0" brushRef="#br0" timeOffset="224631">1290 2032 22,'0'0'4,"0"-1"0,0 1 0,0 0-1,0 0 0,0-1 6,-2 1-1,2 0-8,0 0 0,0 0 0,0 0 0,0 0 0,0 0 7,0 0-1,0 0-1,0 3 6,0 2-8,-2 0 6,2 2-14,0 0 1,0 2 7,0-1 6,-2 1-8,2 0 6,0 1-7,0 1 7,2 1-14,-2-2 7,0 1 7,2-1-8,0 0 7,0-2-7,3 1 12,-1-2-7,2-1-7,0-2 7,2 0-1,1-2-13,1 1 2,0-2 0,1-2 1,1-1 1,-1 0 1,-1-1 0,0-1 0,-1-1 1,1 1 1,-2-1 0,-2 1 1,1-1 0,-1 1 1,0 0 0,-2-1 0,0 2 0,-2-1 19,3 2-8,-3-2-2,0 2-1,0 1 6,-2-2-14,2 3 6,-2-1 12,2 0-9,-2 2 6,0 2-8,0 1 5,0 3-1,0 1-1,-2 4-8,2 1 0,-2 2 12,2 1-20,-2 3 13,2-1 6,0 3-2,0 0-20,2 1 8,-2 0-19,2 2 1,-2-2 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1:11.1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0 131 21,'0'0'4,"0"0"0,0 0-1,0 0 1,0 0-1,0 0 0,0 0-1,0 0 6,0 0-7,0 0 0,0 0 0,0 0 6,0 0-1,0 0-1,0 0 0,0 0 5,0 0-13,0 0 6,0 0 0,0 0 12,2 0-14,3 1 6,1 0 5,0 0-8,2 0 12,2 1-8,1-1-1,-1-1 6,2 1-8,1-1 5,-1-1-1,3 0-1,-1-2-7,0 1-13,1-1 20,1 0-7,-1-1-19,-1 1 2,-2-2 1,1 0 2,-3 1 0</inkml:trace>
  <inkml:trace contextRef="#ctx0" brushRef="#br0" timeOffset="311">87 0 23,'0'0'5,"0"0"5,0 0-1,0 0 5,0 0-8,0 0 0,0 0 5,0 0-14,0 0 13,0 0-7,0 0 5,0 3-1,0 0 0,0 5-8,2 4-6,0 2 7,0 0 7,0 2-14,2 1 20,-2 1-2,2 1-7,1-1-1,-1 1 6,0 0-1,0 0-14,0-1 7,2-1-13,-2 1 1,2-2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1:13.3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87 167 20,'0'0'4,"0"0"-1,0 0 0,0 0 0,0 0 0,0 0 0,0 0-1,0 0 0,0 0 0,0 0-1,0 0 0,0 0 0,0 0 0,0 0 0,0 0 0,0 0 0,0 0 0,0 0 0,0 0 0,0 0-1,0 0 1,0 0-1,0 0 1,0 0-1,0 0 0,0 0 7,0 0-8,0 0 0,0 0 0,0 0 1,0 0 0,0 0 6,0 0 0,0 0-7,0 0 0,0 0 0,0 0 0,0 0 0,0 0 6,0 0-6,0 0-1,0 0 1,0 0 0,0 0 6,0 0-6,0-1-1,4 1 7,1-1-7,1-1 1,0-1 0,0 2 0,0-1 0,0 0 0,3 1 0,-3-1 0,0 1 0,2 1 7,-1-1-7,-1 2 0,2 0 0,-2 1 0,0 0 7,1 0-7,-1 2-1,-2-1 0,2 2 1,-2-1 0,-2 1 7,0 1-7,1 0 0,-3 1 0,0 0-1,0 1 1,-3-1 0,-1 1 7,0 0-8,0 0 1,-2-1 0,2 0 0,-2 0 7,1 0-1,-1-1-7,2 0 0,-2-1 7,2 0-1,0 0-7,-1-1 7,3 0-7,0-2 1,0-1 0,0 2 0,2-1 0,-2-1 7,2 0-7,0-1 0,2 0 1,0 0-1,0 0 1,5 0 6,-3 0 0,0 1-7,2-1 0,0 2 0,-2 0 7,5 0-7,-3 2 0,0-1 0,2 1 0,1 0 7,-1 1-7,-2 1 7,0 0-1,0-1 0,-1 1-1,-3 0-7,0 1 1,0-1 0,0 0 0,-2-2 7,-2 2-6,0 0 6,-2 1-7,-1-1 1,-1 0 0,0-1 0,-2 1 1,2 0 6,-3-3-7,1 1 7,0-1 5,-1 1-14,-1-2 1,2 1 13,0-1-8,-1-1 0,1-1 6,2 1-7,0-2 0,-1 1-7,1 0 7,2-1-6,-2-1-1,2-2 1,0 1 0,2-1 0,0-1 0</inkml:trace>
  <inkml:trace contextRef="#ctx0" brushRef="#br0" timeOffset="1082">0 632 20,'0'0'4,"0"0"0,0 0 0,0 0-1,0 0 0,0 0 0,0 0 0,0 0-1,0 0-1,0 0 0,0 0 0,0 0 1,0 0-1,0 0 0,3 1 0,-1-1 0,2 2 0,2-1 6,0 0 5,2 0-7,1 0-8,1 0 7,2 0-6,3-1 6,-1 2 6,3-2-14,-1 0 13,3-2-1,2 1-7,-1 0-7,3 0 14,0 0-8,-1-1-6,1 0 0,-2 0 1,0-1-1,-3 0 0,-1 2 0</inkml:trace>
  <inkml:trace contextRef="#ctx0" brushRef="#br0" timeOffset="1550">87 782 20,'0'0'4,"0"0"-1,0 0 0,0 0 0,0 0 0,0 0-1,0 0 1,0 0-1,0 0 0,0 0 0,0 0 0,0 0-1,0 0 0,0 0 0,0-1 0,2 0 0,0 1 0,0-1-1,1-1 0,1 1 1,2 1-1,-2 0 1,2 1-1,0-1 1,1 2-1,-1 0 0,0 0 0,0 2 0,0-1 0,3 2 0,-3-1 0,0 1 0,-2 0 0,2 1 0,-2-1 7,-1 1-7,1 0-1,-2 1 0,-2 1 1,0-1-1,0 0 1,-2 0 0,-2 1 6,-1-1-7,1 1 0,-2 0 7,0-1-8,0 0 1,-3 0 0,3 0 0,0 0 0,0-1 0,-2 1 1,1-1-1,3 0 7,-2-3-7,2 1-1,2-1 1,-2 1 0,2-2 1,0 0 0,0 1-1,-1-2 7,1 1-7,2-1 0,0 0 6,0 1 0,2-2 5,1 1-13,-1-2 13,2 1-8,2-3 6,0 2-7,2-1 0,1-1 6,1 0-7,2-2 6,3 1-13,-1-2 0,3 0 1,1 0 1,3-1-1,0-1 0</inkml:trace>
  <inkml:trace contextRef="#ctx0" brushRef="#br0" timeOffset="2339">546 366 21,'0'0'4,"0"0"-1,0 0 0,0 0 0,0 0-1,0 0 1,0 0-1,0 0 0,0 2 0,-2 2 0,0 2 0,0 0 0,0 1-1,0 0 0,2 2 0,-2 0 0,2 2-1,-3-2 1,3 0-1,0-1 1,0 0 0,0-1 6,3 0-1,-1-1-7,2 0 0,-2-3 0,2 1 0,2-2 0,-2-1 0,2-1 1,1-1 0,-1 0 0,-2-2-1,2-1 0,-2-1 1,0 0-1,1-2 1,-1 0 0,0 0-1,-2 0 1,0 0 0,0 1 0,0-1 0,0 1 6,0-1-7,0 1 0,-2 2 7,2-2-1,-2 1 6,2 1-2,-2 0-1,2 1-7,-2 0 0,0 1 6,0 0-7,0-1 0,0 1 6,0 1 6,3 0-14,-3 0-6,0 1 13,0-2 6,0 2-14,0 0 0,0 3 7,0-2-1,0 1 0,0 2-13,0-1 14,0 2-1,0 1 0,0 0 0,0 0 5,0 3-7,0-1 6,2 2-7,-2 2-6,2-1 13,-2 2-7,2 2 6,0 0 0,-2 2-7,2-2 6,0 2-13,0-1 13,0 1-7,0-1 7,0 0-1,0 1-6,2-2 6,-2 1-7,1-1 1,-1 1 6,0-1-13,0 0 14,0-1-7,-2 0 6,2 0 0,0-1-13,-2 0 14,0-2-7,0 0-6,0-1 13,-2 1-19,0-1 2,-2 0 14,0-2-1,-1 0 6,1 0-13,-2-1 7,-2 0 6,0-1-7,-1 1 0,-1-1 6,2-2 0,-3 1-7,3-2 0,-2 0 6,1-1-7,1 0-12,2-2 1,-2-1 1,2-1 1</inkml:trace>
  <inkml:trace contextRef="#ctx0" brushRef="#br0" timeOffset="4254">823 0 20,'-2'0'4,"2"0"-1,0 0 0,0 0 0,0 0 0,0 0-1,0 0 1,0 0 0,0 0-1,0 0 0,0 0-1,0 0 0,0 0 0,0 0 0,0 0 0,0 0 0,0 0 0,2 0-1,-2 0 0,2 0 1,0 1-1,4 2 1,2 1-1,1 2 0,-1-1 1,2 2-1,1 0 0,1 1 0,0 1 0,1 2 0,-1 0 0,1 2 0,1 0 7,0 2-8,-1 1 0,1 0 7,-1 3-7,1 1 0,1 2 7,-3 1-7,0 1 0,-1 4 0,-3 1 6,0 4 6,-2-1-8,1 3 0,-5 2 6,0 2-14,-2-2 7,0 0 0,-2 0-7,-2-1 7,-1-1 6,-3 0-7,2-2 6,-2-1-13,2-2 0,-3-2 7,1 0 6,0-2-7,-1-2 0,1-1-6,2-2 7,-2-2 0,-1-1 0,3 0 6,0-3-1,0-1-7,0 0 6,0-1-13,-1-2 8,1 1 6,2-3-1,0-1-1,2 2-13,-2-2 14,0-1-7,1 0 0,-1-2 1,2 1 0,0 0 6,0-1 0,0-1-14,0 0 1,2 0 1,0 0 1,-2-1 0,2 0 1,0-1 1,-2 0-1,2 0 0,0-2 0</inkml:trace>
  <inkml:trace contextRef="#ctx0" brushRef="#br0" timeOffset="9018">1517 445 20,'0'0'4,"0"0"-1,0 0 0,0 0 0,0 0 0,0 0-1,0-1 1,0-1 0,-2-1-1,0 1 0,2 0-1,-2-1 0,2 1 0,-2 0 0,2-1 6,-2 2 0,2 0-8,-2 0 1,-1 0-1,3 1 1,0 0 0,0 0-1,0 0 1,-2 0 0,2 0 0,-2 1 0,0 1-1,-4 4 1,0 2 0,0 0 6,-1 2-7,1 0 0,0 1 0,2 1 7,-2 2-7,2 0 6,-1 0-7,1 0 1,-2 0 0,2 1-1,2 0 1,-2-2 6,2 1-6,0-2 0,0-1 0,0 0 0,2-1 0,0-2 0,2 0 7,-2-2-7,2 0 0,0-3 6,2 0-1,0-3 0,4-1-1,1-4-6,-1 0 0,0-3 0,2-1 1,1-2 6,-1-3-6,2-1 6,-1-1-7,-3-2 0,2-5 7,-1 1-7,-1 0 1,0-2 0,-2 0 7,-1 0-7,-1 1 0,0 0 0,0 1 7,0 0-7,-4 1 0,2 1 7,0 0-7,-2 2 0,2 1 0,-2 2 13,2 1-14,-2 2 19,0 0-14,0 3 0,0-1 12,0 2-8,0 2-7,0 1 6,0 0 0,0 0-13,0 2 19,0-1-7,0 3-7,0 2 7,0 2-13,0 2 13,0 2-13,0 3 8,0 1 6,-2 3 6,2 3-8,0 1-7,0 2 7,-2 2 0,2 2 6,-2 2-2,2 1-7,-2 2 7,2-1-8,0 1 7,2-1-1,-2-2-1,2-1-13,2-1 8,0-2-13,1-2 2,-1-2 1,0 0 1,0-3 0,0-1 1</inkml:trace>
  <inkml:trace contextRef="#ctx0" brushRef="#br0" timeOffset="9736">1812 316 21,'-2'-1'4,"2"0"0,0 0-1,0-2 1,0 1-1,0 0 0,0 1 6,-2-1 5,0 1-8,2 0 5,-2 0-14,2 1 13,0 1-7,0 1-1,-2 4 0,-2 1 0,4 1 6,-2 3-7,0-1 6,0 2-7,0-2 0,2 2 0,0-2 0,2 1 0,-2-1 6,2-2-7,0 1 0,2-2 0,0-2 0,0-1 0,2-3 7,1-1-14,1-1 2,0-3 0,0 0 7,-1-3 0,1 1 0,-2-2 6,0 0-7,0-3 0,1 2-6,-3-3 1,0 2 13,-2-1-8,2 1 7,-2 1-1,0 0 5,0 1-14,0 1 20,-2 0-3,2 2-1,-2 0 4,3 1-8,-3 1 5,0-1-2,0 2-14,2 1 1,-2 0 6,0 2 6,-2 0-2,2 1-13,-3 4 6,1 2-12,0 2 20,0 1-20,2 2 1,-2 3 7,0 3 0,2 2 13,-2 0-1,0 3-14,2 1 7,0 1-7,0 0 13,0 1-13,0-1 6,2 1 6,-2-1-1,2-1-1,0 0-7,0-1 7,0 0-1,0-2-7,0 2-6,1-3 7,-1-2-12,-2 1 14,2-1 0,-2-3-13,0 0 21,0-1-8,-2-2 6,0 0-19,-3-2 14,3 1 6,-4 0-20,0-2 14,0-1 6,-5 0-7,3-1 6,-4-1-7,1-1-6,-1-1 13,-2-1-1,-1-1-13,3 1 7,-5-3 0,3-1 0,1-1-6,-1-2-12,4-1-5,-3-2 3,3-1 2,2-1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19:06.4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 22,'0'0'4,"0"0"-1,0 0 0,0 0 0,0 0 0,0 0-1,0 0 0,0 0 0,0 0 0,0 0 0,0 0-1,0 0 0,0 0 0,0 0 0,0 0 0,2-1-1,-2 0-2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1:39.9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64 27 19,'0'-1'3,"-2"-2"0,2 1 0,-2 0 0,-2 1 0,2 1 0,-2-2-1,2 2 0,-2-1 1,1 1-1,-1-1 6,0 0-1,0 1-7,2-1 13,0 1-2,0-1-1,0-2-2,0 3 6,2 0-2,-2 0-2,2 0-1,-2 0-7,2 0 6,0 0 5,0-1-2,2 1-7,-2 0 5,2 0-7,2 0 6,0 1 5,2-1-14,0-1 0,3 2 13,1-1-2,0 0-1,3 1-7,-1-1 0,3 0 6,-1 0-8,1-1 0,-1 1-6,3 0 1,-3 0 7,1-2-7,1 1 1,-1 1-6,-3-1 1,0-2-11,1 2 2,-3 1 1,-2 0 3,-1 1 1,-3 0 2,0 1-1</inkml:trace>
  <inkml:trace contextRef="#ctx0" brushRef="#br0" timeOffset="374">0 186 22,'0'0'5,"0"0"-1,0 0-1,0 0 0,0 0 6,0 0-7,2 1 6,-2-1 5,2 0-1,0 1-2,0-1 11,2 2-2,1-1-9,1 0 11,2 0-2,0 0-3,1 0-8,1 1-7,2-1 18,1 0-21,1 0 1,1 0 12,1-1-14,1 0 19,4 0-14,-1-1 0,3 0-19,0-1-5,4 0 2,-1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1:41.1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186 51 20,'0'0'4,"0"0"0,0 0 0,0 0 0,0 0-1,-2 0 6,2 0 5,0 0-14,0 0 12,-2 0-14,2 1 1,-2-1 12,2 0-7,0 0-7,0 1 7,0-2-7,2 1 0,0 0 13,0 0-1,0 1-8,0 0 7,5 1-8,-1-1-6,4-1 20,-2 2-2,3 0-14,-1 1-6,2 0 13,-1 1-13,1-2 14,0 2-7,-1 0 0,-1 0 0,0 0 13,1 1-8,-3 1-13,-2 0 1,0 1 7,-2 0 7,0 0 5,-2 0-14,1 1 7,-6 0 6,1 0-14,-2 2 7,-2-1-1,0 0 0,-4-1-7,-1 3 14,1-1-2,0 0-7,-3-1 0,3 0 0,-2 2 7,1-2-1,1 0-7,-2 0 0,1-2 0,3 0-6,0-2 13,0 1-13,-1 0 7,5-1 6,-2-2-7,2 1 0,2-1 1,-2 0 0,4-1 0,-2 0 0,2 1 12,2-2-8,2 0 6,2 1-7,2-1-1,3 1 0,1-1 0,4-1 6,-1 0-1,3-1 5,1-1-1,0 1-2,1 0-1,3 0-13,0-1 6,-1 0 0,-1-1 0,2 1-6,-3-1-6,3 1-11,-3 1 2,-1 0 2,-3-1 1,1 2 1</inkml:trace>
  <inkml:trace contextRef="#ctx0" brushRef="#br0" timeOffset="674">-1 649 22,'0'-1'4,"0"1"0,0 0 0,0 0 12,0 0-2,0 0-8,2-1-7,0 1 6,0-1 12,2-2-2,2 1-8,0 0-1,5-1-7,1 0 19,0 0-9,3 0 6,3-1 10,1 1-15,2-2 5,1-1-9,3 2 0,2-2 5,0 1-7,-1-1 5,1 1-13,0-1 0,0 1-18,0 1 9,-5-1-5,1 1 1,-2 2 2,-3 1 1</inkml:trace>
  <inkml:trace contextRef="#ctx0" brushRef="#br0" timeOffset="1041">277 753 23,'0'0'5,"0"0"-1,0 0 0,0 0 5,0 0-1,0 0-1,0 0-7,0 1 0,-4 3 0,0-1 0,0 2 6,2-1 6,-3 1-2,3 1-7,-2 0-7,2 0 1,0-2 6,2 2 0,2 1-7,2 0 13,0-1-1,3 1-13,1-1 7,0 0-7,0 1 13,3 0-7,1 0 0,0-2 6,1 1-13,-1 1 0,0 1 14,-1 1-8,1-1 7,-2 0-14,-1-1 14,-1 0-1,0 0-1,-2 0-1,1 0-13,-3 0 2,0-1 13,-2 1-7,0-2 6,-2 2-13,0-1 20,-2 1-14,-2-1 6,0 0 6,-3 1-14,-1 0 1,0-1-6,0-2 14,-3 1-13,1-1 13,0-1-13,-1 1 1,-1-2 0,2-1 1,-3-2 0,1 0 0,0-3-1</inkml:trace>
  <inkml:trace contextRef="#ctx0" brushRef="#br0" timeOffset="1437">331 726 31,'0'0'3,"0"0"7,0 1 11,2-1-15,0 0 18,2 0-9,0 1 4,2-1-9,0 2-1,0-2 18,5 1-4,-1-1-3,5 0-2,-1-1 4,2-2-22,1 1 19,1 0-15,5-2 6,0-1-1,0 1-20,-1-1 1,3-1-17,-2 0 1,1 1 2</inkml:trace>
  <inkml:trace contextRef="#ctx0" brushRef="#br0" timeOffset="54743">582 0 17,'0'0'3,"0"0"0,0 0-1,0 1 0,-2 0 0,0 0 0,0 1-1,0 1 1,0-1 0,0 0-1,-2 2 0,2 1 0,-3-1 0,-1 1 0,2 1-1,-2-2 1,-2 2 0,1 0-1,-3 1 1,0 0 0,0 0-1,-3 2 1,-1 0 0,-3 1 0,-1 1-1,-3-1 0,-2 2 0,-1 1 0,-1 2 0,0 0 0,0 0 1,1 0-1,1 1 0,2 0 0,-1 0-1,1-1 0,3-1 1,-1 0 0,3 0-1,1-2 1,3-1-1,-1 0 0,3-1 0,2-1 0,0-1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1:44.8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38 0 18,'0'0'4,"0"0"0,0 0-1,0 0-1,0 0 1,0 0-1,0 0 1,0 0-1,0 0 0,0 0-1,0 0 1,0 0 0,0 0 6,0 0-8,0 0 1,0 0-1,0 0 1,0 0-1,0 0 0,0 0 0,0 0 0,0 0 0,0 0 0,0 0 7,0 0-7,0 0-1,0 0 7,0 0-8,0 0 7,0 0-7,0 1 7,0 1-7,0 2 7,0-1-7,0 1 0,0-1 0,2 1 1,-2 0 0,0 1-1,-2-1 7,2 3 0,0 0-1,0 0-7,0 2 1,0-1 6,0 1-7,0-1 7,0 1 0,0 2-7,0-1 6,0 1-6,0 0 6,0 3 0,0 3 0,2 0-1,-2 2 0,0 2-6,2 1 0,-2 2 7,2 3 6,-2 2-1,-2 0-1,2 1-14,0 3 7,0-1 0,-2 1 7,2 1-1,-2-2-14,2 1 1,-2-1 14,0 0 5,0-2-8,2 1-6,-2-3 6,2 1-7,0 0 7,-2 0 6,0 1-14,0-4 7,2 2-1,-2-1 6,0-1-1,2-1 0,-2 0-1,0-2-7,-3-2-6,3 0 7,0-3 0,2 0 6,-2-3-7,2 0 6,-2-2 0,2 0-13,0-2-6,0-2 21,-2 1-7,2-2 6,0-1-1,2 1 0,-2-2 5,0 0-20,-2-1 1,4 0 2,-2-1 7,0-1 0,0 1 6,2-1-1,-2-1-7,2 1-6,-2-1 1,0-1 7,-2 0 7,2 1-1,2-1-1,-2 0-7,0-1 0,-2 1 7,2-1-1,0-1-13,0 0-5,0-2 2,2 0 1,0-2 1,0 1 0,1-2 1,-1-2 0</inkml:trace>
  <inkml:trace contextRef="#ctx0" brushRef="#br0" timeOffset="1742">637 60 21,'0'0'3,"0"-1"1,-2 0 0,0-2-1,0 2 0,2-1 0,0 0 12,0-1-15,-2 2 7,-3-1-1,3 1 6,2-1-14,0 1 6,0 0 6,-2 0-8,2 0 0,0 1 0,-2-1 6,2 2-1,-2 1 5,0 2-14,0 1 13,0 4-1,0 1-20,0 2 20,0 2-8,0 0 0,2 2 0,-2 2 6,2 1-1,-2 0-1,2 2-1,0 0-7,0 1 0,0 0-12,0-3 1,2 1 1,-2-1 0</inkml:trace>
  <inkml:trace contextRef="#ctx0" brushRef="#br0" timeOffset="2081">432 501 21,'0'0'4,"0"0"0,0 0-1,3 0 0,-3 0 0,0 0 6,2 0 5,0 1-8,0 0 6,4 0 5,0-1-3,2 0-1,3-1-14,1-1 0,3-1 0,3 0 6,1-2 0,3-1-1,1 2-1,2-1-6,2-1-6,-1-1 0,-1 2 0,0-1 1</inkml:trace>
  <inkml:trace contextRef="#ctx0" brushRef="#br0" timeOffset="2417">480 661 23,'0'0'5,"0"0"-1,0 0-1,0 0 0,0 0 0,0 0 0,0 0-1,0 3 0,0 1 0,2 3-1,0-1 0,0 1 0,2 0 0,0-1-1,3 0 1,-1-2-1,2 0 1,0-2-1,1 0 1,3 0-1,0-2 1,1 0-1,-1-3 0,-2 1-1,3 0 1,-5-3 1,2 0-1,-1 1 0,-3-2 7,0-1 5,0 0-8,-2 0 6,0 0 5,-2 0-8,1 1 5,1-1 5,-2 1-2,0 2-8,0 0 5,0 1-14,-2 0 13,2 1-1,-2 0-8,2 1 6,0-2-7,-2 2 0,2 1 12,-2 1-20,2 2 13,-2 0 6,0 3-14,0 0 0,2 1 13,-2 1-14,2 1 6,-2 0 6,2 2-7,1 0 0,-1 2 6,2 1-1,-2 1-14,2 0 14,-2 1-14,2 0 7,0 0 7,0-1-8,-2 1 1,0 0 6,1-1-7,-1 0 6,0-1-13,-2 0 7,0-1 0,-2-2 7,0 1-13,-1-3 13,1 0-7,-2 0 6,-2-2-7,-2-1 7,0 0-7,-1 0 0,1-1 1,-2-1 0,-1-1-6,-1-1-6,0-3-4,1-1-5,-1-2 2,0-2 2</inkml:trace>
  <inkml:trace contextRef="#ctx0" brushRef="#br0" timeOffset="3740">643 591 21,'0'0'3,"0"0"0,0 0 0,0 0 1,0 0-1,0 0-1,0 0 0,0 0 7,0 0-8,0 0 0,0 0 0,0 0 0,0 0 6,0 0-7,0 0 0,0 0 0,0 0 0,0 4 0,0 2 0,0 0 0,2 2 13,-2 0-8,2 2-1,-2 2 6,0 0-14,0 2 13,0-1-14,-2 3 14,0 0-8,2-1-6,-2 2 7,0 0-1,0 0 7,2-1-8,-2 1 13,0-2-14,0 0 0,0-1 12,2-1-7,0-1-7,0 1 0,0-2 7,2-1 0,-2-2-1,0 0-7,2 1 7,2-2 0,-2-2-7,2 1 1,0-1 0,2-2 7,3-3-7,1 0 0,0-2 1,3-1 0,-1-2-6,2 1 1,-1-1 0,1-2 1,1 0 0,-1-2 2,-1 3 0,-3-4 1,0 1-1,0 0 2,-1-1 0,-3 1 0,2-1 0,-2-1 1,-2 1 0,3-1 7,-3 2-1,0-2-7,-2 2 13,0 1-8,0 0 6,0 1 11,0 1-15,0 1 12,-2 1-2,2-1-2,-2 2-8,0 0 6,0 1-1,0 1-8,0 1-6,2 0 13,-2 0-2,0 2-7,0 3 7,0-1-8,0 3 7,0 0 5,3 3-14,-3 0 7,2 3 0,-2 1-1,2 0 0,-2 1-1,0 0-6,2 2 0,-2 1 7,2 1 0,0-2-7,0-1 7,0 1 6,0-1-8,0-1-6,0 0-6,0-1 8,0-1 0,0-2-12,0 0-5,-2-3 2,0 0 2,2-1 0</inkml:trace>
  <inkml:trace contextRef="#ctx0" brushRef="#br0" timeOffset="4614">711 617 22,'0'0'4,"0"1"-1,0-1 0,0 3 0,0-1 0,2 2-1,-2 2 0,-2 1 0,2 1 0,0 2 0,0 1-1,0 2 0,0 1 0,0 1 0,-2 1 0,2 1 0,-2-1 0,2 0-1,-2 1 7,0-1-7,0-1-1,2 0 1,-2 0 0,0-1 0,0-1 0,2-3 0,0 1 6,-2-3-7,2 0 0,0-1 7,0-1-7,2 0 0,-2 0 0,0-1 0,4 0 0,0-3 0,2 0 0,0-2 1,2-3 0,1 1 0,1 0-1,0-2 1,3-1-1,-1 1 0,-2-2 0,3 0 1,-1-1 0,-1 0-1,1-1 1,-2 0 0,3 1-1,-3-1 0,-2 1 1,0 0 0,-1 0 0,-1 0 0,0 0 0,-2 0 1,0 1 6,-2 1-7,2 1 6,-1-1-7,-1 2 0,-2 0 13,2 1-2,0 0 5,-2-1 4,2 2-27,-2-1 20,2 1-2,-2 1-13,-2 0 6,2 0-6,0 0 6,0 2 0,-4 3 6,2-1-8,0 3 0,-1 0 0,1 1-6,-2 3 7,2 1-1,0 0 6,0 1-7,0 1 0,2 1 0,-2 1 7,2 2-8,0-2 1,0 2 6,0-2-13,2 1 13,-2-2-13,2 1 13,-2-2-1,2-2-13,-2-1 7,2-1-12,-2 0 1,2-2 1,-2-1 0</inkml:trace>
  <inkml:trace contextRef="#ctx0" brushRef="#br0" timeOffset="5770">1250 268 22,'0'0'4,"0"0"0,0 0 0,0 0-1,0 0 0,0 0-1,0 0 0,0 0 6,0 0-7,0 0 0,-2 1 0,2 1 0,0-1 0,0 6 0,-4 1-1,1 0 0,1 1 0,0 2 0,2-1 0,-2 1 0,2-2 7,2 0-1,-2-1-1,2 1-1,0-4-6,1 0 6,1 0 0,-2-2-7,4-1 0,0 0 7,0-4-1,1 1 0,1-2-7,-2-2 1,0-1 0,0-1 0,3-2 14,-3 0-8,-2-1 6,2 0 5,-2 0-8,0-1-1,0 2 6,1 1-2,-3-1-7,0 2 0,0 2 12,0 0 5,0 2-15,0-1-1,0 2-6,-2-1 6,2 2 6,-2 1-1,0 1-7,0 3 0,2 1-7,-2 0 7,0 2 6,0 4 6,2 0-21,0 3 1,0 3 14,3 0-1,-3 3-1,2 0-1,0 1 0,0 1 6,0 0-2,0 0-1,0 0-7,-2 0 0,3-1 7,-3 0-8,2 0 7,-2-1-7,0-2-6,-2 0 1,0-2 0,0 0 1,-2-2 13,0 0-1,0-1-1,-2-1 0,-1-2-1,-1 0-13,-2 0 7,0-2 6,-3-1-7,1 0 7,-2-3-13,-3 0-12,1-2-4,-3-1 2,1-2 1</inkml:trace>
  <inkml:trace contextRef="#ctx0" brushRef="#br0" timeOffset="52146">955 664 16,'0'0'3,"0"0"0,0 0-1,0 0 1,0 0-1,0 0 0,-2 0 0,-1 2 0,1 0-1,-2 1 1,0 0-1,-2 2 1,2-1 0,-2 2-1,-1 0 0,1 1 0,-2 1 0,0 0 0,-3 3 0,1-1 0,-2 1-1,-1 1 1,1 1-1,-5 1 0,-1 2 1,-3 2-1,-1 0 0,-1 3 0,-2 0 0,2 0 1,-1 1-1,-3 2 0,2-1-1,0 0 1,0 0 0,1-1 0,-1-1-1,2 0-1,1-1 1,1-1 0</inkml:trace>
  <inkml:trace contextRef="#ctx0" brushRef="#br0" timeOffset="52624">125 1003 19,'0'0'4,"0"0"-1,0 0-1,0-1 1,2-1-1,2-2 0,0 1 0,0-1 0,1 3-1,-1 0 0,2-2 0,-2 2 0,2 2 0,-2 1-1,2 1 1,-1 1-1,1 0 1,-2 1-1,0 2 1,-2 1 0,0 0-1,0 1 1,0 2 0,-2-1-1,-2 2 0,0 0 0,-2 0 0,0 0 0,0 0 0,0 0 0,-3 0 0,1 0 0,0-1 0,-2 0 0,2-1 0,-1 0 0,1-1 0,2-1 0,-2-1 0,2 0 0,2 0 0,0-2 0,0 0 0,0 0 0,2 0 0,0-2 1,2 2 0,0-3 0,0 1-1,4-1 0,0-1 1,4 0 6,1 0-7,1-1 0,3-1 0,1 0 0,1 0 0,3-1 0,1-2-1,4-1-1,-1 1 0,1-1-1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1:52.5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-3 146 21,'0'0'4,"0"0"-1,-2 0 0,2 0 0,0 0 0,0 0 0,0 0-1,0 0 0,0 0 6,0 0-1,0 0 6,0 0-15,0 0 7,0 0 0,0 0-1,0 0 6,0 0-14,0 0 19,0 0-14,0 0-7,0 0 1,0 0 13,0 0-1,0 0-1,2 0-7,0 0 7,2-1 5,5-2-7,4 0-1,4-2 6,0 0-14,5 1 7,0-2-6,-3-1-6,3 1 0,-3-1 1,-2 1 1,3-1 0,-5 1 1</inkml:trace>
  <inkml:trace contextRef="#ctx0" brushRef="#br0" timeOffset="278">135 0 21,'0'0'4,"0"0"0,0 0 0,0 0-1,0 0 6,0 0-1,0 0 6,0 0-15,0 0 7,0 0-7,0 0 12,0 0-14,-2 0 7,2 0 0,0 0 5,0 4-13,2 3 13,-2 0-1,0 2-8,2 2 7,-2 1-8,2 2-6,-2 0 14,2 0-1,1 2-1,1 1-7,-2-1 0,2 0 7,1 1-7,-1-1 0,0 1-6,1-2 1,1-1-1,1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1:54.6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0 357 20,'0'0'4,"0"0"0,0 0-1,0 0 0,0 0 0,0 0-1,0 0 0,0 0 0,0 0 0,0 0 0,0 0-1,0 0 0,0 0 7,0 0-7,0 0 12,0 0-2,0-2-7,2 0-1,1 0 0,-1-1-1,0 0 0,0 1 0,0-2-7,2 2 1,0-1 7,2 1-7,3-1 7,1 0 0,-2 1-1,3 1 0,1 0 0,-2 1-7,5-1 1,-3 1 7,1 0-1,1 0 0,-1 2 0,-1 0-1,0 2 7,-1-1-8,-1 2-6,-2 1 7,1-1 0,-3 2-6,-2 2 6,-2-1-6,-2 0 0,0 0 1,-2 0 0,0 0 1,-4 2 0,0-2 1,-1-1 7,-1 1-8,-2-1 1,4-1 0,-3 1 7,3-3-7,0 1 0,0-1 0,1 0 7,1-2-7,0 2 0,2-2 1,0 0-1,2 0 7,-2 0 0,2-1-1,2-1-7,2 1 0,2-1 1,1 1 6,-1 1 0,2-1-7,0 0 7,1 2-7,1 1 7,0-1-1,1 2-6,-1 0 0,0 0 0,1 1 0,-1 1 1,-2-1 7,1 0-1,-3 1-1,0 0-7,-2 0 8,0 0-7,-2-1 6,-2 1-6,0 0 0,0 0 0,-4-1 1,0 1 0,-2-1 13,0-1-14,-3 0 7,1-1-7,0 1 7,0-2-7,-3 0 13,1-1-2,-3-1-13,3 1 7,0-2 12,-3 0-8,3 0-1,0-1 0,-1 0-1,3-1 0,0 1-7,-1-2 6,3 1-12,0 0 7,0-1 0,2 1 7,-3 0-7,1-1 0,2 1-7,2 0 2,-2-1 0,2 0 0,0 1 1,2-2 1,-2 2 0,2-2 0</inkml:trace>
  <inkml:trace contextRef="#ctx0" brushRef="#br0" timeOffset="1320">675 250 21,'0'0'4,"0"0"-1,0 0 1,0 0-1,0 0 0,0-2 6,0 0-7,0 1-1,0-1 0,0 0 7,0 1-8,-2 0 0,2 1 0,0 0 0,0 0 0,0 2 0,0 3 7,-2 2-8,2 0 7,-2 2-8,2 1 1,0-1 0,0 0 0,2 3 0,-2-2 0,2 0 7,0 0-7,2-2 0,1 0 6,-1-1 0,0 0-7,2-2 0,0 0 0,3-3 7,-1-1-7,-2-1 0,4 0 0,-1-2 1,1-2 0,-2 0-1,-2-1 1,1-1 0,1-1 0,-2 1 1,-2-1-1,3-1 1,-3 1-1,0 0 1,-2 2 12,2-2-1,-2 1-8,0 0 12,0 2-1,0 0-2,0 2-8,-2-1 0,2 2-7,-2-1-6,0 3 7,3 1 13,-3 2-14,0 0-6,2 3 14,0 1 6,2 2-8,-2 1-7,0 2 1,2 2-6,0 0 20,0 2-2,-2-1-7,3 0-13,-3 2 8,2-2 13,0 0-1,-2 0-8,0 1-12,0-2 13,-2 0-12,0-2 13,0 1-6,-2-3 6,-2 1-6,2-2 13,-2 1-2,0-2-1,-3-1 0,-1-1-8,0 1 7,-3-2 5,1 0-14,0-1 7,-3-3-7,1 0 7,-3-1-1,3-1-12,0-1-6,1-1 1,1-3 1,0 0 1,1-4 1</inkml:trace>
  <inkml:trace contextRef="#ctx0" brushRef="#br0" timeOffset="1944">1000 72 21,'0'0'4,"0"0"0,2 0-1,0 1 0,0-1-1,1 0 0,1 0 0,0 1 0,0 0 0,2 2-1,-2-1 1,3 0-1,-1 2 0,0 0 0,0 1 0,0 0-1,-2 2 1,3 0-1,-3 0 0,-2 0 1,0 1 0,0 0 0,0 1 0,-2 2-1,-2 0 1,0-1 6,0 0-7,-2 2 6,2-2-7,-2 2 6,-1-1 6,-1 1-2,2 0-7,0-2-6,-2 1 13,2-1-8,-1-1 6,3-1-13,-2-2 7,4 1-6,-2-2 19,2-1-2,0 0-8,0-2 6,4-1 5,3 1-20,-1-2 13,4 0-8,2-3 0,3 1 7,-1-2-20,1 1 1,2-2 1,-1 2 1,3-2 1,-3-1 0</inkml:trace>
  <inkml:trace contextRef="#ctx0" brushRef="#br0" timeOffset="2658">73 890 20,'0'0'4,"0"0"-1,0 0 1,0 0-1,0 0 0,0 0 0,0 0 0,2 1-1,0 0 0,2 1-1,0-1 7,5 0-7,1 0 0,2 0 6,3 0-1,1-1-7,3 2 6,4-2-7,2 0 0,2-2 13,2 1-14,4-1 13,2 0-1,2-2-7,2 1 6,5-2-8,1 1 13,5 0-14,0-1 12,4 1-13,-1-2 0,3 1 13,0 0-14,0 0 6,-2 1 6,2-1-7,-4 2 0,-1-3 6,-3 3-1,0-1-8,-3 1 7,-4-1-7,-3 2 0,-3 0 6,-4-1-7,-2 2 1,-4 0 0,-4 0 6,-3 0 0,1-1-1,-5 1-7,-3 0-6,-1 1 8,0 0-6,-3 0-6,-1 1 14,0-1 0,0-1 0,-2 1-6,0 1 13,-1-1-1,-1 1-14,0-1 8,-2 0-13,2 2 1,0-2 1,0 0 0,-2 0 1,-2 0 0</inkml:trace>
  <inkml:trace contextRef="#ctx0" brushRef="#br0" timeOffset="5488">299 1171 20,'-3'-1'4,"3"1"0,-2 0-1,2 0 0,-2-1-1,2 1 1,0 0-1,0 0 0,0 0 0,0 0 0,0 0-1,0 0 0,2 0 0,0 0 0,3 0 0,1 0 0,0 0-1,0 1 1,2 0 0,1 1-1,-1 0 0,0 1 0,1 1 0,-3-1 1,2 2-1,-2 1 0,-2 0 0,1-1 1,-3 2-1,0 2 0,-2-1 0,0 0 1,-2 1-1,-2 0 0,-1 2 0,1-2 0,-2 0 0,0 2 0,-2-2 0,1-1 0,-1 1-1,2 0 1,-2-1 0,1-1 0,1-1 0,2 0 1,0-2-1,0 1 0,2-2 0,0 1 0,0-1 0,2 0 7,2-2-1,0 0-7,4-1 12,2 0-1,2-1-14,5 0 1,-1-3 13,5 1-8,2-3 6,4 0-14,-1-1 1,3-1-1,2 1 1,0-1-1</inkml:trace>
  <inkml:trace contextRef="#ctx0" brushRef="#br0" timeOffset="6360">944 1057 23,'0'0'4,"0"0"0,0 0 0,0 0-1,0 0 6,0 0-7,0 0 6,0 0-8,0 0 13,0 0-2,0 0-13,0 0 12,0 0-13,0 0 6,2 2 6,3-1-7,1 1-1,0 0-6,2 1 0,1 0 8,-1 1-7,2-1 7,-2 3 6,3-1-8,-3 1 6,0-2-13,1 2 0,-3 0 1,2 0 1,-2 1 7,1 0 6,-1 0-8,-2 0 6,0-1-13,-2 1 7,0 2 0,-2-1 0,0 0-7,-2 1 14,0-1-8,-2 0 7,0 2-7,0-2 0,-1 1 6,-1-1-13,0 0 13,0 1-1,0-2 0,-1 1-7,1-1 6,0 1 0,0-1-7,0 0 0,-1 0-6,1-1 8,2-1 6,0 1-7,0-1 7,0-3-14,-1 2 14,3-2-7,2 0 7,0-1-7,0 2 13,5-2-2,-1-1-13,2 0-6,2 0 14,3-2 6,1-1-14,0 1 7,3 0-1,1-1 6,-1 0-7,1 0 0,1 0 0,0 1 6,-1-2-1,1 2-1,-3-2-7,3 2 7,-3 0-1,1-1-13,-5 1 8,0 1 6,1-1-1,-1 0-6,-2 1-6,-1 0 13,-1 0-7,0 0 0,-2 0-6,0 1-5,-2-2 0,3 1 2,-3 0 0</inkml:trace>
  <inkml:trace contextRef="#ctx0" brushRef="#br0" timeOffset="12619">1762 153 20,'0'0'4,"0"0"0,0 0 0,0 0-1,0 0 0,0 0 0,0 0 0,0 0-1,0 0 6,0 1-7,0-1-1,2 1 1,-2-1 0,0 0-1,0 0 7,0 2-8,0-2 1,0 0-1,0 0 7,0 1-7,0-1 0,0 1 0,0 0 0,0-1 7,0 0-7,0 0 0,0 0 0,0 1 7,0-1-8,0 1 1,0-2 0,0 2 0,0 1 0,0 0 0,0 0 7,0 3-1,0 0-1,0 2 0,-2 1 6,2 1-2,0 1-7,-2 3 6,2 3-1,-2 2 0,2 2-14,0 2 8,0 1 6,0 4-7,2 1-6,-2 3 0,2 2 1,-2 1 7,2 2 0,0 4-6,0 1 7,0-1 6,0 2-7,3 1 6,-3 0-7,0-1 6,2 0-1,-2-1-13,0-2 13,0 0-13,0-2 8,0-1 0,0-3 0,-2 0-7,2-2 14,-2-2-7,0-2 6,-2-2-7,2-2-6,0-1 1,0-3 0,0-2 14,-2-1-14,2-2 13,0 0-1,0-2-7,0-2 1,0 0 6,0-2-1,0 1-13,2-1 13,-2-1-6,0-1 0,0 0 6,2-2-13,-2 2 7,0-1 0,0 1 0,0-2 7,0 0-13,0 0 7,0 1 0,0-1-7,2 0 8,-2 0-1,2-1-6,-2 2 13,0-2-13,2 2 13,-2-2-1,0 2-7,0-3 1,0 0-7,3 0 7,-3-1 0,0 0-6,0 0 1,0 1 1,0 0 13,0-1-14,0 1 13,0 1-1,0-2-13,0 0 13,0 1-7,0 1-6,2-2 0,-2-1 1,0 1 7,0 0 0,0 0 6,0 0-1,0 1-1,0-2-1,0 1 6,0-1-20,0 1 13,0-1-7,0 0 13,0 1-13,0-1 6,0 0-6,0-1 6,0 1-13,0 0 14,0 0-7,0-1-6,2 1 1,-2 0 1,0 0 0,0-1-1,0-1 1</inkml:trace>
  <inkml:trace contextRef="#ctx0" brushRef="#br0" timeOffset="15228">2008 1255 20,'0'-1'4,"-2"-1"-1,2 0 1,0 0-1,0 0 0,0-1 0,-2 1 6,2 0 5,0 0-2,0-1-14,0 1 13,0 0-14,0-1 7,-2 0 6,2 0 5,0 1-2,0 0-21,0-1 26,0 2-8,0-1-14,0 1 19,0 0-14,0-1 12,0 1-8,0 1-6,0 0 0,0 0 12,0 0-7,0 0-1,-2 1 6,2 2-1,0 0-14,0 2 14,0 2-14,0 1 7,0 0 6,0 3-1,0 0 0,0 1-1,0-2-13,0 3 13,0 0-13,0-1 14,0 0-1,0 0-13,0-2 13,2 1-13,-2-1-12,2 0 3,-2-3 1,2 0 1,0-3 1</inkml:trace>
  <inkml:trace contextRef="#ctx0" brushRef="#br0" timeOffset="15606">2232 1255 22,'0'0'5,"0"0"-1,0 0-1,0 0 0,0 0 0,-2 1 0,-2 3 6,2-1-8,0 2 6,-3 2-7,1 1 6,-2 1-7,0 4 13,-2 1-1,-1 1-8,1 4 6,-2 2-1,-3-2-14,3 2 20,0 0-2,-1-1-8,1 0 6,0-2-8,1 0-6,3-1 13,-2-2-14,4-2-6,-3 0 2,5-3 0,0-1 1,0-1 0,0-3 0</inkml:trace>
  <inkml:trace contextRef="#ctx0" brushRef="#br0" timeOffset="16154">2273 1512 20,'0'0'4,"0"0"0,0 0 0,0 0-1,0 0 0,0 0 0,0 0 0,0 0 5,0 0-7,0 0 13,0 0-2,0 0-14,0 0 6,0 0-6,0 0 12,0 0-1,0 0-1,0 0-7,0 0 0,0 0 6,0 0-1,0 0-13,0 0 13,0 5-1,-2-1 0,0 1-1,0 1-13,0 0 14,0 2-1,0-1-13,0-2 14,0 2-7,0 0 6,2-1-7,-2 0 7,2 0-7,0 1 7,0-1-7,-2-1 1,2 0 6,2 0-13,-2-1 14,2 1-13,0-1 13,0-1-1,0-1-13,2 1 8,0-2-6,2 0 0,1-1 0,-1 0 1,0-1 0,2 0 0,1-2 1,-3 1 0,2 0 1</inkml:trace>
  <inkml:trace contextRef="#ctx0" brushRef="#br0" timeOffset="16444">2422 1571 18,'0'0'4,"0"0"-1,0 0 1,0 0-1,0 0 0,0 0 0,0 0 0,0 0 6,0 0 5,0 0-2,0 0-1,0 0-2,0 0 5,0 0-8,0 0 0,0 0 5,0 0-7,-2 0 5,2 0 5,0 3-1,-2 4-8,-2 0 5,0 1-13,0 1 13,2 1-2,-2 1-7,2 1-6,-1-2 7,1 2-7,0-1 7,2 1 6,-2-1-20,0 0 2,2-1-6,0 0 1,0-2 0</inkml:trace>
  <inkml:trace contextRef="#ctx0" brushRef="#br0" timeOffset="17480">1977 8 19,'0'0'3,"0"0"1,0 0-1,0 0 0,0 0 0,0 0 0,0 0 0,0 0 0,0 0-1,0 0 0,0 0-1,0 0 0,0-1 7,-2-2-8,2 2 13,0 0-14,0 0 6,0 0-7,0 1 13,0 0-14,0 0 13,-2 0-14,2 0 13,0 0-13,0 4 13,0 1-8,0 2 6,0 0-13,0 2 13,0 2-1,0 0 0,0 2-1,0 0-1,0 1-6,2 0 0,0 1 0,0-1 7,0 0-7,3 1-7,-3-1 1,2 0 0,0-1 0</inkml:trace>
  <inkml:trace contextRef="#ctx0" brushRef="#br0" timeOffset="18072">2184 118 19,'0'0'4,"0"0"0,0 0-1,0 0 0,0 0 0,0 0 0,0 0-1,0 0 0,0 0 0,0 0-1,0 0 0,0 3 0,0-2 0,-2 2 0,0 2 0,0 2 0,0 2 0,-2 3 0,0-1 6,0 3-7,-1 1 0,-1 3 6,2-1-7,-2 2 0,0 0 1,-1-1-1,3 1 1,-2-1-1,2 0 0,0-2 0,0-1-1,0 0 0,2-2-1</inkml:trace>
  <inkml:trace contextRef="#ctx0" brushRef="#br0" timeOffset="20790">2319 257 20,'0'0'4,"0"0"-1,0 0 0,0 0 0,0 0-1,0 0 0,0 0 0,0 0 0,0 0 0,0 0 0,0 0-1,0 0 0,0 0 0,2 0 0,0 0 0,2 0-1,2 1 0,1 1 1,-3 0-1,2 1 0,-2 0 0,-2 1 0,2-1 1,0 1 0,-2-1 0,1 1-1,-3 0 1,2 1-1,-2-2 0,0 2 0,0 1 0,0-1 0,-2-1 0,-1 2 0,1-1 1,0 0 0,-2 1 0,2 0-1,-2 0 0,0-1 0,0-1 0,2 1 0,0 0 7,-3-1-7,3 1 0,-2-1-1,2 1 7,-2-1-1,2 0-7,0 0 0,0 0 7,0-1-1,0 0-6,2 1 0,-2-2 0,2 0 0,2 1 13,0-2-14,0 1 7,0 0 12,2 0-15,2-2 13,0 0-2,5-3-1,-1 1-8,5-1-13,-1-2 1,3 0 0,1-1 0</inkml:trace>
  <inkml:trace contextRef="#ctx0" brushRef="#br0" timeOffset="43900">690 1076 19,'0'0'3,"0"0"0,0 0 0,-2 0 0,2 0 0,0 0 0,0 0 0,0 0-1,0 0 0,0 0 0,0 0-1,0 0 0,0 0 0,0 0 0,0 0 0,-4 2-1,-1 2 1,1 1 0,-2 0-1,0 4 0,-2 1 0,-1 2 1,1 2-1,-2 2 1,-1 1-1,-1 3 0,-3 2 0,-1 1 0,-1 2 0,1 1 0,-3 1 0,0 1 0,3-1 0,-3 0 0,1-1 0,1 0 0,0-2 0,1 0 0,-1-1 0,5-3 0,0-2 0,-1 0 0,3-2 0,-1-2 0,3-1 0,0-3 0,2-1 0,-1 1 0,1-3 0,0-2 0,2 1 0,0-2 0,2-1 0,0 1-1,0-2 0,2 0 0,-3 1 0,3-2-1</inkml:trace>
  <inkml:trace contextRef="#ctx0" brushRef="#br0" timeOffset="146699">2385 2426 15,'2'0'2,"0"-2"0,0 1 0,5 0 0,-1 0-1,2 0 0,0 0 0,5-2 0,-1 2 0,1 0 0,-1 0 0,2 0 0,3 0-1,0-2 1,-1 2 0,3-1 0,1-1-1,1 2 0,0 0 0,2-1 0,-1-1 0,24-1 0,-5 0 1,-1 2-1,-3-2 0,-4 2 0,-16 1 0,1 0 0,3 0 0,0-1 0,-1 1 0,3 1 0,-2-1 0,2-1 0,-1 1 0,-1 0 0,2-1 0,-2 1 0,-1-1 0,-1 1 0,0-2 0,-1 1 0,1 0 0,-3 1 0,1-2 0,-3 2 0,-1-1 0,-1-1 0,1 1 0,-3 0 0,0 1 1,-1-2-1,-1 2 0,0-1 0,-2-1 0,1 2 0,-1-1-1,0 1 1,0 0 0</inkml:trace>
  <inkml:trace contextRef="#ctx0" brushRef="#br0" timeOffset="147644">2822 2565 15,'0'0'2,"0"0"1,0 0 0,0 0-1,0 0 0,0 0 0,0 2 0,0 2 0,-2 1 0,0-1-1,0 2 1,0 1-1,-3 0-1,3 0 1,0 0 0,0 2 0,-2 1 0,0 0-1,2 2 1,0-1 0,0 1-1,0-1 1,0 0-1,0 1 0,-1 0 1,3 0-1,-2 1 0,2-3 0,-2 0 0,2-1 0,0 0-1,0 0 0,0 0 0</inkml:trace>
  <inkml:trace contextRef="#ctx0" brushRef="#br0" timeOffset="148034">3062 2585 18,'0'0'3,"0"0"0,-2 0-1,2 0 1,0 0-1,0 0 0,0 0-1,0 0 1,0 0-1,0 1 0,-2 3 0,-2 0 0,0 1 0,-1 1-1,1-2 1,0 2 0,-2 1 0,2 1-1,-2 0 1,-1 2-1,1-1 0,-2 0 0,0 1 1,1 1-1,1 0 0,-2-1 1,2 1 0,0 1-1,-1 0 0,1 2 0,2 1 0,0-2 0,0-2 0,0 2 0,-1 0 0,3-3 0,2 1 1,-2-1 0,4 1-1,0-1 0,0 0 0,3-2 0,1-1 0,0-1 0,2-1 0,1-1 0,1-1 0,0 0 0,1-1 0,-1-2 0,0 0 0,-1-1 0,-1-2 0,0 1 0,-2-1 0,1-1 0,-1 1 1,-2-2 0,-2 0-1,-2 0 1,0-2-1,-2-2 0,-2 3 0,-2 0 0,-3 0 0,-1 1 1,0 1-1,-3 0-1,-1 1 0,1 3-1</inkml:trace>
  <inkml:trace contextRef="#ctx0" brushRef="#br0" timeOffset="155115">2766 1872 17,'0'0'3,"-2"-1"0,2 1-1,0-1 1,0-1-1,-2-2 0,0 1 0,0 0-1,2 1 1,-2-1 0,2 0 0,-2 2 0,2-1-1,-3 1 1,3-2-1,0 2 0,-2 0-1,2 0 1,2 0 0,-2 1 0,-2-2 0,2 1-1,-2 1 1,2-1-1,0 0 0,0 1 0,0-1 0,0 1 0,0-1 0,0 1 0,0 0 0,0 0 0,0 0 0,0-2 0,2 2 0,-2 0 0,0 0 0,0 0 0,0 0 0,0 0 0,0 0 0,0 2 0,-2-2-1,2 1 1,0-1 0,0 0 0,0 0 0,0 0 0,0 0 1,0 0-1,0 1 0,0-1 0,0 0 0,2 1 0,0-1 0,1 1 0,-1-1 0,2 1 0,2-1 0,-2 0 0,2 2 0,3-2 0,-3 1-1,2-1 1,2 1 0,-1 0 0,1 1 0,0 0 1,1-1-2,1-1 1,1 1 0,-3 0 0,0 0 0,-1 0 0,-1 1 1,0-1-1,0 0 0,-1 0 0,-3 1 0,0 1 0,0-1 0,-4 2 0,2 0 0,0 3 0,-2 0 0,0 0 0,-2 2 0,0 3 0,0 0 0,0 2 0,0 0 0,-2 3-1,0 0 1,-1 3 0,3 1 1,-2 0-1,2 0 0,0 1 0,0-1 0,0-1 0,0-2 0,0 0 0,2-2 0,-2-1 0,2-1-1,0 12 0,0-8-1,0-4 0</inkml:trace>
  <inkml:trace contextRef="#ctx0" brushRef="#br0" timeOffset="155761">2805 2102 19,'0'0'4,"0"0"-1,2-1 0,3 0 0,-1 0-1,4-1 0,0-1 1,5 1-1,1 0 0,3-2-1,3 1 1,3 0-1,4 0-1,0-1 0,2 1-1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8:20.1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 0 19,'0'0'4,"0"0"0,0 0 0,0 0-1,0 0-1,0 0 1,0 0-1,0 0 0,0 0 0,0 0-1,0 0 0,0 0 0,0 0 0,0 0 0,0 0 0,0 0 0,0 0 0,0 2-1,0 2 1,2 2 0,-2 2 0,0 0-1,2 0 0,-2 1 0,0 2 0,0-1 0,3 2 0,-6-1 0,3 1 1,-2 1-1,0 0 0,-2 1 1,4-2-1,-2 0 0,0 0 0,0-2-1,2-1-1,0 1-1</inkml:trace>
  <inkml:trace contextRef="#ctx0" brushRef="#br0" timeOffset="295">219 109 22,'0'0'4,"0"0"0,0 0 0,0 0-1,0 0 0,0 0 0,0 3 6,-2 0-8,-3 2 0,3 2 0,-2 1 12,-2 2-1,0 2-14,0 2 12,-1 1-13,-1 2 0,0 4 13,-2 1-8,-3 0 6,3 2-13,-2-1 13,1 0-13,1-1 0,0-1 7,1 0-7,1-2 0,0-1 0,0-1 0</inkml:trace>
  <inkml:trace contextRef="#ctx0" brushRef="#br0" timeOffset="1006">250 377 20,'0'0'3,"0"0"1,0 0-1,0 0 0,0 0 0,0 0 0,0 0 0,0 0-1,0-2 0,0 0 0,-3 1 0,3 0 6,0 0-1,0 1-1,0 0-1,0 0-1,0 0-6,0 0 6,0 2 0,0-1-7,0 0 0,-2 3 7,2 0-1,-2 0 0,2 2 6,-2 0-7,2-1-7,-2 2 7,2 0 6,0 0-1,0 0-7,2-1 0,0 1 0,0-1-7,0-1 1,3-1 1,-1 1 0,0-1 1,0 0 0,0-2 0,2 1 1,-2-2 0,3 0 0,-3-2 1,2 0 0,-2-2 1,2 1 0,-2 0 0,0-2 0,1 1 0,-3-1 0,2 1 1,-2 0 0,2 0 7,-2-2-8,0 2 1,0 0 12,0 1-14,-2 1 7,2-1 5,0-1 5,-2 1-2,2 2-1,-2-1-14,2 0 6,-2-1 6,3 1 5,-3 1-14,0 0 6,0 0 5,2 0-1,-2 0-2,0 0-20,0 0 14,0 0-13,0 0 8,0 1 6,0-1 6,0 0-7,0 0-20,0 2 21,0-1 6,0 0-14,0 1 7,0 2 6,0-1-14,0 3 1,0 0 13,0 1-14,-2 0 7,2 1 0,-3 1-7,3 1 7,0 0-6,0 1 0,0 0-5,0 1-7,0-1 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4:12.0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 69 16,'0'0'3,"-2"-2"-1,2 2 1,0 0-1,0 0 0,0 0 0,0 0 0,0 0-1,0 0 1,0 0-1,0 0 0,0 0 0,0 0 0,0 0 1,0 0-1,0 0 0,0 0 0,0 0 0,0-1 0,-2 0 0,2 1 0,-2-1 0,2 1-1,0 0 1,0 0-1,0 0 0,0 0 0,0 0 0,0 0 1,0 0 0,0 1-1,0 4 1,0 2-1,2 2 0,0 3 0,0-2 0,0 3 0,0 2 0,0 0 0,1 0 0,-1 2 0,0 0 0,0 1 0,0-1 0,0-1 0,0 1 0,0-2 0,0 0 0,0-1 0,0-1-1,0-1 1,0-2-1,2-1-1,-2-1 0</inkml:trace>
  <inkml:trace contextRef="#ctx0" brushRef="#br0" timeOffset="2560">77 150 15,'0'-1'3,"0"-1"0,-2 0 0,2 0 0,0-1-1,0 0 1,0 1-1,0 0 0,-2-1 0,2 0 0,-2 1-1,0-1 0,0 2 0,0 0 0,0 1 0,0 1 0,0 1-1,-2 2 1,0-1 0,-1 3-1,-1 0 0,0 2 1,0 1 0,0 1-1,0-1 0,-1 2 0,3 0 0,2 0 0,0-1 1,2 1 0,0-2-1,2 0 0,0 1 0,4-2 0,1 0 1,1 0-1,2-1 0,2-1 0,1 1 0,1-2 0,1 0 0,1 1 0,1 0 0,-1 0-1,1 0 2,-3-1-1,0 1 0,1 0 0,-3 0 0,-2 1 0,1-1 0,-3-2 0,-2 2 0,0 1 0,-4-1 0,1 0 0,-6 1 0,1-1 0,-4 1 0,0 0 0,-2 0 0,-3-2 0,1 1 0,-2-1 0,-1 0 0,1-2 0,-2 1 0,1-3 0,1 0-1,0-1 1,-1-1 0,3-3-1,0 0-1</inkml:trace>
  <inkml:trace contextRef="#ctx0" brushRef="#br0" timeOffset="2996">92 6 19,'0'0'3,"0"0"1,0 0-1,0 0 0,0 0 0,0 0-1,0 0 0,0 0 0,0 0-1,0 0 0,0 0 0,4 0 1,4-1-1,0 1 0,5-2-1,-1 2 1,5-1 0,-1 0-1,3 1 0,-1-1 0,1 2 0,1-1 0,1-1 0,-1 2-1,1 1 0,-2 0 1,-3-1 0,1 1-1,-1 2 1,-2 0 0,-1 1 0,-1 1 0,-2 0 0,-1 1 0,-3 1 0,0 1 0,-2 3 0,-2 0 1,0 2-1,-2 2 1,-2 2 0,0 1-1,-4 2 0,0 0 0,-2 2 1,-1 0-1,-1 2 0,0-1 0,-1 1 0,-1-1 1,2-1 0,-3 1 0,3-2 0,0-1-1,-1 0 0,3-1 0,2-1 0,-2 0 0,2-1-1,2-3 0,-1 0 0,3-2 0,0-2-1,2 0 0</inkml:trace>
  <inkml:trace contextRef="#ctx0" brushRef="#br0" timeOffset="3568">563 362 20,'0'0'4,"0"0"-1,0 0 0,0 2-1,-2 2 1,0 1-1,0 2-1,0 0 1,-2 2-1,2 0 1,0 2 0,-2-1-1,2 2 0,4-2 0,0 1 0,4-1-1,0-2 1,0-1-1,5-1 0,-1-1 0,2-3 0,1 1 0,-3-2 0,2-2 0,-1-1 0,-1-1 0,0-1 0,1 0 0,-1-2 0,-2 0 1,0-1-1,-1 0 0,-1 0 1,-2 1 0,0 0 0,0 3 6,0-2-7,-2 2-1,2 1 1,-2 2 6,1 1-7,-1 2 7,-2 4-7,0 1 6,0 3 0,0 2-1,0 1 6,0 1-8,0 2 0,0 4 0,2 1-7,-2 2-1,2-1-1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3:43.1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25,'0'0'4,"0"0"-1,0 0 0,0 0 0,0 0-1,0 0-1,0 0 1,0 0-1,0 0 0,0 0-1,0 0-1,0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2:42.5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363 0 19,'0'0'4,"0"0"-1,0 0 0,0 0 0,0 0 0,0 0 7,0 0-2,0 0 6,0 0-15,0 0 7,0 0-1,0 0-1,0 0-6,0 0 12,0 0-14,-2 1 7,2 3 6,-4 5-7,0 0 0,0 3 6,0 3-8,1 1-6,-1 1 7,0 2 6,0 3-7,0 0 0,2 2 6,-2 0 0,2 0-7,-3 0 6,3-2-1,0-1-6,0-2 6,0 0-13,2-2 7,0 0-6,0-2 0,0-1 1,0-2-1</inkml:trace>
  <inkml:trace contextRef="#ctx0" brushRef="#br0" timeOffset="400">0 626 22,'0'0'4,"0"0"-1,0 0 0,0 0 0,0 0 0,2 0-1,2-1 1,3-1 6,1 1-8,2 0-1,1-1 1,3 1 0,1-2-1,3 2 0,3 0 0,2 0 0,4 0 7,0 0-1,2 1-7,2-2 0,2 2 0,0 0 1,3 0 0,-3 2 0,0-1-1,-2 1 0,-2-1 1,2 2-1,-4-1 7,0 0-7,-4 0 0,-2 0 7,-3 0-8,-1 0 1,-2-1-1,-3 1 0,-2-2 0,-1-2 0,-3 2-1</inkml:trace>
  <inkml:trace contextRef="#ctx0" brushRef="#br0" timeOffset="876">206 873 23,'0'0'4,"0"0"0,0 0-1,0 0 0,0 0 0,0 0-1,0 0 0,0 0 0,0 0 0,0 0-1,0 5 1,0 3 6,0 0-1,-3 2-1,3 2-1,-2 0-1,2 0 6,-2 1-14,0 1 1,2 0 6,0 0 6,-2 0-7,2 0 6,-2-1-1,2-1-14,-2 1 1,2 0 7,-2-3 0,2 1 0,-2-1-6,2-2 0,0 0 0,0 1-1,0-2 1</inkml:trace>
  <inkml:trace contextRef="#ctx0" brushRef="#br0" timeOffset="1204">506 921 23,'0'0'4,"0"0"0,0 0-1,0 0 7,0 0-8,0 1-1,-2 0 1,2 1-1,-2 1 7,0 0-8,0 2 0,0 1 0,0-1 0,0 2 0,0 0 0,-2 3 0,1-2 0,-1 2 0,2 1 0,-2-1 0,2 0 0,0 1 0,0-1 0,2 2 0,-2-2 7,0 2-7,0-3 0,2 2-1,0-3 1,0 1 6,2-1-7,-2 0 0,2-1 0,0 0 0,0-1 0,0-1 1,2-1-1,-2 0 7,2-2-1,3-1-7,-1-1 0,0-1 0,0-1 7,3-2 0,-1 1-7,0-3 0,0-1 0,1 0 1,-3-1 0,2-1 6,-1 0-1,-1-2-6,-2 1 12,0-1-1,-4 0-1,0-2-7,0 1 6,-2 1-1,0 0 12,-2 1-15,0 0 12,-1 2-8,-1 1 5,-2 3-14,0-1 1,-3 3-13,1 2 1,-3 1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2:45.2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126-1 19,'0'0'3,"-3"0"1,3 0-1,0 0 0,-2 0-1,-2 0 0,0 1 1,0 0-1,0 2 0,0 0 0,0-1-1,0 3 0,-1 0 0,1-1 0,0 2 0,0 1 0,0 0 0,0 3 0,0-2 0,-1 1-1,1 3 0,0-1 1,0 5 0,2 0-1,-2 3 0,0-1 1,0 3-1,2 0 0,-3 3 1,3-1-1,-2 3 0,2-1 7,-2 3-8,2 2 0,0-2 1,0 1-1,0 1 1,0-1 0,0 3 6,2-2-1,0 2-6,0 0 12,-2 2-7,2 0 5,0 1-1,0 0-1,2 0-1,-2 1 0,0-2-7,2-2 12,-2-2-7,2-1-7,0-2-6,0 0 14,0-3-1,0 1-7,-2-3 1,2-1 12,0-1-7,0-2-1,0 1 0,0-3 0,-2 1-7,2-2 14,-2-2-2,3 0-19,-3-2 8,2 0 13,-2-1-2,2 1 0,-2-2-14,2 0 1,-2 0 1,2-1 13,-2-1-1,2 1-13,-2-1 13,2-1-14,-2 0 14,2-2-1,-2 1-7,0-1 0,0-1 0,0-1-6,0 2 13,0-2 0,2 1-1,-2-1-7,0-1 0,0 0-6,0 0 8,0 1-13,0-1 8,0 0 7,0 0 0,0-1-1,0 1-12,2-1 20,-2 0-8,0 0 0,0 0 0,0-1 0,0 2-6,0-1 7,0-1-7,0 1 7,0 0 0,0 1-7,0-1 1,0 0 7,0 0-1,0 0 0,0 0 0,0 0 6,0 0-8,0 0 0,0 0-6,0 0 1,0 0-6,0-2 0,-2-2 0</inkml:trace>
  <inkml:trace contextRef="#ctx0" brushRef="#br0" timeOffset="1945">408 323 19,'0'0'4,"0"0"0,0 0-1,0 0-1,0 0 1,-2-1-1,0-1 0,0 1 0,0-2 1,0 2-1,2-1 6,0 1-1,-2-2-1,2 2 0,-2 0-7,2 0 0,0 0 12,-2-1-7,2 1 5,2 1-1,-2 0-13,0 0 13,0 0-1,0 0-13,-2 0 13,2 0-14,0 0 8,0 0 6,0 5-14,-2 2 14,0 0-14,2 0 7,-2 2 7,2 1-7,0-1 6,0 2-13,2-2 13,-2 1-7,2 0 6,0-1-13,2 0 7,0 0 1,0-2-7,2 0 1,1-2 1,1 0 1,0-1 13,0-1-14,3-2 0,-1-1 1,-2-1 0,3 0 1,-3-1 1,0-2-1,0-1 1,1 0 0,-3-1 0,0-1 1,-2 0 6,0-1 0,0-1-1,-1 1-7,-1 0 13,0 1-7,-2 0-1,2-1 13,-2 1-2,0 0-2,-2 0-14,2 2 13,0 0-7,0 2 12,0 1-15,0-1 13,0 1-14,0 0 6,0 2-1,0 1 0,0 2-7,0 2 13,-2 1-20,2 1 20,0 2-7,2 3-1,0 0-6,0 2 13,0 2-20,0 0 14,2 2-13,0 0 14,0 2-13,0 1 13,1 1 0,1 1-1,-2-1 0,2 0-1,-2 0 0,0 0 0,0 0-7,1-1-5,-3-1 7,0 0 7,0-1-7,-2-3 13,0 0-1,0 0-1,-2-1-8,0-2-6,0-1 13,-3 0-7,-1-1 7,-2-2-1,0 0-1,-1-2-1,-1-1 0,0-1-7,-5-3 0,1-1 1,-1-1 0,-1-1 0,-1-2 7,3-1-1,-3-3-13,3 0 8,2-1-13,-1 0-4,3-1 2,0-1 0,1-2 1</inkml:trace>
  <inkml:trace contextRef="#ctx0" brushRef="#br0" timeOffset="2791">883 522 21,'0'0'5,"0"0"-2,0 0 1,0 0 0,0 0-1,0 0 0,0 0 6,0 0-2,0 0-7,0 0 7,0 0 5,0 0-14,2 0 6,4 0 0,1 1 6,1-1-8,2 0-7,3-1 14,-3 0-8,2-1 7,3 1-1,-1 0-1,1 0-14,1 0 8,1-2 0,1 0-7,-1 1 0,-1-1 1,-1 1 0,-1 0 0,1 0 0</inkml:trace>
  <inkml:trace contextRef="#ctx0" brushRef="#br0" timeOffset="3064">980 420 22,'0'0'4,"0"0"0,0 0-1,0 0 1,0 0-1,0 0 6,0 0 5,0 0-2,0 0-7,0 0 5,0 4-14,0 2 13,2-1-7,-2 4 12,2 1-14,0 2-6,3 1 7,-1 1-7,-2 2 14,2 1-1,0 3-7,0 1 0,0 0-7,-2 3 14,0-1-7,3 0-7,-3 1 1,2-1 0,-2-2 0,2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18:44.6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517 200 17,'0'0'4,"0"0"-1,0 0 0,0 0-1,0 0 1,0 0-1,0-2 0,-2 0 0,2 1-1,0 0 0,0 0 0,-2-1 0,2-1 0,-2-1-1,2 3 1,0 0 0,-2-1 0,2 1 0,-2 1 0,2-2 0,-2 2-1,2-1 0,-2 1 0,0 0 0,2 0 0,-2 3 1,0-1-1,-3 1 0,3 0 0,-2 0 1,-2 1-1,0 0 0,2 1 0,-3 2 1,1 0-1,0-1 0,-2 2 0,2 1 1,1 1-1,-1 0 0,0 0 0,0 1 0,0 1 0,-1-1 0,1 1 0,2-1 0,-2 1 0,2 0 0,0-1 0,-1 1 1,3 0 0,0 0 0,-2 0-1,0 0 0,2-2 0,0 1 0,-2-2 0,2 1 0,2 0 0,0-1 0,0 1 0,0 0-1,0-1 1,0 0 0,0 2 0,0-1 0,0 1 0,0-1 0,2 1 0,0-1 1,-2-1-1,-2 1 0,2-1 0,0-1 0,2 1 0,0 0 0,0-1 0,-2 1 0,2 0 0,0-1 0,-2 1 0,2 0 0,2-1 0,-2 1 0,0 2 0,0 0 0,-2 0 0,3-2 0,-1 2 0,0-2 0,0 1 0,-2 2 0,0 1 1,2 2-1,0-1 1,0 0-1,0 1 0,-2-2 0,0 0 0,2-1 0,0 1 0,-2 0 0,0 1 0,2-1 0,-2-1 0,2 1-1,-2 0 1,2-1 0,-2 0 1,0 0-1,0-1 0,2 0 0,-2 1 0,0-2 0,0 2 0,0-2-1,0 1 1,0-2 0,0-1 0,-2 2 1,2-2-1,-2 0 0,0-1 0,0-1 0,2 1 0,0-2 0,-2 0-1,2 1 2,-2-1-1,0-1 0,0 1 0,0 0 0,-2 0 0,0 0 0,-1 1 0,-1-2 0,0 1 0,0 0 0,0-1 0,-1 0-1,-1-2 1,0 1-1,2-2-1</inkml:trace>
  <inkml:trace contextRef="#ctx0" brushRef="#br0" timeOffset="10180">10 1569 20,'0'0'4,"0"0"-1,0 0 0,0 0-1,0 0 1,0 0-1,0 0 0,0 0 0,0-2 1,-2 0-1,0-1-1,0 2 1,2 0-1,-2 0 0,2 0 0,-2 0 0,2-1 6,0 2-1,0-1 0,0 1-1,0 0-1,0-1 6,0 1-14,2 0 1,-2 1 0,2-1 1,0 0 0,0 0 6,3 0-6,1 0 0,2 0 6,2-1 0,1 0-7,1 0 0,1-2 0,3 0 1,1-2-1,-1 2 0</inkml:trace>
  <inkml:trace contextRef="#ctx0" brushRef="#br0" timeOffset="10525">523 1394 18,'0'0'4,"0"0"-1,0 4 0,0 2 0,-2 0-1,0 0 0,0 0 0,0 1 0,-2 1 0,0-1 0,0 1 0,0-1-1,-5 2 0,3-1 0,0 0 0,0 1 0,-5-2 0,3 0 0,2-2 0,0 0 0,-1-2 0,1 1-1,0-3 0,0 0 0,0-1 0,-1 0 0,1-2 0,2 0 0,0-2 0,0-1 0,2 0 0,-2-1 0,2-2 0,2 1 0,0 0 0,0 0 0,2 0 0,0 1 0,2-1 0,0 0 0,0 1 0,0 0 0,0 2 0,3-1 0,-3 0 0,0 2 0,0-1 0,0 2 0,0 0 0,0 0 0,1-1 0,1 3 0,-2 0 0,0 1 0,0 1 0,0-1 0,2 1 0,-1 1 0,-1 1 0,0-2 0,2 2 0,-2 0 0,2 1 0,1 0 0,-3-1 0,2 2 0,-2 0 0,2 0 0,1-2 0,-1 1 0,0 1 0,2 0 0,-2-2 0,1 1 0,1 0 0,-2-1 0,0 1 0,3-1 0,-3-1 0,0 0 0,2 0 0,1-1 0,-3-1 0,2-1 0,-2 0 0,2-1 0,-1 0 0,1-1 0,-2-1 0,0-1 0,1 0 0,-1 1 0,-2-1 0,0-3 0,0 1 0,0 1 0,-2-2 0,0 1 0,1-1 0,-3 1 0,0 0 0,0-1 0,0 3 0,-3-2 1,3 1-1,-2 0 0,0 2 0,-2-2 0,0 2 0,0-1 0,0 2 0,-2 1 0,-1 1 0,-1 0 0,0 0 0,0 2 0,-1 1 1,-1 0-1,2 0-1,-3 1 0,1 1-1</inkml:trace>
  <inkml:trace contextRef="#ctx0" brushRef="#br0" timeOffset="11702">763 75 18,'-2'0'3,"2"0"0,0 0 0,0 0-1,0 2 1,-2 2-1,0-1 0,0 1 0,-2-1 0,2 1-1,-2-2 0,2 2 0,-2-1 0,-3 2 0,3-3-1,-2 2 1,0 0 0,0 0 0,-1-1-1,1 1 0,0-3 1,0 0 0,0-1-1,-1 0 0,1-1 0,0-1 1,0-1 0,-1 2 0,3-1-1,-2-3 0,2 2 0,0-2 0,0 0 0,0 1 0,2-2 0,-1 0 0,1 0 0,2 0 0,0-1 0,0 2 0,2-2 0,3 0 0,-3 1 0,2 0 0,-2 0 0,2 2 0,0-1 0,0 1 0,0 1 0,1-1 0,-1 2 1,0 0-1,0 1 0,0 0 0,0 1 0,0 0 0,1 0 0,-1 0 0,0 1 0,2 0 0,-2 1 0,2 0 0,-2 1 0,3 0 0,-3 1 0,2 0 0,-2 0 0,2 2 1,1-2-1,-1 2 0,-2 0 0,2 0 0,0-2 0,1 0 0,-1 2 0,0-2 0,0 1 0,0 0 0,1-2 0,-1 2 0,0-2 0,0 1 0,0-1 0,-1 1 0,1-2 0,-2-1 0,0 2 0,0-2 0,0 1 0,0-2 0,1 0 0,-1-1 0,0 0 0,0 0 0,0-2 0,0 2 0,0-2 0,0 0 0,-1 0 0,-1-2 0,0 1 0,0-1 0,0 0 0,0 2 0,0-2 0,-2 0 0,2 1 0,-2-1 0,2 1 0,-2-1 0,0 0 0,0 2 0,0-2 1,0 2 0,-2-2-1,2 1 1,-2 1-1,0-2 0,0 2 0,0 0 0,0 1 0,0-1 0,0 0 0,-3 1 0,-1 1 0,0 0 0,0 0 0,-2 1 0,-3 1 0,3 0 0,-2 1 0,-1 1 0,1 1 0,0 1 0,-1 2-1,1 0 0,0 2-1</inkml:trace>
  <inkml:trace contextRef="#ctx0" brushRef="#br0" timeOffset="14969">823 547 18,'0'0'4,"-2"-2"0,2 1-2,0-2 1,-2 1 0,2 0-1,0-1 0,0 1 0,0-1 0,0 0-1,2 0 0,-4 0 1,2 1-1,-2 0 0,2-1 0,-2 1 0,2 1 0,-2-1 0,2 1 0,-2-2 0,0 2 0,-2-1-1,2 1 1,-3-1-1,1 1 0,0 1 0,0 1 0,-2-1 0,0 2 0,2-1 1,-3 1 0,1 0-1,0 1 0,0-1 0,0 1 0,1 1 0,-1-1 0,2 3 0,0-1 0,0 1 0,0 0 0,2-1 0,-1 4 0,1-1 0,2 0 0,0 1 0,0 2 0,2-1 0,1 3 0,-1 0 0,0-1 0,2 1 0,-2 1-1,2 1 1,2 2 0,-2-2 0,3 2 1,-1 1-1,0-1 0,0 0 0,-2 0 0,3-1 0,-3-1 0,0 0 0,0-1-1,0 0 2,-2 0-1,0-1 0,0 0 0,-2-1 0,0 0 0,0 0-1,0-2 0,-2 1 0,0-1 0,0-2 1,0 0-2</inkml:trace>
  <inkml:trace contextRef="#ctx0" brushRef="#br0" timeOffset="15443">625 768 20,'0'0'4,"0"0"0,0 0-1,0 0 0,0 0-1,0 0 1,0 0-1,0 0 0,0-1 0,2 0-1,2-3 0,2 3 0,2-1 0,1 0 0,-1-1 0,2 1 0,3 0-1,-1-1 1,3 1 0,-1 0 0,3-1-1,1 2 0,-1-1-1,3-2 0,1 1-2</inkml:trace>
  <inkml:trace contextRef="#ctx0" brushRef="#br0" timeOffset="15725">1115 623 21,'0'0'3,"0"0"1,0 0 0,-2 1-1,2-1 0,-4 2-1,0 2 0,-3 0 0,1 1 0,0 2 0,0 0-1,0 1 1,1 0-1,-1 3 0,4-1 0,-2 2 0,2-2-1,0 2 0,4 0 0,0-1 0,2 2 0,0-1 0,2-1 0,3 1 0,1-2 0,3 0-1,-1-3 0,2-2 0,-1 0-1</inkml:trace>
  <inkml:trace contextRef="#ctx0" brushRef="#br0" timeOffset="15969">1251 672 18,'0'-2'3,"0"1"0,2 0 0,1-1-1,-1 1 0,0-1 1,0 1-1,0 0 0,0 1-1,0 0 1,-2 0 0,2 1-1,0 2 0,0 0 0,0 2 0,0 1 0,0 1 0,0 1 0,1 0 0,-1 1-1,-2 2 0,2-1 0,-2 1 0,2-1 0,0 0 0,0-1 0,2-1 0,-2-1 0,2 0 0,0-3 0,0 0 0,1-3 0,1 0-1,-2-1 1,2-2 0,-2 0 0,0-4-1,1 0 1,-1-1 0,-2-1 0,0 0 0,0 0 0,0-1 1,0 1 0,-2 0 0,2 1 0,-2 0-1,0 0 1,2 3 0,-2-1-1,0 0 0,0 2 0,2 0 0,-2 1 0,0 0 0,0 2 0,0 1 0,2 1 0,-2 1 0,2 2 0,0 1 0,1 1 0,-1 0 0,2 1 0,-2 3 0,2-1 0,0 0 0,2-2 0,-2 1 0,3-1 0,1 0 0,-2-1 0,0-2-1</inkml:trace>
  <inkml:trace contextRef="#ctx0" brushRef="#br0" timeOffset="16435">1475 596 20,'0'0'4,"0"0"-1,0 0 0,0 0 0,0 0-1,0 0 0,0 0 0,0 0 0,0 0 0,0 0 0,2 0-1,0 2 0,4 2 0,0-1 0,1 3 0,1 0 0,-2 2 0,2 0 0,1 3 0,-1 0-1,-2 2 1,2 1-1,-1 2 1,-1 1 0,-2 1 0,0 2-1,0 0 0,-4 0 0,0-1 0,-2 2 7,0-1-1,-2-1-1,-2-1-7,-1 1 0,1-2 0,-2 0-1,2-2-1</inkml:trace>
  <inkml:trace contextRef="#ctx0" brushRef="#br0" timeOffset="17036">1938 725 19,'0'0'3,"0"-1"1,0 1-1,-2-2 0,0-2 0,0 1 0,-2-1-1,2 1-1,-2-1 0,-1 2 1,-1 0-1,2 0 0,-2 1 0,0 1 0,-1 0 0,-1 1 0,0 1 0,0 1 0,-3 1 0,1 0 0,0 2-1,-3 2 1,1 0-1,1 2 0,3-2 0,0 2 0,0 1 1,1-1-1,3 1 1,-2 0 6,2 0-7,2-1-1,-2 1 0,2-2 1,0-1 0,2 0-1,2-1 1,0-1 0,0-3 0,2 0-1,2-1 1,0-3 0,3-1 0,1-3 0,2-2 0,-1-2 0,1-1 0,1 0 0,-1-2 0,-2 1 0,3-2-1,-3-2 0,-2 0 1,1-2-1,-1 1 1,-2-1-1,-2-2 1,-2 2 0,0-1-1,0 0 1,-2-1 0,0 3 0,0-2 0,0 1 0,0 2 0,0 0 0,-2-1 0,0 2 0,0 1 0,0 1 1,2 1-1,-2 2 0,0 1 0,2 1 0,-2 1 1,2 0-1,0 3 0,-2-1 1,0 3-1,2 1 0,0 3 0,0-1 0,0 4 0,0 2 0,0 2 0,0 2 0,2 2 0,0 2 0,0 2 7,0 1-8,0 2 7,0 1-8,2 0 1,0 2 0,1-1 0,-1-1 1,2 1-1,0-3 0,2 1 0,-1-2 0,1-2 0,0-2-1,0-1 0,-1-2 0,1-1-1</inkml:trace>
  <inkml:trace contextRef="#ctx0" brushRef="#br0" timeOffset="17616">2081 725 20,'0'-2'4,"-2"-2"-1,2 0 1,0-2-1,0 0-1,0 0 1,0-1-1,2 1 0,-2-1 0,2 2-1,0-1 0,0 1 0,0 1 0,0 0 0,0 1 0,0 1-1,-2 2 1,2 2 0,2 0-1,-1 3 0,-1 0 0,0 2 1,0 3 0,0-1-1,0 3 0,-2 0 0,0 0 0,0 1 0,0-2 0,0 1 0,0-3 0,0 1 0,0-2 0,0-1 0,2-1 0,-2-2 0,2 1 0,0-3 0,0-3 0,2-1 0,2-2 0,-1-2 0,1 1 0,-2-4 0,2-1 0,-2-2 0,0 1 0,1-1 0,-1-1 0,0 2 0,0-2 0,-2 2 0,0 1 0,0 1 0,0 0 1,0 3-1,0 0 1,-2 1 0,2 0-1,-2 2-1,0-1 1,0 2 0,0 2 0,0 1 1,0 0-1,-2 4 0,0 2 0,0 1 0,0 1 0,2 3 0,-2 1 0,2 2 0,0 0 0,0 0 0,2 2 0,0-4 0,2 3 0,3-2 0,-1 0 0,0-2 0,2 0 0,3-2 0,-1 0-1,4-4-1,-1-2-1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2:50.4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0 448 17,'0'0'3,"0"0"0,0 0 0,0 0 0,0 0 0,0 0-1,0 0 0,0 0 0,0 0 0,0 0-1,0 0 1,0 0-1,0 0 0,0 0 0,0 0 0,0 0 0,0 0 0,0 0 0,0 0-1,0 0 0,0 0 1,0 0-1,0 0 1,0 0-1,0 0 1,0 0-1,0-1 1,0 1-1,2-2 0,0 2 0,2-1 1,2-2-1,2-2 0,1 2 0,-1-1 0,2 2 0,-1-2 0,1 3 0,0 0 0,1 0 0,-1 1 0,2 1 0,-1 1 0,-1 1 0,-2-1 0,3 1 0,-3 0 0,-2-1 0,2 3 0,-1-1 1,-3 0-1,0 2 0,-2 0 1,0-1 0,-2 1-1,0 1 0,0 0 0,-4 1 0,0 0 0,0-1 0,-1 2-1,-1-2 1,0-2 1,2 2-1,-2-1 0,-1-1 0,1 0 0,0-1 0,2 0 0,2-2 0,-2 0 0,2 1-1,0-1 1,0-1 0,2 0 0,0 1 0,0-1 0,2 1 0,-2-2 0,2 0 0,2 0 0,0 0 0,2 1 0,0-1 0,1 0 0,-1 0 0,2 3-1,0-2 1,1 1 0,1 0 0,-2 1-1,0 0 1,3 2 0,-3 0 0,0-1 0,1 1 0,-1 1 0,-2 0 0,-2-2 0,0 2 0,0 1 0,-2-1 0,-2 1 0,0-1 0,-2 1 0,0-2 0,-2 1 0,-2 0 0,0 0 0,-2-1 0,-1-1 0,1 1 0,-2 0 0,-3-2 0,3-1 0,-2 0 1,1-1-1,1 0 1,0 0-1,1-1 1,-1-1-2,2-1 1,-1-1 0,3 1 0,0-2 0,2 1-1,0 1-1,0-2 0,2 2 0</inkml:trace>
  <inkml:trace contextRef="#ctx0" brushRef="#br0" timeOffset="1156">496 477 21,'0'0'3,"0"0"0,0 0 0,0 0 0,0 0 0,0 0 0,0 0 0,0 0-1,0 0 0,0 0 0,0 0-1,0 0 0,0 0 0,0 0 0,0 1 0,0 6 0,0 1 0,-2 1 0,2 3 0,-2-1-1,2 0 0,0 1 0,2-2 0,0 2 1,0-1-1,0-1 0,0-1 0,2 0 0,-2-2 0,2 0 0,2-3 0,1 1 0,-1-2 0,0 0 0,0-3 0,2 0-1,1-4 1,-1 1 0,0-2 0,1-1 0,-1-2 0,-2 1 0,0-2 0,0-1 0,-1 0 0,-1-1 7,0 0-7,0 1-1,-2 0 7,0-2-1,0 3 6,0 0-1,-2 0-14,2 4 7,-2-1 5,2 1-1,-2-1 0,0 3-8,0 2-6,0-3 7,0 3 7,0 0-7,0 3 0,0 1 6,0 1-7,0 3 6,0 0 6,2 2-2,-2 3-7,2 1 6,1 2-13,1 1 0,0 2-5,-2 2 7,2 1-6,0 1 8,0 1-7,0 0 1,1 3 1,-1-1 7,0-1 0,0 1 0,0-1 0,0 0 6,-2-1 5,0-1-7,0 0-1,-2-2-7,2 1 7,-2-3-1,-2 0 0,2-3 6,-2 0-1,0-2-7,0-1-1,-2-1 0,2-1 0,0-1 0,-2-2 0,0 1 0,-3-2 0,1-1 0,0-3-6,0-2 1,0-1 1,-1-3 0,1-2 7,0-2-1,0-2-6,0-3 7,-1-2 6,3-2-8,2 0-6,0-2 0,2-2-6,2 0 8,2-1 7,3 0-13,-1 0 0,2 1 1,2-1 1,1 1 0,-1 1 0,2 0 0</inkml:trace>
  <inkml:trace contextRef="#ctx0" brushRef="#br0" timeOffset="3412">926 303 19,'0'0'4,"0"0"0,0 0 0,0 0-1,0 0 0,0 0-1,0 0 0,2 0 0,0-1 0,0 0 0,2 1-1,0-1 0,2 1 1,0 0-1,1 0 0,-1 0 0,2 1-1,-2 0 0,0 1 0,3 1 1,-3 0-1,0 1 0,0 1 0,0 0 0,-1 2 0,-3 0 0,2 0 1,-2 0-1,-2 0 1,0 1 0,-2 3-2,0-2 1,0 0 0,-2 0 1,-1 1-1,1-1 7,-2 1-1,0 0-1,2 0-1,-2-1 6,-1-1-1,3-1-14,0-1 7,2-2-7,-2 1 8,2 0 5,0-2 6,2 1-8,-2-2 5,2 0-14,-2 1 13,2-2-7,2 0-1,0 0 0,2 0 0,0-1-7,2-1 13,2 0-13,3 0 7,3-3-7,1 1-6,3-2 0,1 1 1,2-2 1</inkml:trace>
  <inkml:trace contextRef="#ctx0" brushRef="#br0" timeOffset="5252">1306 174 19,'0'0'4,"0"0"0,0 0-1,0 0-1,0 0 1,0 0 0,0 0 0,0 0-1,0 0 0,0 0 0,0 0-1,0 0 0,0 0 0,0 0 0,0 0 0,0 0 0,0 0 0,0 0 0,0 1 0,0-1-1,2 1 0,2 3 0,2 1 0,0 4 0,5 1 1,-3 2-1,2 2 0,1 1 7,1 4-8,-2 3 1,3 3 6,-1 2-7,0 5 0,1 1 0,-3 2 0,-2 3 7,1 0-8,-3 2 1,-2-2 0,0 1 0,-4-1 0,0 1 7,0-2-1,-4-1-7,-2-2 0,0 1 0,-3-1 1,1-2 0,-2 0 6,-1-2-6,-1-1 6,2-2-1,-3-1 0,1-3-1,2-2-6,-1 0 6,3-4 0,0 1-7,0-4 0,-1-1 1,3-2 1,0-1 0,0-1 0,2-2-1,-1-1 0,1 0 1,2-3-1,0 1-1</inkml:trace>
  <inkml:trace contextRef="#ctx0" brushRef="#br0" timeOffset="6058">1756 197 18,'0'0'4,"0"0"-1,0 0 0,0 0 0,0 0 0,0 0 0,0 0-1,0 0 0,0 0 0,0 0 0,0 0 0,0 0-1,0 0 0,0 0 0,0 0 0,0 0-1,0 0 1,0 0 0,0 1 0,0 2 0,-2 0-1,0 1 1,2 0-1,-2 2 7,2 1-7,-2 2-1,0 2 7,0 2-7,0 1 7,0 2-8,2 4 7,-2 2-7,2 2 0,-2 4 1,-1 5 6,1 2-1,0 2 6,-2 3-7,2 2-7,-2 0 0,2 2 1,-2 0 7,2 0-7,-2 0 7,2 1 5,-3-2-7,3-1 0,-2-1-1,2 0 7,-2-3-14,2-1 13,0-2-7,0-2 0,0-2 6,0-2-7,0-2-6,0-2 7,2 0-6,-3-3 1,3-2 7,-2-1-7,0-1 7,2-2-6,-2-1 6,0-1 0,2-1 0,-2-1-7,2 0 1,0-3 1,-2 0 0,2 1 0,0-2 1,0-1 0,0-2 0,0 1 0,0-1 0,0-2 1,0 1-1,0-2 1,-2 1-1,2-2 0,0 0 0,0 0 0,0-1 0,2 0-1</inkml:trace>
  <inkml:trace contextRef="#ctx0" brushRef="#br0" timeOffset="8404">1893 1274 19,'0'-2'3,"-2"-2"0,2 2 0,0-3 1,0 2-1,0-2 0,0 0 0,0 1-1,0-1 0,0 0 0,2 2 6,-2-1 5,0 1-14,2-1 0,-2 2 7,0 1 5,0 0-7,0 0 5,0-1-7,0 2 6,0 2-7,0 0 6,0 3-1,0 0-7,0 2 6,-2 2-7,2 1 7,-2 1-1,2 0-6,-3 2 6,3 0 0,-2 0-1,2 1 0,-2-2-1,2 1-13,-2-1 2,2 0 0,-2-2 0,2 1 1,0-2 0</inkml:trace>
  <inkml:trace contextRef="#ctx0" brushRef="#br0" timeOffset="8702">2056 1306 22,'0'0'4,"0"0"-1,0 0 0,0 0 0,0 0 0,0 0 0,0 1 0,-2 2-1,0 1 0,0 3 0,-3 1-1,1 2 7,0 2-1,-4 1-8,2 1 1,-3 2 6,1 0-7,0 2-1,-2-1 14,-1 1-15,1-1 1,2 1 0,-3-2 7,3-1-7,0 0 0,2-2-1,-1 0 0,1-2 1,0-1-1</inkml:trace>
  <inkml:trace contextRef="#ctx0" brushRef="#br0" timeOffset="9030">2093 1540 22,'0'0'4,"0"0"-1,0 1 0,-2 1 0,2 3 0,-2 0 0,2 2-1,0 0 0,0 1 0,0-1-1,2 0 0,0 0 0,0 0 0,0 0 0,2-1 0,0-3-1,1 1 0,1-2 1,0 0 0,0-2-1,0-1 0,-2-1 0,3-3 0,1 0 0,-2 1 0,2-2 0,-1 1 0,-1 1 0,-2 0 7,0 2 5,0-2-14,0 2 7,-2 1-1,3 1 6,-3 1-1,0 1-8,0 4 0,0 1 0,0 1 0,0 2 0,0 0 6,-2 3-1,2-2 6,-2 3-14,0 0 0,0 0-6,0 0 0,2-1-1</inkml:trace>
  <inkml:trace contextRef="#ctx0" brushRef="#br0" timeOffset="10716">1888 42 19,'0'-1'3,"0"-1"1,0-1-1,0 0 0,0-1 0,0 1 0,0-1-1,0 1 0,0 0 0,0 0 0,0 1 6,0-1 5,0 2-7,0-1 5,0 1-14,0-1 13,0 1-7,0 0 5,0 0-7,0 0-7,0 1 14,0 0-1,0 0-7,0 1 12,0 1-14,0 2-6,3 2 1,-3-1 14,0 4-14,0 0 1,2 1 14,-2 0-8,2 1 0,-2 1 13,2 0-14,0-1 6,0 2-13,0 0 1,0 0 0,0-2 0,0 1 0,0 0 0</inkml:trace>
  <inkml:trace contextRef="#ctx0" brushRef="#br0" timeOffset="11058">2107 121 21,'0'0'4,"0"0"0,0 0-1,0 0 0,0 0-1,-2 3 1,0 1-1,0 1 0,-2 2 0,2 0 0,-2 1-1,0 1 0,0 2 0,0-1 7,1 2-8,-1 1 0,0 0 0,-2 0 0,2 1 0,-2-2-1,2 2 1,-1 0 0,-1-1-2,2-1 0,2-1-1</inkml:trace>
  <inkml:trace contextRef="#ctx0" brushRef="#br0" timeOffset="11326">2194 299 20,'0'0'4,"0"0"0,0 0-1,0 0 0,0 0-1,0 0-1,0 0 1,0 0 0,0 0-1,0 0 0,2 0 0,2 1 0,-1 1-1,-1 0 1,0 1 0,0 0-1,0 2 0,0-1 0,-2 1 1,0 1-1,0 1 0,0 0 0,-2 1 0,2 0 1,-4 0 0,2 1-1,0 0 1,-3 0-1,1 1 1,2-1 0,-2-1-1,2 0 1,0-1 0,0-1-1,-2-1 0,4-1 1,-2 0-1,2 1 7,0-3-1,0 1-1,2 0 6,0-1-8,2-1 6,0-1-7,2 0 0,3 0 6,1-2-8,2 0-6,1-2 1,-1 1-1,3-3 1,-1-1-1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3:03.8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 45 18,'0'0'4,"0"0"-1,0 0 1,0 0 0,0 0 0,0 0-1,0 0 0,0 0 6,0 0-8,0 0 19,0 0-3,0 0-14,0 0 24,0 0-9,0 0 4,0 0-3,0 0-9,0-1-7,2 0 6,2-2-1,4 1-1,0 0-14,0-1 20,3 1-21,1-2 1,0 2 14,1-1-1,3-1-7,0 2 6,3-2 6,-1 0-26,-1 2 1,1 1-5,-1-1 2,-1 0 2,-2 1 0</inkml:trace>
  <inkml:trace contextRef="#ctx0" brushRef="#br0" timeOffset="279">0 157 23,'0'0'4,"0"0"0,0 0 12,0 0-2,0 1 5,0-1-9,0 0 11,2 0-15,-2 0 12,2 0-2,0 1-2,0-1 4,3 1-2,-1-1-2,2 1-2,2 0-1,2-1-2,1 0-7,3 0 0,0-2 6,5 1-1,1-3-7,5 1-13,2-2-11,-1-1 3,5 1 1,0-1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3:05.4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96 44 20,'0'0'4,"0"-2"-1,0-1 0,0 1 0,0-1-1,0-1 1,0-1 0,0 2-1,0-1 7,0 1-2,0-1 6,0 2 4,0 0-8,0-1 11,0 2-15,0 0-6,0-1 18,0 1-8,-2 1 5,2-2-2,2 4-14,-2-2 13,0 4-7,-2 2-13,2 3 1,-2 3 13,2 1 0,-2 2 5,2 2-7,0 2-7,2 2 1,-2-1 6,2 1-6,0 1-13,2-2 2,0 2 2,0-1 0,0 0 1,2 0 0</inkml:trace>
  <inkml:trace contextRef="#ctx0" brushRef="#br0" timeOffset="316">-1 519 20,'0'0'4,"0"0"0,0 0 0,0 2 0,0 0-1,0-1-1,0 1 0,0 1 0,0-1 0,0 0 12,0 2-14,2-2 6,-2 1 6,0-1 5,2 0-9,2 0 18,0 0-10,3-1-2,-1-1-1,4-1-2,2-1-8,3-1 0,1 0 0,5-2-1,1 0-19,3 1 2,4-2 1,2 0 1,0 0 0</inkml:trace>
  <inkml:trace contextRef="#ctx0" brushRef="#br0" timeOffset="1039">50 747 22,'-2'-2'4,"2"2"7,0-1-8,0 1 0,0 0 6,0 0-2,0 0-7,0 0 7,0 0-8,0 1 7,0 4-7,2 1 6,-2 1 6,3 1-8,-1 3 6,0 0-14,0 2 14,-2 1-2,2 3-7,-2 1 7,0-1-8,2 1 7,-2 0-7,0 1 6,2-1-7,-2-1 7,0-1-7,2 1-6,-2-2 0,2-2 1,-2-1-1</inkml:trace>
  <inkml:trace contextRef="#ctx0" brushRef="#br0" timeOffset="1314">302 823 25,'-3'0'4,"3"0"0,0 3 0,-2 1-1,0 3 6,-2 2-8,-2 1 7,2 2-8,-2 2 7,2 0-7,-3 1 6,5 0-7,0-1 6,2-1-7,2 0 1,0-3 0,3 1 6,1-2-7,0-2 0,2 0 0,0-4 1,3 1 6,1-3 0,0-1-8,-1-2 1,-1-1 7,0-1-7,-2-1 0,1-2 0,-3-1 13,-2-3-1,0 1-2,-2-2-1,-2 1-7,-2-1-6,-2-1 13,-2 0 6,0 2-14,-3 0-7,1 1 8,0 2 6,0-1-13,0 2-1,-3 3 1,3-1-1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3:07.6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162 0 19,'0'0'4,"0"0"-1,0 0 0,0 0 0,0 0 0,0 0-1,0 0 1,0 0-1,-2 0 0,2 2 0,-4 0-1,-1 1 0,1 2 1,-2 0-1,2 1 7,-2-1-8,0 2 7,-1 2-1,1 1-1,0 2-1,0 0 0,0 4-7,-1 2 7,1 3 5,0 2-1,-2 5-1,1 2-13,-1 3 13,2 3-13,-2 3 7,1 3 6,-1 1-1,2 1-7,0 1 0,0 2 0,4 0-6,-1 0 7,3 1 7,0 2 5,3-1-2,1 0-1,0-1-1,2-2-13,0 0 13,0-3-20,3-3 8,-3 0 13,2-2-1,0-3-8,1 0 0,-1-2 0,0-3 7,1 0-1,-1-2-7,-2-2 6,2-2-13,1 0 1,-1-2-5,0-2 7,-2-2 13,1-3-1,-1 1 0,2-4-8,-2 0-6,2 0-5,-1-2 8,-1-1-6,0-2 14,0 0 5,0-2-7,1 0 6,1-1-13,-2-1 13,0-1-14,-1-1 7,1-1-6,-2 0-6,0 0 1,2-1 1,-2-1 1,3-1 0,-3 0 0,0-1 1</inkml:trace>
  <inkml:trace contextRef="#ctx0" brushRef="#br0" timeOffset="3540">708 123 19,'-2'-1'3,"2"-1"1,0 1-1,0-1 0,0 1-1,0-2 1,0 2 0,0-1 0,0 1-1,0 0 0,2-1-1,-2 1 0,0 1 0,0 0 0,0 0 0,0 0 0,0 0 0,0 1 0,0 2 0,0 0 0,0 2 12,0 2-8,0 1-7,0 1 7,0 2-1,0 0 0,0 2-7,-2 0 0,2 2 7,0 0-1,0 3-6,0-2 6,2 2 0,-2-2-7,2 0 0,0-1 0,0 0-1</inkml:trace>
  <inkml:trace contextRef="#ctx0" brushRef="#br0" timeOffset="3871">553 553 21,'0'0'4,"0"0"-1,0 0 1,0 2-1,0-2-1,2 1 0,-2-1 0,0 1 7,2 0-1,0 0-8,0 2 0,2-3 13,2 1-2,0 0-1,5-1 5,-1 0-21,3 0 14,1 0 5,5-2-8,-1-1 6,3 2-8,2-2 6,-1-2-14,5 0 7,0 2-13,2-2 1,-2-1 1,2 2 0,0 0 0</inkml:trace>
  <inkml:trace contextRef="#ctx0" brushRef="#br0" timeOffset="4435">751 727 23,'-2'0'4,"2"-1"0,0 1-1,0 0 0,0 0 0,0 0 0,0 0-1,0 0 6,0 0-1,0 0-7,2 0 0,0 1 6,4-1 0,-1 0-7,1 0 0,0 1 0,2 0 0,-1-1 0,1 1 0,0 1 0,-2 0 1,0 1 0,1 1 0,-1 1 0,0-1 0,-2 1 0,0 0 0,-2 0 6,0 1-7,1 0 0,-3 1 0,-3 0 6,1 1-6,-2 0 6,-2-1-7,0 1 0,0 1 1,-3 0 0,1-1 0,0 0 0,0 1 0,-1 0 0,1-1 0,0 0 0,-1-1 0,1 0 7,2 0-1,0-1 0,0-2-7,-1 1 0,3 0 0,0-2 0,0 1 7,2-1-7,0 0 7,0-1-7,0-1 12,0 1-1,2-1-7,2 1 6,0-1 5,0 0-14,2-1 6,2 0-7,0 1 7,3-1-1,-1 0-6,2 0 6,3-1 0,1-1-1,1 0 6,3 1-20,3-2 8,4-1 6,0 1-6,1-3-7,3 0 0,-2 0 1</inkml:trace>
  <inkml:trace contextRef="#ctx0" brushRef="#br0" timeOffset="18327">476 148 19,'0'0'3,"0"0"1,-2 0-1,2 0 0,0-1 0,0 0-1,-4-1 1,2-1 0,-2 1-1,2 1 0,-2 0 0,-1 1-1,1 1 0,-2 0 0,2 2 0,-2 3 0,2 1 0,-3 4 6,1 2-7,0 2 0,0 5 0,0 3 0,-1 4 0,1 2 12,2 4-7,-2 4 5,2 1-7,-3 2-1,5-1 0,0 2-6,0 0 13,4-2-1,0 1-14,3-2 1,1-1 7,2 0-7,2-3 0,3 0 0,-1-1 1,1-4-1,-1-1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3:12.7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0 135 19,'0'-1'4,"0"1"0,0 0-1,0-1 1,0 1-1,0 0 0,0 1-1,3-1 0,-3 1 6,2 0-7,2-1 6,0 2-1,0-2 6,2 1-2,3 0-1,-1-1-7,3-1-7,-1 0 1,3-2 7,1 1-1,1-2-6,-1-1 0,3 0 0,0-1 0,0 0 0,-3 0-1,1 1 0</inkml:trace>
  <inkml:trace contextRef="#ctx0" brushRef="#br0" timeOffset="242">140 0 20,'0'0'5,"0"0"-1,0 0-1,0 0 1,0 0-1,0 0 0,0 0 6,0 0 5,0 0-8,0 0 5,0 0-7,0 0 12,0 0-15,0 0 0,0 0 12,0 0-7,0 0-1,0 5-1,0 3 6,0 3 5,-2 1-8,2 2-7,-2 1 6,0 3-1,2 2 0,-2 1-14,2-2 8,0 2 6,2 0 0,-2-1-14,2 0-5,0-2 1,0 0 1,3-2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3:14.8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107 7 19,'0'0'3,"0"0"0,0 0 0,0 0 0,0 0 0,0 0-1,0 0 1,0 0-1,0 0 0,0 0-1,0 0 1,0 0-1,0 0 0,0 0 0,0 0 0,0 0-1,0 0 1,0 0-1,0 0 1,0 0 0,2 0-1,0 1 1,4-1 0,1-1-1,-1 0 0,2 0 1,2-1-1,1 1 0,-1 0 0,2 1 1,1-1-1,1 1 0,-1 0-1,-1 1 0,-2 0 1,1 0 0,-1 2 0,0 1 0,-1 0 0,-3 1 0,0 0 0,-2 1 0,-2 1 0,-2-1 0,-2 2 0,0-1 0,-4 1 0,0 1 0,-3-2 0,3 0 0,-2 1 0,2-2 0,-2-1 0,-1 0 1,1 0 0,2-1 0,2 0-1,-2-1 0,1 0 0,3-1 0,0 0-1,0-1 1,0-1 0,4 0 0,0 0 0,0 0 0,2 0 0,3 0 0,-1 0 0,0 2 0,0-1 0,2 1 0,1 0 0,-1 1-1,2 0 1,-1 2 0,1 0-1,-2-1 1,-2 2 0,3 0 0,-5 1 0,2 0 0,-2-1 0,0-2 0,-2 1 0,0 1 0,-2-1 0,-4 0 0,0 1 0,0 1 0,-2-2 1,-2-1 0,-3 0 6,1-1-7,-3 1 0,1-2-1,-2 1 7,1-1-7,-1-2 0,1 1 7,-1-2-8,2 0 7,-1-2-7,3 2 0,-1-1 0,3 0-1,2-2 0,-2 1 0</inkml:trace>
  <inkml:trace contextRef="#ctx0" brushRef="#br0" timeOffset="703">0 444 20,'0'0'4,"0"0"-1,2 1 1,2 0-1,0 0 0,0 1-1,2-1 0,3 1 1,1-1 5,2 1-7,3-2 0,3 0 0,3 0 6,2-2-1,2 0-7,3-2 7,1 1-1,4-1-7,0 1 6,1-3 0,-1 0-1,0 2-6,0-1 0,-2 0 7,-2 1-8,-1 0 2,-3 1-1,0 0 0,-4 2 1,-1 0-1,-3-1 0,-1 0 0,-3 1-1</inkml:trace>
  <inkml:trace contextRef="#ctx0" brushRef="#br0" timeOffset="1284">340 737 18,'0'0'4,"0"0"-1,0 0 0,0 0-1,0 0 1,0 0-1,0 0 0,0 0 0,0-1 0,3-1-1,-1 0 0,0-1 0,0 1-1,0-2 1,0 2-1,0-1 0,2-2 1,-2 0 0,0 1-1,0-1 0,2-1 1,1 0-1,-3-1 1,0 0 0,2 0-1,-2 0 1,0 0 0,0 0-1,-2 0 1,0 0-1,0 2 0,0-1 1,-2 1 0,2-1-1,0 3 0,-2-2 0,0 3 0,0-1 1,-2 1-1,2 0 0,-3 1 1,-1 1 0,0 1-2,0 0 1,0 0 1,-1 1-1,-1 2-1,0-1 1,2 1 0,-3 1 0,1 0 0,0 0 0,0 1 1,-1 0-2,1 0 1,2-1 1,0 1-1,0 0 0,-1 0 0,3-1 0,0 0 0,0 0 0,0 1 0,2-2 0,0 2-1,0-1 2,0 1-2,2-2 1,-2 2 0,2-1 0,2 0 0,-2-2 0,2 2 0,0-2 0,0 2 0,2-2 0,0 1 1,2-1-2,-2 1 1,3-1 0,1 0 0,-2 0-1,2 1 1,3-2 0,-1 0 0,0 2 0,1-1 1,-1 1-1,2 1 0,-1-2 0,-1 2 0,0-1 0,1 1 0,-3 0 0,2-1 0,-2 1 0,-1 1 0,-1 0 0,0-1 0,-2-1 0,0 1 0,-2-1 0,2 0 0,-1-1 0,-3 1 0,2-1 0,-4 2 0,-3 0 0,-1-1 0,0 1 0,-2-2 0,0 2 0,-1-1 0,-1-1 0,0-1 0,-1 0 0,-1-1 0,2-2 0,-3 1 1,3-2-1,-3 0 7,3-1-8,0 0 0,-1-1 7,3-1-1,2-1-7,0-1 7,0 0-7,1 0 0,3 0 0,2-2 0,2-1 1,3 0 0,-1 1-1,4-3 0,2 2 0,3-2 0,1 0-1</inkml:trace>
  <inkml:trace contextRef="#ctx0" brushRef="#br0" timeOffset="6173">405 671 18,'-3'0'4,"3"0"-1,0 0 0,-2-1 0,2-1 0,-2 0 0,0 1 0,2 0-1,-2 0 0,2 1 0,0-1 0,-2 1 6,0-1-8,2 1 0,-2 0 0,2 0 0,0 0 7,0 0-8,0 0 0,0 0 1,0 1 0,-2 2 0,0 2 0,-2 1-1,2 1 1,-2 0 0,-1 1 0,1 1 0,2 0-1,-2 1 1,0 0-1,0 0 1,2-2 0,-2 0 0,2-1-1,-3-1 2,3-2-1,0 1 0,0 0 0,0-2 0,2 0 0,0-3 0,0-2 0,2-1-1,-2-1 1,2-1 0,0-1 0,0-2 0,0-2 0,-2 0 0,0-2 0,0 0 0,0-2 0,0 0 0,3 0 0,-6 2 0,1-2 13,0 1-14,2 1 0,-2 2 6,2-1-6,0 4 12,0 0-1,-2 0-1,4 1-14,-4 2 19,2 0-8,0 0-13,0 1 1,0 2 7,0 0 6,0 1-1,0 1-1,0 1-13,-2 5 14,2 2-1,-2 0-7,2 3 0,2-1-6,-2 3 14,0 0-7,0 1 6,-2 2-13,0-1 7,2 1 1,0 1 6,-2-2-13,0 1 0,2-1 14,-2-1-1,0 0-7,0-1 0,2 0 13,-2-1-14,2-3 0,-2 1 13,2-2-14,0-1 0,0 2 7,2-3-1,-2-1-13,2-2 2,2 1 0,0-2 20,0 1-14,0-2 7,4-1-7,-1-1 0,-1 0-6,2 0 14,0-1-1,3 0-1,-1 0 0,2-2-13,1 2 1,-1-1 7,1 0 7,1-1-7,1 1 6,-1-1-1,0-2-13,1 1 8,-1 0 6,1-2-13,-1 1 1,-1 1 13,-1-1-13,0 0 1,-1-1 1,-1 2 13,0-1-1,-1-1-13,-3 2 7,2-1 6,-2 0-14,-2 1 14,3 0-14,-3-1 14,0 1-14,-2-1 14,0 0-7,0 1-7,0-1 1,0 1 1,-2-1 1,2 0 6,-2 2-6,0-1 7,0 1-1,0-2 0,0 2 6,-2-1-1,2 1 12,-2-1-22,2 2 7,0-1 12,0 2-14,0 0-1,0 0-12,0 0 20,0 0-1,0-1-8,-2 2 0,2 0 7,0 0-7,0 3 0,0 0 12,-2 2-14,0 1 0,0 0-6,0 3 14,0 0-1,0 3-7,0 1 13,0 1-14,0 2 13,-1 1-14,-1 1 7,2 1 6,-2 1-8,2 1-6,0-1 1,0 1-6,2-2 1,-2 0-6,2-2 3,-2-1 0,2-2 0,-2 0 1</inkml:trace>
  <inkml:trace contextRef="#ctx0" brushRef="#br0" timeOffset="7320">371 605 18,'0'0'4,"-2"-2"0,2 2-1,0 0 0,0 0-1,0 0 0,0 0 0,0 0 0,-2 0 0,-2-1-1,2 1 0,0 0 0,0 1 0,0-1 0,2 0 0,-2 2-1,0 0 1,0 0-1,0 2 1,2-1-1,-2 2 1,2 1 0,-2 0 0,2 1-1,-3 1 0,3 1 1,0 0-1,0 2 0,0 0 0,0 1 0,3 2 0,-3 0 0,2 0 1,0 0 0,0 1-1,2 2 0,-2-2 0,2 1 1,-2 0-1,2-1 1,2 1-1,-1-1 0,1 0 0,0 0 0,-2-1 0,0-2 0,2-1 0,-1-1-1,1-2 0,0-2-2</inkml:trace>
  <inkml:trace contextRef="#ctx0" brushRef="#br0" timeOffset="9790">328 683 18,'0'0'4,"0"0"-1,0 0-1,0-2 0,0-1 0,0 0 0,2-1 0,-4-1-1,2 1 1,0 1-1,0 0 0,2-1 1,-4 1-1,2 1 0,0-2 0,0 2 0,0-2 0,0 3 0,0-1 0,0 1 0,0-2 0,0 2 0,0 0 0,0 1-1,2-1 0,-2 1 1,0-1-1,0 1 0,0 1 0,0 1 0,0 2 0,2 0 0,-2 2 0,2 0 1,-2 1-1,2 1 0,-2 0 0,2 0 0,3 0 0,-5 2 0,2 0 0,0 0 0,0-1 0,-2 0 0,2 1 0,0-1 0,0 0 0,0-1-1,0 2 0,-2-2-1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3:26.7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 0 20,'0'0'4,"0"0"-1,0 0 0,0 0 0,0 0 0,0 0-1,0 2 0,2 1 0,2 2 0,0 1 0,0 0-1,3 3 0,1 0 0,0 1 0,2 4 0,0 2 0,1 1 0,1 4 0,0 1 0,0 3-1,-1 1 1,-1 5 0,0 2 0,-2 3-1,-2 2 0,-2 0 0,-2 0 0,-2 2 0,0 0 0,-4-3 0,0 0 0,-4-2 7,0-1-8,-2-2 0,-1-1 1,-1-1 0,-2-3-1,-2-2 0,1 0 1,-1-4-1,2-1 0,-3-3 0,3-1 0,2-3-2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3:29.5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 16,'0'0'4,"0"0"0,0 0-2,0 0 1,0 0 0,0 0 0,0 0-1,0 0 1,0 0-1,0 0 0,0 0 0,0 0 6,0 0-1,0 0-7,0 0 0,0 0 0,0 0 0,0 0 0,0 0 6,0 0-7,0 0 7,2 3 5,0-2-1,2 0-8,0 1 0,4-2 12,0 0-8,5 1-7,3 0 7,1-2-14,1 1 14,1 0 5,1 0-13,1-1 0,0-1 13,1 2-8,1 0 0,-3 0-13,1-1 7,0 1-6,-3 1 20,-1-1-7,-1 0 5,-2-1-1,-1 1-13,-3-1 7,0 1-1,-1 0 0,-1-1 0,-2 1 0,0-2 0,0 1 0,-1 1 6,-1 1-7,-2-2 0,0 1 6,0 0-7,0 0 6,0 0 0,-2 0-20,2-1 2,-2 0 1,2 0 2,-2 1 0,0-2 1,0 1-1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3:33.0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380 70 18,'0'-2'4,"0"0"-1,0 1 0,0-1 1,0-1-1,0 0 0,0-1 0,0 2-1,0-2 0,0 1 0,0-1 0,2 1 0,-2-1-1,0 2 0,0-1 13,0-1-15,0 2 19,0-2-8,0 1-2,0 1 6,0-1-8,0 1-1,0 1-7,0 0 13,0-2 5,0 2-15,0 0 13,0 1-8,0-1-1,0 1-7,0 1 6,0 1 6,0 3-14,-2 1-12,0 2 21,0 0 6,-1 2-14,1 2 13,0 1-1,0 1-14,0 1 7,0 1 0,0 2-7,0-1 1,0 2 6,0-1 6,2 1-19,-2-2 7,2 0-5,0 0-7,2-2 2,2-1 1</inkml:trace>
  <inkml:trace contextRef="#ctx0" brushRef="#br0" timeOffset="411">208 463 22,'0'-2'4,"0"2"-1,0 0 1,0 0-1,0 0 0,0 0-1,0 0 13,2 0-8,2 3-1,5-2 12,-1 0-2,2 0-15,5-1 0,-1-1 6,5 0 5,-1 0-1,5-2-8,0 1-6,2-1 6,2-1-6,-1-1-7,3 1 1,2-2 0,0 0 0</inkml:trace>
  <inkml:trace contextRef="#ctx0" brushRef="#br0" timeOffset="953">363 642 19,'0'0'4,"0"0"0,0 0 0,0 0-1,0 0 0,0 0-1,0 0 1,0 0-1,0 0 0,0 0 0,0 0-1,0 0 1,0 0-1,0 0 6,0 0-7,0 0 0,0 2 0,0 1 7,0 2-8,-2 1 0,2 0 7,-2 0-7,0 1 0,0 1 0,0-1 7,0 1-1,0-1 5,-2 0-14,1 0 1,1 0 1,0 1 0,0-1 6,0 0-6,0-1 12,2-1-7,-2 0-1,0 1-6,2 0 7,0-2-1,2 1-7,-2 0 8,2 0-7,0 0 7,0 0-7,2-2 7,1 1 0,-1-1-1,2 0 0,2-2 0,0-1 6,3 0-8,-1-1-6,3-2 1,-1 1 0,0 0 1,1-2-1,1 1 1,-1-1 1,-1-1 0,-2 2 0,3-2 0,-5 1 0,0-1 1,1 0 0,-3 1 1,0 0 0,-2 0 0,0 0 1,-2-1 0,2 1 0,-1 0 0,-3 0-1,0 0 0,2 1 1,-2 0 1,0 0-1,0 1 7,0 0-7,-2 0-1,2 1 0,-3 0 7,3 1-7,0-1 0,0 1 13,0-2-8,0 2 12,0-1-2,0 1-14,0-1 0,0 1 13,0 0-2,0 0-8,0 0-6,0 0-6,0 0 7,0 0 13,0 2-1,-2 1-2,0 0-1,0 1-1,2 0 0,-2 1-1,0 1-13,0 0 7,0 1-6,0 0 7,0 1 0,2 1 6,-2 0-7,0 2 7,0 0-1,-2 1-13,1 1-5,-1 0 7,2 1 7,-2-2 0,2 2-13,-2 1 2,0 1 1,0-1 0,0 0 0,1 0 0</inkml:trace>
  <inkml:trace contextRef="#ctx0" brushRef="#br0" timeOffset="7778">212 14 18,'-2'0'4,"2"0"-1,-2 0 1,0 1-1,0-1-1,0 1 0,0-1 1,-2 1-1,-1 2-1,1-1 0,0 0 1,0 2 0,-2-1-1,0 2 0,-1-1 1,1 3-1,-2 0 0,0 3 0,-1 0-1,-1 3 1,0 1-1,-1 2 1,3 4 0,-2 4 6,-1 3-7,1 3 0,0 4 0,-1 3 0,3 3 6,0 2-1,0 1-7,1 1 0,3 0 7,2 0-7,2-1 0,2 0 1,4-1-1,1 0 1,1-1 6,0-1-6,5-1 0,-1-1-1,3-2 1,-1-2 0,3-1 0,-3-3 0,3-2 0,-3-2 7,3-1-1,-3-3 0,1-1-1,-1-3-7,-2 0 0,1-3 1,-1-1 0,-1-1-1,-1-3 1,0 0-1,-1-1 0,-1-2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3:37.3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0 137 18,'0'0'3,"0"0"0,0 0 0,0 0 0,0 0-1,0 0 0,0 0 0,0 0 1,0 0-1,0 0 0,0 0 0,0 0-1,0 0 1,0 0-1,0 0 1,0 0-1,0 0 0,0 0-1,0 0 1,0 0 0,0 0-1,0 0 0,0 0 0,0 0 1,0 0-1,0 0 7,0 0-7,0 0 0,0 0 0,0 0-1,0 0 1,0 0 0,0 0 0,2-1 0,3-1 6,1 0-1,0-1 6,2 2-14,3-2 7,-1-1 6,2 1-15,3-1 8,-3 1 6,3-1-14,-1 1 7,1-1 6,-1 1-14,1-2 1,1 2 1,-1-1 0,-1 1 7,1-1-7,-3 2 13,3-1-1,-5 0-7,2 1 0,-3 0 6,-1 0-13,-2 1 7,-2 0 6,2 0-1,-1 0-13,-1 1 7,0 0-7,-2-1 8,0 1-1,0-1-6,0 1 1,0 0 0,-2 0 1,0 0-1,0 0 0,2 0 0,-4-2 0</inkml:trace>
  <inkml:trace contextRef="#ctx0" brushRef="#br0" timeOffset="649">180 0 19,'0'0'4,"0"0"0,0 0-1,0 0 0,0 0-1,0 0 0,0 0 0,0 0 0,0 1 0,-2 2-1,2 2 1,0 1-1,0 2 1,-2 0-1,2 1 0,0 2 0,0 1 0,0 1 0,0 1-1,0 1 0,0 0 1,0 1-1,0 0 0,0 0 1,0-3-1,0 2 0,0-1-1,0 0-1,0-1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14:23.5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1131 78 17,'0'0'3,"0"0"0,0 0-1,0 0 0,0 0 0,0-4-1,0 2 1,2 1-1,-2 1 1,0-1 0,0 0-1,0-1 0,0 1 1,-2-1-1,4 2 0,-2-1 0,0 1 0,0 0 0,0-1 0,0-5 0,0 2-1,-2 1 1,4-1 0,-2 1 0,-2-2 0,2 1-1,0-1 1,-2-1 0,2 1-1,-2 2 0,0 0 1,0 1 0,2 0 0,-2 0-1,0 1 0,0-1 1,-2 1-1,-1 1 0,1 0 0,-2 0 0,2 3 0,-4 0 0,2 2 0,-1-1 0,1 3 0,0 0 0,-2 0 0,1 1 0,1 2 0,2 0 0,-2 1 0,2 0-1,2 2 1,0 0 0,0 1 0,2-1 0,0 2 1,0-1-2,2 1 1,0 1 1,0 0-1,0 1 0,0 0 0,2 0-1,-2 1 1,2-1 1,-2 1-1,2 0 0,-2 0 0,3-1 0,-3 1 0,0-1 0,0-1 0,0 1 0,0-1 0,0-2 0,-2 0 0,0-1 0,2 1 0,-4-4-1,2 1 0,-2-2 0,0-1 0,0-1-1</inkml:trace>
  <inkml:trace contextRef="#ctx0" brushRef="#br0" timeOffset="496">904 367 20,'0'0'4,"0"-1"-1,2 0 0,0 1 0,2-1 0,-2 0 0,2 0-1,2-2 0,1 2 0,-1-1-1,2 2 0,2-1 0,1-2 0,-1 2 0,3 0 0,1 0 0,-2 0 0,5-2 0,18 1 0,-6 0-1,2-1-1,-2 1 0,2-1-2</inkml:trace>
  <inkml:trace contextRef="#ctx0" brushRef="#br0" timeOffset="954">1425 145 19,'0'0'4,"0"0"-1,0 0 0,0 0-1,0 0 1,0 0-1,0 0 0,0 0 0,0 3-1,-2 0 0,-2 3 0,-3 1 0,3 2-1,-2 2 1,0 0 0,2 1 0,0 0 0,0 0-1,1 0 0,1 1 0,2-2 0,0 2 1,2-1 0,1 1-1,1-2 0,0 0 0,2 0 0,-2 0 1,2-2-1,3 0 0,-1 0 0,2-2 0,-1 1-1,1-2-1</inkml:trace>
  <inkml:trace contextRef="#ctx0" brushRef="#br0" timeOffset="1248">1621 193 18,'0'0'3,"0"0"0,0 0-1,2-2 1,1-1-1,1 2 0,-2 0 0,2 1 0,-2 0-1,2 2 1,0 1-1,0 0 0,0 2 0,-1 2 0,1 0-1,-2 1 1,2 1-1,-2 1 1,-2 0-1,2 1 1,0-2-1,-2-1 0,2 0 1,-2-1-1,2-1 0,-2 0-1,2-2 1,-2 0 1,2-2 0,0-1-1,3-2 0,-1-1 1,0-2-1,0 0 0,0-1 0,0-2 0,2-1 0,-1 0 0,-1-2 0,0 0 0,0 1 0,0-1 0,0 1 0,-2 1 0,0 0 0,0 1 1,1 2 0,-1 1-1,-2 0 0,2 2 0,-2-1 0,0 2 0,2 1 1,-2 3-1,0-2-1,-2 3 1,2 0 0,0 1 0,0 0 0,0 0 0,0 1 1,0 0-1,2-1 0,2 1 0,-2 0 0,2 0-1,0 0 1,2-2 0,1 1 0,-1 0 0,6 3 0,5-1 0,-3-4-1,-1 1-1</inkml:trace>
  <inkml:trace contextRef="#ctx0" brushRef="#br0" timeOffset="1700">1944 105 19,'0'0'3,"0"-1"0,-2 1 0,2 0 0,0 0-1,0 0 0,0 0 0,0 0 0,2 0-1,-2 0 1,2 2-1,2 1 0,2 4 0,5 1-1,-7 1 0,4 1 1,3 1 0,-3 0-1,0 2 1,2 1 0,-3-1 0,-1 1-1,-2 0 1,2-2-1,-2 2 1,0 0 0,-4 0-1,3-1 0,-3 0 0,-3 0 1,-1-2 0,0 0-1,-4-2 0,0-1 0,-1-1 0,-1 0 0,0 0 0,-3 0 0,3-1 0,-2 0 0,1-4-2,1 0-1</inkml:trace>
  <inkml:trace contextRef="#ctx0" brushRef="#br0" timeOffset="2210">2211 143 19,'0'0'4,"0"0"0,0 0-1,0 0 0,0 0 0,0 0-1,0 0 0,0 0-1,0 0 0,0 0 0,0 0 0,0 0 0,2 2 0,2 1-1,0-1 0,0 2 1,3-1-1,-1 1 1,2-1-1,0 2 1,1-2-1,1 3 0,2-1 1,-1-1-1,1 1 0,-2 0 0,3-1 0,-3 1 0,3 0 0,-5-1 0,0 1 0,0-2 0,-1 0 0,1 0 0,-2-1 1,-2 1 0,0-1-1,-2 0 1,3 0-1,-3 0 1,2-1 0,-2 0-1,-2 0 0,0 2 0,0-1 0,-2 0 0,0 3 0,0 0 0,-3 0 0,1 1 0,-2 0 0,0 1 0,-2 0 0,-1 0 0,-1 1 0,0 0 0,1-1 0,-1 0 0,2 0 0,0 0 0,1-1 0,-1 1 0,2-1 0,0 0 0,-1-1-1,3 0 0,0 0-1</inkml:trace>
  <inkml:trace contextRef="#ctx0" brushRef="#br0" timeOffset="3262">2571 333 17,'2'1'4,"-2"-1"-1,0 0 0,0 0-1,0 0 0,0 0 0,0 1 0,-2-1-1,2 1 1,-2 0-1,-3 2 0,1-3 0,2 1 0,-2 1 0,2 0 0,-2 2 0,0-1 0,-2 3 0,-5 1-1,1-1 1,6-3 0,-2 2-1,-3 0 1,1 1-1,0 1 0,-3 0 0,1 0 0,0-1 0,1 1 0,-1 0 0,2 0 0,0 0 0,1-2 0,1 1 0,0-1 0,2 0 0,0-1 0,0-1 0,-1 1 0,3-1 0,0-2 0,0 1 0,0-1 0,0 1 0,2-1 0,0-1 0,0 0 0,0 0-1,2-1-1</inkml:trace>
  <inkml:trace contextRef="#ctx0" brushRef="#br0" timeOffset="3830">2804 217 18,'0'0'3,"0"0"0,0 0 0,0 0-1,0 0 0,0 0 1,0 0-1,0 0 0,0 0-1,0 0 1,-2 2-1,0-1 0,-4 3-1,4 1 1,-2 0 0,0 2-1,0-1 0,-1 1 0,1-2 1,0 2-1,4 0 0,0-1 0,0 1 0,-2 0 1,2 0-1,-2 1 1,2-1 0,0-1-1,0-1 0,2 2 0,0-2 0,0 1 0,4-1 0,-1 1 1,-1-2-1,2 2 0,0-1 0,-2-3 0,0 0 0,5 1 0,-1-2 0,-2-1 0,2 1 0,1-1 0,-5-1 0,0 1 0,0-1 0,2 1 0,1-1 0,-1-1 0,2 1 0,-2 0 0,2-1 0,1-1 1,-3 1 0,2 0 0,-2-2-1,3 1 0,-3-1-1,2 0 2,-2 0-1,1 0 0,-3-1 0,2 0 0,-2 1 0,0-2 0,-2 0 0,0 0 0,2 0 0,-1 1 0,-3-2 0,0 1 1,2 0-1,-2-1 0,-2 0 0,2 0 0,-3 1 0,3 0 0,-2 1 0,0 0 0,0-1 0,0 1 0,0 1 0,-2-2 0,2 3 0,-2-2 1,0 1-1,0 1 0,-1-1 0,1 1 0,-2-1 0,2 2 0,-2 0 0,2 1 0,-3-1 0,3 0 0,-2 1-1,2 1 1,-2 0 1,-1 0-1,3 0 0,-2 1 0,0 0 0,0 2 0,0 0 0,1-1 0,-1 2 0,2 1 0,-2-2 0,2 1 0,0 0 0,-1 0 0,1 0-1,0 0 1,2-1 0,-4 4-2,2 0 0</inkml:trace>
  <inkml:trace contextRef="#ctx0" brushRef="#br0" timeOffset="549316">6 378 17,'0'0'3,"0"0"0,0 0 0,0 0-1,0 0 1,0 0-1,0 0 0,0 0 0,0 0-1,0 0 0,0 0 0,0 0 0,0 0 0,0 0 0,0 0 0,-2-1 0,0 0-1,0-1 0,2 2 0,0-1 0,0 1 1,4 0-1,0 0 1,2 0-1,3-1 1,1 1-1,4 0 0,3 1 0,2-2 0,1 1 0,1-1-1,4 0 1,0-2 0,-1 1 1,1 0-1,0 0 0,0-1 0,0 1 0,-3 0 0,1-1 0,19-3-1,-9 2 1,-6 0-1</inkml:trace>
  <inkml:trace contextRef="#ctx0" brushRef="#br0" timeOffset="549618">331 173 17,'2'-1'3,"-2"0"0,2-1 0,0-1 0,2 1-1,-2 0-1,2-1 1,-2 1 0,3 1-1,-1 0 0,2 1-1,0 0 1,0 1 0,3 1 0,-1 2 0,2 0-1,-2 2 1,1 0 0,1 2-1,-2 0 0,1 2 1,-1-1-1,0 1 0,-2 2 1,1 1-1,-3-2 0,0 1 1,0 0-1,-2-2 1,-2 2-1,-2-2 1,-2 1-1,0-1 0,-5 1 0,-1-1 1,-2 2-1,-3 0 0,-3 1-1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19:04.0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 37 18,'0'0'3,"0"0"0,0 0-1,0 0 0,0 0 0,0 0 0,0 0 0,0 0 0,0 0 0,0 0-1,0 0 0,0 0 0,0-1 0,0 0 1,0-2 0,0 2-1,-2-1 0,2 1 0,0 1 0,-2-2 0,2 2 0,0 0 0,0 0 0,0 0 0,0 0 0,0 0-1,0 0 0,0 0 0,0 0 0,0 0 0,0 0 0,0 0 0,2 2 0,5-2 0,-3 0 0,2 1 0,2-1 0,0 1 0,3-1 0,-1-1 0,2 1 0,1-1 0,-1-1 0,3 0 0,-1 1 0,1-1-1,-1-1 1,-1 1 0,1 0-1,-1-2 1,-1 2-1,0-2 0,-1 2 0,-3 0-1</inkml:trace>
  <inkml:trace contextRef="#ctx0" brushRef="#br0" timeOffset="476">17 107 20,'0'0'4,"0"0"0,0 0-1,0 0 0,0 0 0,0 0-1,-2 0 0,2 0 0,0 0 0,0 0-1,0 0 0,0 0 0,0 0 0,0 0 1,0 0-1,0 1-1,2 1 1,2 0 0,0 0 0,0 1-1,0-1 1,3-2 0,-1 2-1,2-2 1,2 0-1,3 0 0,-1 1 0,3-2 0,-1-2 0,3 1 0,-1 1 0,1 0 0,1-2 0,1 1 0,-2 0 0,1-1 0,-1 2 0,-3 0 0,1-1 0,-1 0 0,-1 1 0,-3 1 0,0 0-1,-2 0 0,1-1 0,-1 1 0,-2 0-2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3:38.5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165 347 21,'0'0'3,"0"0"0,0 0 1,0 0-1,0 0 0,0 0-1,0 0 0,0 0 0,0-2 0,0-1 0,0 2 0,0-1 0,0 1-1,0 0 0,2-1 0,0 1 0,0-1-1,2 0 1,-2-1-1,3 1 1,1-1 0,-2 0-1,2 2 0,2-1 0,1 1 0,-1-1 0,0 1 0,3 2 0,-3 1 0,2-1 0,-1 1 0,-1 3 0,-2-1 0,0 2 0,1 0 0,-3 2 0,-2-1 7,0 2-7,-2 0 0,-2 0 6,0 0-7,-2 0 6,-3 1 0,3-1-1,-2 0-7,-2 1 13,-1-2-7,1 0-7,2-1 0,2-1 1,-3-2 0,3 1 0,0-1 0,2-1 8,0 1-1,2-2-7,0 0 0,0 1 7,2-2-6,0 1-1,2 0 1,0 0-1,3 0 1,-1-1 1,0 3 0,0-1 7,3 1-8,-1-1 0,-2 0 7,2 2-7,-1-1 0,-1 0 1,0 1 6,-2 0-7,0-1 7,-2 1-8,3 1 1,-5-2 1,2 1 6,-4 0-7,0-1 0,-3 2 0,1-1 1,-4-2 0,2 2 0,-3-2 0,-1 1 7,-2-2-1,-1 1-7,1-1 7,-1-1 5,3 0-14,0-2 0,-1 0 1,3-1 0,0-2-1,-1 1 0</inkml:trace>
  <inkml:trace contextRef="#ctx0" brushRef="#br0" timeOffset="612">-1 769 21,'0'-1'4,"0"2"-1,0-1 0,0 0 0,2 2 0,-2-2-1,2 1 1,0 0 6,3 1-8,-1 1 6,2 0 0,0-2 5,2 0-8,5 2 0,-3-2 5,5-1-7,-1 0 0,5 0 12,2 0-8,1-2-7,3 0 6,2 1-13,0-1 20,2-2-1,0 0-21,-2 0 2,2 1 13,-2-2-7,-2 2 7,0-1-1,0 1-13,-3 0 1,-3 1 1,0 0 0,-3-1 0,-1 1 1,-3 0 1,-1 1-1,-1-1 1</inkml:trace>
  <inkml:trace contextRef="#ctx0" brushRef="#br0" timeOffset="1028">150 935 21,'0'0'4,"0"0"0,0 0 0,0 0-1,0 0 0,0 2-1,0 0 0,0 3 0,0 0 0,0 0 0,0 2 6,-2 2-8,2-1 1,-2 1-1,0 2 7,2-1-1,-2 2-1,-2-1-1,2 2-6,-2-1 12,2 1-13,-2-1 6,1 0-6,-1 1 6,2-2 0,-2 1 6,2 0-14,-2-2 0,2-1 1,-2 0 0,2 0-1,0-1 0</inkml:trace>
  <inkml:trace contextRef="#ctx0" brushRef="#br0" timeOffset="1370">459 992 23,'0'0'4,"-2"-1"0,2-1-1,-2 2 0,2 0 0,0 0 0,0 0 6,0 0 11,-4 5-15,2-1 6,-4 1 4,-1 2-8,-1 1 6,2 2-8,-2 0-7,-3 2-6,3 2 1,-2 0 7,-1 0 13,1 1-2,2 0-1,-3 0-2,5 0-7,0 0-6,0-1 0,-1-1 1,3 0 7,2-3-7,2 1-6,0-2 8,4-2 0,-2 0-6,5-1 1,-1-2 1,2-2 1,0-1 0,3-1 1,-3-1 0,2-1 1,1-2 0,-3 1 0,0-1 1,1-2 0,-1-1 13,0 0-1,-4 0 5,1 0-2,-1 0 4,-2 0-2,-2 2-8,0-2-1,-2 1 0,-2 1 11,-5 0-14,3 2-7,-4-1-13,-3 2 2,-1 1 1,-3 0 0</inkml:trace>
  <inkml:trace contextRef="#ctx0" brushRef="#br0" timeOffset="2998">741 212 22,'0'0'5,"0"0"-1,0 0-1,0 0 0,0 0 0,0 0 6,0 0-7,0 0-1,0 0 6,0 0-7,0 2 0,4 3 7,3 3-1,1 2-1,0 1-7,2 3 0,3 2 1,-1 2 0,1 3 0,1 3 6,1 4 0,-1 1-8,-1 4 0,1 1 8,-3 3-1,-1 2-7,-2 3 1,-2 1 6,-1 0 0,-5 3-1,0-1 0,-2-1-7,-3-1 7,-1-2-7,-4 0 1,-1-3 0,-1-2 1,-2-2 0,-1-1-1,1-3 0,-1-3 1,-2-2 0,3-1 0,1-5 0,3-1 0,0-2-1</inkml:trace>
  <inkml:trace contextRef="#ctx0" brushRef="#br0" timeOffset="4068">1143 0 21,'0'0'4,"-2"2"-1,2-2 0,0 2 0,-2-1-1,0-1 0,4 1 1,-2-1-1,0 1 0,2 1 0,0 0 6,0 1-8,2 1 1,1 3-1,1 1 7,2 4-7,3 2-1,1 3 7,0 4-7,3 3 0,-1 4 13,1 4-8,1 1-7,-1 5 7,0 1 0,-1 3-1,1 1 0,-3 3-7,-2 2 13,1 2-7,-3 2 6,-2 0-8,-2 2 7,-2-1-14,-2-1 14,-2 0-14,-2-2 7,-4-1 7,-2-3-1,-3-1-13,1 0 7,-3-3 6,1-2-7,-3-2 6,3-4 0,-3-1-7,2 0-7,-1-4 14,1-3-13,1-1 8,1-3 6,1-2-13,2-3 7,-1 0 0,1-2 0,2-3 6,-1 0-7,1-1 6,2-2 0,0-2-7,-1 0 0,1-1 7,2-2-14,-2 1 2,2 0 0,0-2 0,1-1 0,1 1 1,-2 0 1,0-2-1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3:47.1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-3 456 16,'0'0'4,"0"0"-1,0 0 1,0 0-2,0 0 0,0 0 1,0 0 0,0 0 0,0 0-1,0 0 0,0 0 0,0 0-1,0 0 1,0 0 6,0 0-1,0 0 11,0 0-2,-3 0-8,3 0-1,0 0 5,0 0-7,0 0 5,0 0-7,0 0 6,0 0-2,0 0-19,3 0 20,-1 0-13,4 0 13,2 0 5,5 1-8,1 1-7,1-1 7,1 0-1,3 1 6,-1-1-8,3 0 0,0 1 6,2-1-13,-1 1 6,1-1-12,0 0-5,0 0 1,-2 0 1,-1 2 1</inkml:trace>
  <inkml:trace contextRef="#ctx0" brushRef="#br0" timeOffset="339">102 604 22,'-2'0'4,"2"0"0,0 0 0,0 0-1,0 0 0,0 0 6,0 0 5,0 0-14,2 2 12,0 1 5,0 0-2,2 0-8,5 1 5,1-1-1,0 1 11,5-2-9,-1 0 4,5 1-14,0-2 12,2 0-14,1 0-1,3-1 7,0-1-14,4 0-12,0-3 2,4 0 0</inkml:trace>
  <inkml:trace contextRef="#ctx0" brushRef="#br0" timeOffset="3982">1727 21 20,'0'0'5,"0"0"-1,0 0 0,0 0 6,0-1-8,0-2 13,-2 1 4,2 1-21,-2-1 19,2-1-2,0 2 4,-3 0-9,3 0 12,0 0-22,0-1 13,-2 1-8,2 1 5,0 0-13,0 0 0,0 0 13,0 1-1,0 3-8,0 1 6,-2 2-7,0 1 7,0 2-1,0 3-1,0 1-1,0 1 0,0 2-7,0 0 7,-2 0-7,2 1 0,-3 1-6,3-2 8,-2 2 0,0-2 0,2 0-6,0-1-5,0-2-6,0 0 2,0-1 2,2-2 1,-2 0 1,2-1 1</inkml:trace>
  <inkml:trace contextRef="#ctx0" brushRef="#br0" timeOffset="4473">1948 7 21,'-2'0'4,"2"0"0,0 0 0,0 0-1,0 0 0,0 0-1,0 0 0,0 0 0,0 0 0,0 0 6,0 0-8,0 0 7,0 0-7,0 0 6,0 0 6,0 0-14,0 0 12,0 0-7,0 0 0,0 0-1,0 0 6,0 0-1,0 0-13,0 0 13,0 0-13,0 0 13,0 0-1,0 0-7,0 0 6,0 0 0,2 0-13,0 0 19,5-2-7,-1 0-7,2 0 13,0 2-8,1-1 0,-1 1 0,0 1-13,3 0 14,-3 3-13,0-3 8,1 2-6,-1 1 13,0 1-7,-2 0 7,3 1-13,-5 1 13,2 1-7,-2-1 7,-2 2-14,-2-1 21,0 0-8,-2 1-1,0-1-13,-2 2 20,-2-2-20,2 0 8,-3 0-6,1 0 13,0-1 0,0-1-14,-1 0 14,1 0 0,2-2-7,0 1 6,0-1-6,2-1 0,-2-1 13,2 1-8,-1-2-13,1-1 1,2 1 14,0 0-1,0 0-6,0-1-6,2-1 13,3 1-13,-3-1 7,2 1 0,2-1-6,0 1 1,0 0 7,1 1 6,1 0-1,2 2 0,1-2-14,-1 1 8,0 2 0,3-1 0,-1 1 0,3-1 0,-5 2 0,3 1 6,-3-1-1,-2 1-1,1 0-6,-3 0 6,-2 1-13,-2 1 1,0-1 1,-2 0 7,-2 0-6,-2 0 7,-2 1 0,-1-1 0,-1 0-6,-2 0 13,-3 0-8,1 0 7,-1-2 5,-3-1-1,-1 1-14,3-1 19,-3-2-2,1 0-14,1-2 18,-1 1-8,1-2-8,3 0 13,-1 0-15,1-1-6,1-1 7,3 0-19,0-1 2,2 0 1,-1-1 1,3 0 0</inkml:trace>
  <inkml:trace contextRef="#ctx0" brushRef="#br0" timeOffset="5469">1186 514 20,'0'0'4,"0"0"0,0 0 0,0 0-1,0 0 0,0 0 0,0 0 0,0 0-1,0 0 0,0 0 0,0 0-1,2 1 7,-2-1-1,2 1-8,-2-1 13,2 1-1,0 1-8,2-1 6,0 0 5,1 0-2,-1 0-8,4 2 0,-2-1 6,5 0-2,-1 2-7,2-2 6,3 0-7,-1 3 0,5-3 6,4 2 6,2-1-20,2-1 19,4 0-13,2-1 6,2-1-7,2 0 1,3 1-6,1-1 7,1 1 6,1 1-7,3 0 7,-3 0-13,3 1 20,1 0-21,1 0 14,0 1-7,-1-1 13,1 1-14,2 1 13,0-1-8,1 0-6,-1-1 13,0 1-14,0-1 13,-1 1-7,-3-2 6,-1 0-7,1 1 6,-5-1-7,1-1 7,-1 0-7,-3 1-6,-1-1 0,-4-1 14,-2 0-7,-4 0 6,-4 0-7,0 0 6,-5 1-7,-1 1 7,-3-1-7,-1 1 0,-1-1-6,-1-1 14,-3 1-7,0 0 6,-2-2-13,-1 1 14,-1 0-20,0 0 8,0 0 1,0 0-6,-2 0-5,0 0 2,-2 0 0,2 0 2,-2-1 0</inkml:trace>
  <inkml:trace contextRef="#ctx0" brushRef="#br0" timeOffset="6529">1350 908 19,'0'0'4,"0"0"0,0 0-1,0-3 0,-3 0 0,1-1 0,0 1-1,2-1 1,-2 2 5,2 0-1,-2-1-7,0 1 13,2 1-8,-2 0-1,2 0 6,0 2-7,0-1-1,0 2 6,0 4-13,0 2 0,0 1 7,-2 3-6,2 2 13,-2 1-8,-2 2 0,2 0 6,0 2-13,-3 1 1,1 0 7,0 0-7,0 1 7,0 0 0,0-1-1,2 0 7,-2-3-8,1 1 7,1-3 5,0-1-14,2-2 6,0-2 0,0-1-7,0-2-6,0 2 0,0-2 1,0-4 0</inkml:trace>
  <inkml:trace contextRef="#ctx0" brushRef="#br0" timeOffset="7032">1776 875 19,'0'0'4,"0"0"-1,0 0 0,-2 0 0,2 0 0,0 1-1,-4 2 0,0-1 0,0 1 0,0 1 0,-2 1 0,-1 0-1,-1 1 0,2 0 0,-2 2 0,-1 0 0,1 1 0,0 1 6,-1 1-1,3 0-7,-2 2 0,2 1 7,-3 0-7,3 1 0,0 0 0,0 2 7,-1-1-1,3 1-1,-2 1-7,2-1 7,2 2 6,0 0-14,0-2 0,2 1 1,0-2 0,2 0 1,0-1 6,2 1 6,0-2-14,0-2 7,3 1-7,-3 0 1,2-3 0,2 1 7,-2-3-1,3-2-7,-3 0 1,2-3 1,3 0-1,-3-3 1,2-2 1,1 0 0,-1-3 0,-2-2 0,3 0 0,-3-2 0,-2 2 0,0-1 0,1 1 1,-3-2-1,-2-1 0,0 1 1,0-1 0,-4-1 6,2 2 6,-2-1-8,-2 2-7,2 1 7,-3 0-7,1 0 19,-2 1-21,2 2 1,-2-1 13,-1 3-7,1-1 6,0 2-14,-2 1 1,2 0-1,-3 1 0,3 2 0</inkml:trace>
  <inkml:trace contextRef="#ctx0" brushRef="#br0" timeOffset="7745">2214 975 20,'0'0'4,"0"0"0,0 0-1,0 0 0,0 0-1,0 0 1,0 0-1,0 0 0,0 0-1,0 0 0,-2 0 0,2 0 0,0 2 0,0 1 0,-5 3 0,-1 1 0,0 0 0,-2 1-1,1 0 1,1 0 0,0 0 0,0 2 0,2-1-1,-3 0 0,3 2 0,0-2 1,0 1-1,0-1 0,2 0 0,2-1 1,-2 2-1,2-2 0,0 0 0,0-1 0,2 0 0,0 1 0,0-2 0,2 1 0,0-1 0,0 0 0,3-2 0,-3 0 0,2-1-1,0 1 1,0-2 0,1-1 0,1-1 0,0 1 0,3-3 1,-1 0-1,0-1 0,3-1 0,-3 0 0,-2 0 0,3-2 0,-3 0 0,2 0 0,-1-1 0,-3 0 0,0 1 0,0-1 0,0 0 0,-1 0 0,-3 0 0,2 2 0,-2-1 0,0 0 0,-2-1 0,0 1 7,0-1-7,0 1 0,-2-1 0,-2 1 6,2-1-7,-2 2 6,-1-1 6,1 1-14,0-1 0,-2 2 19,2 0-14,-2 1 0,-3-1 12,3 2-14,-2 1-7,-1 1 1,1 0 0,0 1 0,2 0-1</inkml:trace>
  <inkml:trace contextRef="#ctx0" brushRef="#br0" timeOffset="8852">3231 726 68,'0'0'30,"0"0"9,0 0-17,0 0 16,0 0-11,0 0 9,0 0-11,0 0 10,0 0-5,0 0-4,-2 0-9,2 1 4,-4-1-9,2 0 5,0 1-8,2-1-2,-2-1 6,2 1-14,-3 0 6,3 0 6,0 0-8,0 0-13,0 0-11,0 0-29,0 0 7,0 0 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8:48.1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0 226 19,'0'0'4,"0"0"-1,0 0 0,0 0-1,0-2 1,0 0-1,0 1 0,2-3 0,0 2 0,0 0 0,0-1 0,3 0-1,-1 1 0,0-2 0,2 2 0,0-1 0,0 2-1,1 0 1,1 1-1,-2 1 1,0 3-1,1-1 0,-1 3 1,-2 1 0,-2 1-1,0 2 0,0-1 0,-2 3 0,-2-1 0,-2 1 0,2 1 0,-2-1 0,0 0 0,-1-1 0,-1-1 0,2-1 0,2 0 0,-2-4 0,2 1 0,0 0 0,0-3 0,4 0 0,0-2 0,0-1 0,2-2 0,2-2 0,0-1 0,1-2 0,1 1 0,2-3 0,-2 0 1,3-1-1,-3-1 0,2-1 0,-1 2 0,-1-1 0,0 1 0,1 1 0,-3-1 0,0 1 0,0 1 0,0 1 0,1 0 0,-3 0 0,0 1 0,0 0 0,-2 3 0,0-1 0,0 1 0,0 0 0,0 2 0,0 1 0,-2 1 0,0 2 1,-2 0-1,2 2 0,-2 1 0,0 1 0,0 0 0,-2 1 0,2 1 0,-2 1 1,2-1-1,0 0 0,0 0 0,0 2 0,2-2-1,2 1 2,0-1-1,0 0 0,2-1 0,2-1 0,0 0-1,5-2 0,-1 0-1</inkml:trace>
  <inkml:trace contextRef="#ctx0" brushRef="#br0" timeOffset="594">457 229 22,'0'0'4,"0"0"0,0 0-1,0 0 0,0 0 0,0 0-1,0 0 0,0 0 0,0 0-1,0 0 1,0 0 0,0 0-1,2-1 0,0 1 0,3 0 0,3-2 0,8-4-1,1 0 0,-5 2-1,5 1 0,-3 1 0,-1 2-2</inkml:trace>
  <inkml:trace contextRef="#ctx0" brushRef="#br0" timeOffset="816">445 325 20,'0'0'4,"0"0"-1,0 0 0,0 0 1,0 0-1,0 0-1,0 0 1,0 0-1,2 0 0,2-2 6,0 2-7,0-1-1,3 0 0,1-1 0,11-1 0,-1 0-1</inkml:trace>
  <inkml:trace contextRef="#ctx0" brushRef="#br0" timeOffset="1957">759 12 20,'0'0'4,"0"0"-1,0 0 0,0 0-1,0 0 1,0 0-1,0 0 0,0 0 0,0-3 0,2 2 0,-2 0-1,0-1 0,0 0 0,0 1 0,0 0 0,0 1 0,0-1 0,0 2 0,3 1 0,-3 2-1,2 1 1,-2 1 0,0 1-1,0 1 0,2-1 0,-2 3 0,2 0 0,-2 1 0,0-1 0,0 2 0,0 1 0,2-1 0,-2 1 0,0 0 0,2-1 0,-2 1-1,2-2 0,-2 1 1,0-2-1,0 1-1</inkml:trace>
  <inkml:trace contextRef="#ctx0" brushRef="#br0" timeOffset="2273">966 128 20,'-2'0'4,"2"0"0,0 0 0,0 0-1,-2 0 0,2 3 0,-6 1-1,0 2 0,0 1 0,-1 1-1,1 0 0,-2 2 0,2 1 0,-3 0 0,3 1 0,0 1 0,0 0 0,0 0-1,-1-1 0,1 1 0,2 0-1,0-1-1</inkml:trace>
  <inkml:trace contextRef="#ctx0" brushRef="#br0" timeOffset="2501">989 284 19,'0'0'4,"0"0"-1,0 0 0,0 0 0,0 0-1,0 1 0,2 0 0,0 0-1,0 2 1,0-1 0,0 1-1,0 1 0,1-1-1,-3 2 1,2 1 0,-2 1-1,0 0 1,0 0-1,-2 1 0,-1-1 1,1 1-1,0 0 1,-2 2-1,2-2 1,-2-1 0,0 0 0,0 0 0,0 0 0,2-1-1,-1-2 7,1 0-7,0-1 6,2 1-7,-2-3 7,2 0-7,4-2 0,-2 0 0,5-2 6,-1 0-7,4-2 0,3 1-1</inkml:trace>
  <inkml:trace contextRef="#ctx0" brushRef="#br0" timeOffset="3749">950 312 19,'0'0'3,"0"0"0,0 0 0,0 0 0,0 0-1,0 0 0,0 0 0,0 0 0,0 0 0,0 0-1,0 0 0,0 0 0,0 0 0,0-1 0,0 1 0,0 0 0,0 0 0,2 0 0,2 0-1,-2 0 0,2 0 0,-2 1 1,2 0-1,3 1 0,-3-1 1,2 2 0,0-1-1,-2 0 0,2 1 0,1 0 0,-1 1 0,0-1 0,0 2 0,1-2 0,-1 2 0,-2 0-1,0-1 1,-2 1 1,0 1-1,0 0-1,0-1 2,-2 2-1,0 0 0,-2-1 0,2 1 0,-2 0 0,0 0-1,0 0 1,0 0 1,-2 0-1,2-1 0,-2 0 0,2 0 0,-3 1 0,3-3 0,-2 1 0,2 2 0,-2-2 0,2-1 0,0 2 0,0-2 0,0-1 0,0 1 0,0-2 0,2 0 0,0 1 0,0-2 0,2 0 0,0 0 0,4-1 0,0-1 0,0 0 0,3-2 0,1 2 0,2-1 1,-1 1-1,-1 0 0,0 1 1,1-2-1,-3 1 0,2-1 0,-1 1 0,1 0 0,-2 1 0,1-2 0,-1 1 0,0 1 0,-2 0 0,0-1 0,1 0 0,-3 1 0,0-1 0,0 0 0,-2 1 0,2 0 0,-2 0 0,0-2 0,1 2 0,-3 0 0,2-1 0,0 1 0,0 0 0,-2 0 0,2 0 0,-2 0 0,0 1 0,0-2 0,0 2 0,2-2 0,0 0-1,2-2-1,-2 1 1,2 1-1</inkml:trace>
  <inkml:trace contextRef="#ctx0" brushRef="#br0" timeOffset="7982">1457 31 15,'0'0'3,"0"0"0,0 0 0,0 0-1,0 0 0,0 0 0,0 0-1,-2 0 1,2 0 0,0 0 0,0 0-1,0 0 0,0 0 0,0 0 0,0 0 0,0 0 0,0 0 0,0 0 0,0 0 0,0 1-1,0 2 1,2-1 0,2 1 0,2 1-1,0 2 0,2 1 0,1 2 1,1 0-1,0 4 0,3 1 0,-3 1 0,3 4 1,-1 1 0,0 3 0,-1 4-1,-1 3 0,0 4 0,-1 5 0,-1 7 0,-4 3 0,0 3 1,-2 4 0,-2 2-1,0 2 0,-2 1 0,-2 2 0,-2 2 1,0 3-1,-5 0 1,1-2-1,0 0 1,-5 0-1,1-2 0,-1-2 0,-1-1 0,-3 0 0,3-2 0,-3-1 0,-2-2 7,3-3 5,-5-3-8,0-4-7,2-3 7,-1-2 0,1-5-7,2-2 0,1-4 0,1-3 1,1-3 0,1-3 0,1-3-2</inkml:trace>
  <inkml:trace contextRef="#ctx0" brushRef="#br0" timeOffset="10378">2057 906 17,'2'-3'3,"0"0"1,2-2-1,-2 2 0,0-2-1,0 2 0,-2-3 0,2-1 0,-2 0-1,0 0 1,0-1 0,0 1 0,0 1-1,-2-1 0,-2 1 0,2 1 0,-2 1-1,0 1 1,-3 1 0,1 1-1,-2 2 1,0 1-1,-1 4 1,1 1 0,-2 1-1,-1 3 0,1 2 1,0-1-1,-1 4 0,1-1 0,2 1 1,0-1-1,-1 1 0,3 0 1,2 0-1,0-2 0,0 0 0,4-3 0,0 0 1,2-2-1,0-1 0,4-2 0,0-2 0,5-3 0,-1-2 0,4-2 0,5-2 0,0-4 0,3 0-1,1-4 1,2-1 1,0-2-1,0-1 0,-3-4 0,3-2-1,-2-2 1,-2-2 0,-1 0 0,-3-1 0,-1 0 0,-1 0 1,-3 2-1,-1 0 0,-1 2 0,-4 0 0,2 3 0,-1 2 0,-3 1 0,0 2 0,-2 2 0,0 2 0,0 2 0,0-1 7,0 2-8,-2 3 0,-2 3 1,0 1 6,-2 4-1,-2 1-7,0 4 7,1 1-1,-1 5-6,-2 1 6,2 5-7,0 0 0,-3 5 7,3 0 0,-2 2-7,2 2 0,-1 0 1,1 0 6,2 1-6,0 0 0,2-1 6,0 0-6,2-2-1,2 0 1,0-1 0,0-2 0,4-1 0,0-2 0,1-2-1,-1-1-1</inkml:trace>
  <inkml:trace contextRef="#ctx0" brushRef="#br0" timeOffset="10995">2555 773 21,'0'0'3,"0"0"0,0 1 0,-2 3 0,-2 0-1,2 3-1,-2 1 1,2 2 0,0 0 0,-2 1-1,-1 0 1,3 0-1,0-1 0,0 0-1,2-1 1,0-1 0,0-1 0,2-1-1,0-2 0,0 1 0,1-3 1,1-2 0,0-1-1,2-1 0,0-2 0,0-1 0,3-3 1,-3-1-1,2-1 1,-2-1 0,3 0-1,-3-2 0,-2-1 1,0 1 6,0 0 5,0 2-14,1 0 1,-3 2 12,0 1-7,0 0 5,0 2-7,0 1 6,0 3-1,-2-1-7,0 5 6,0 0-1,0 3 6,0 2-14,-2 1 7,2 3-13,0 3 13,-2 3-13,0 0 14,2 3-7,0 1 7,-2 1-7,0 2-7,2 2 8,0 0 6,-2 1-13,2-1 14,-3 0-7,1 2 6,0-4-13,2 1 20,-2-3-14,0-2 0,0 0 7,-2-4-1,2-1 6,-2-1 5,0-2-8,-3-2-14,1-2 14,0-1-8,-4-1 13,-1-1-8,-3-4 6,-1 1-1,1-3-8,-3-2 7,1-2-8,-1-1-12,-1-2-6,1-3 2,1 1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58:59.65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29,'0'0'10,"0"0"-1,0 0-7,0 0-1,0 0 0,0 0 6,0 0 6,0 0-8,0 0-1,0 0-6,0 0 12,0 0-14,0 0 1,0 0 0,0 0-2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0:40.6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22,'12'14'4,"11"2"-1,-5 1-1,3-3 1,-2-2-1,-3-1-1,-1-2 0,-3-2-1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2:20.9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17,'0'0'4,"0"0"-1,0 0 0,0 0 0,0 0 0,0 0-1,0 0 1,0 0 0,0 0-1,0 0 0,0 0-1,0 0 1,0 0 6,0 0-1,0 0-1,0 0 6,0 0-8,0 0 6,0 0-2,0 0-1,0 0-7,0 0 0,0 0 13,0 0-2,0 0-8,0 0 0,0 0 0,0 0 6,0 0-8,0 0-6,0 0 7,2 0 6,2 1-1,0 1 5,2 2-8,3-1-13,-1 1 8,0-1 6,2 1-1,3-1-6,1 1 6,1 0-7,-1 0 7,1 0-13,1 0 14,1-1-7,-1 0 6,1 0-6,-1 1 6,1-2-13,-2 2 20,-1-2-8,-2 0 0,-1 1 6,-1-2-14,-2 1 13,1-1-13,-1-1-6,-2 1 2,-2-1-6,0 2 0,-2-2 2,-2 0 1</inkml:trace>
  <inkml:trace contextRef="#ctx0" brushRef="#br0" timeOffset="411">107 166 22,'0'0'5,"-2"0"-1,2 0-1,0 0 0,0 0 0,0 0 6,0 0-1,0 0 5,0 0-14,0 0 0,0 0 13,0 1-2,2 2-1,2 0-1,3-1 11,-1 2-8,2 0 11,0-1-15,1-1 5,1 2 5,0-1-9,3 1 6,1-2-8,3 0 5,-3-1-14,3 1 13,-1 0-26,3-1-4,0-1 2,-1 1 1,1 0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6:04:48.5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2895 816 20,'0'-1'4,"0"1"0,0 0 0,-2 0-1,2 0 7,0 0-2,0 0-7,0 0 0,0 0-1,0 0 13,0 0-14,0 0 13,0 0-14,0 0 13,0 0-2,2 0-13,2 0 25,2 0-9,7-2-8,-1 2-13,3-1 14,1 0-1,3 0 6,4 0-1,-1 0-1,5-1-14,2 1-5,4 1 1,0-1 0,1 0 0</inkml:trace>
  <inkml:trace contextRef="#ctx0" brushRef="#br0" timeOffset="838">0 371 16,'0'0'3,"0"0"0,0 0-1,0 0 0,0 0 0,2 0 0,2-2-1,0 0 1,2 1-1,2-1 0,-1 0 0,1 1 0,2 0 0,1-1 0,-1 1 0,2-2 0,3 2 0,1-1-1,3-1 1,2 2-1,1-1 0,1 0 1,4-1-1,0 0 0,4-1 1,4 2 0,0-2-1,3 1 0,-3-1 0,2 1 1,2 1-1,1-1 0,-1 0 0,-2-1 0,2 1 0,-1-1 1,1 1-1,-2-1 0,4 1 1,-1-2-1,1 2 0,3-1 1,-1 1-1,0-1 0,1 1 0,-1 0 1,1 1 0,-1 0-1,1-2 0,-1 2 0,0-2 0,1 2 0,-1 0 0,1-1 0,-1 0 0,5 0 0,-3 0 1,3-1-1,-1 1 0,1-2 0,2 2 0,-1-2 0,-1 1 0,1-1 1,-1 0-1,-3 2 0,1-1 0,-1 1 0,-1 0 0,-1 0 0,1 2 0,-3-2 1,3 2-1,-1 0 0,0-1 0,1 1 0,-3 1 0,1-2 0,-1 2 0,-2-1 0,1 1 0,-1 0-1,-2 0 1,0 0 1,1 0-1,-1 0 0,-2 0 0,2 0 0,-2-1 0,3 0 0,1 0 0,4-2 0,1 0 0,1-1 0,1 1 0,-1-1 0,1 1 0,1-1 0,-1 2 0,-1-1 0,1-1 0,1 2 0,-1-1 0,1 0 0,1 1 0,0-1 0,1 1 0,3 0 0,-2-2 0,-1 1 0,3-1 0,-3 1 0,3 0 0,-2 0 0,-1-2 0,1 0 0,0 2 0,1-2 0,-1 2 0,0-1 0,-1 1 1,-1 0-1,-1 1 0,-1 0 0,-1-1 0,1 1 0,-3 0 1,-1 1-1,-1-2 0,1 2 0,-3-1 0,0 1 0,0-1 0,-1 1 0,-3 0 0,2 0 0,-2 1 0,0 0 0,-2 0 0,1 1 0,-3-1 0,-2 1 0,-1 0 0,1 1 0,-2-1 0,-2 0 0,0-1 0,-2 1 0,-1 0 0,-3 0 0,0 1 0,-3-2 0,-1 1 0,-1 0 0,-1-1 0,-3 0 0,2 0 0,-1 1 0,-3-1 0,0 0 0,0 0 1,-1 0-1,-1-1 0,0 1 0,0 0 0,1-1 0,-1 1 0,0-1 0,2 1 0,-2-2 0,3 2 0,-3-1 0,2 0-1,2 0 1,-1-1 0,3 0 1,1 1-1,-1 0 0,0-1 0,3 1 0,1-1-1,-1 1 1,1 1 0,1-1 0,0 1 0,-1-1 0,21 1 0,-2-2 0,-4 2 0,3-3 0,-20 3 0,3-1 1,-1 0-1,1 0 0,1 1 0,1-1 0,-3 0 0,-1-1 0,-1 2 0,1-1 0,-3 1 0,1 0 0,-1-1 0,1 1 0,-3 0 0,0-1 0,1 1 0,-3 0 0,2 0 0,-2 0 0,1 0 0,-1 0 0,0 0 0,1 0 0,-1-1 0,-2 1 0,2 0 0,1 0-1,-3 0 1,2 0 0,0 0 0,-1 0 0,1-1 7,-2 1-7,2-2-1,-2 2 1,3-1 0,-1 0-1,0 1 1,-2-1 0,3 0 0,-3 0 0,0-1 0,0 0-1,1 1 7,-1 1-7,-2-1 0,2 0 1,-2-1-1,0 1-1,1 0 0,-1 0-1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48:34.9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1,'0'0'1,"0"0"0,0 0-1,0 0 1,0 0 0,0 0 0,0 0 0,0 0-1,0 0 1,0 0-1,0 0 0,0 0 0,0 0 0,0 0 0,0 0 0,0 0 0,0 0 0,0 0 0,0 0 0,0 0 0,0 0 0,0 0 0,0 0 0,0 0 0,0 0 0,0 0 0,0 0 0,0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48:35.16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400 0 1,'0'0'1,"0"0"0,0 0 0,0 2-1,-2 1 1,2-1-1,0-1 0,2 3 1</inkml:trace>
  <inkml:trace contextRef="#ctx0" brushRef="#br0" timeOffset="87">414 52 1,'2'1'1,"-2"2"0,2-1-1,0-1 1,0 1 0,-2 1 0,0-2 0,3 1-1,-3-1 0,0 1 0,2 0 0,-2 0 0,0 2 1,0-3-1,0 0 0,2 1 0,-2-1 0,2 1 0,-2 0 0,0 0 0,0-1 0,0 3 0,0-3 0,0 0 0,0 2 0,0-2 0,0 0 0,0 0 0,0 0 0,0 0 0,2 0 0,-2 2 0,0-2 0,0 0 0,2 0 0,-2 0 0,0 1 0,0-1 0,2 0 0,-2 1 0,0-1 1,0 1-1,0-2 0,2 2 0,-2-2 0,0 1 0,2-1 0,-2 1 0,0-1 0,2 1 0,-2 1 0,0-1 1,2 0-1,-2 0 0,0 0 0,2 0 0,0-1 0,-2 1 0,2 1 0,-2-1 0,2 0 0,-2-1 0,2 1 0,-2 0 0,0-1 0,3 1 0,-3-1 0,2 2 0,0-2 0,0 1 0,0-1 0,-2 0 0,2 1 0,0 0 0,0-1 0,-2 0 0,4 0 0,-2 0 0,0-1 0,0 1 0,0 0 0,0-1 0,0 1 0,0 0 0,1 0 0,-1 0 0,0-1 0,-2 1 0,2-2 0,-2 2 0,2 0 0,0-1 0,-2 1 0,2-1 0,0 0 0,-2 1 0,2-1 0,0 0 0,0-2 0,0 2 0,0 1 0,0-1 0,0 1 0,0-2 0,-2 1 0,3-1 0,-1 1 0,0 0 0,0 0 0,-2 1 0,2 0 0,0-2 0,0 0 0,0 1 0,0-1 0,0 1 0,0 0 0,2-2 0,-2 1 0,0 1 0,3-2 0,-3 1 0,0 1 0,2-1 0,-2-1 0,0 1 0,0 1 0,0-1 0,0-1 0</inkml:trace>
  <inkml:trace contextRef="#ctx0" brushRef="#br0" timeOffset="1033">612 64 2,'-2'3'1,"-2"1"0,0-1 0,0 2-1,2-1 0,-2 1 1,-1 0 0,1-1 0,0 2-1,0 0 0,-2-1 0,2 0 0,0 2 0,-3-1 1,3 1 0,-2 0-1,0-1 0,0 1 0,0 0 0,-1-1 0,1 1 0,2-2 0,-2 1 0,0 1 0,-1-1 0,3-1 0,-2 0 0,2 0 0,0 1 0,0-3 0,0 2 0,0 0 0,-1 0 0,1-1 0,0 0 0,0 0 0,-2 2 0,0-2 0,2 1 0,-1-2 0,1 4 0,-2-2 0,2 1 0,-2-2 0,0 2 0,2 0 0,-3 1 0,3-1 0,0 0 0,0-2 0,2 0 0,-2 2 0,0-3 0,-3 0 0,5 1 0,0 1 0,-2-2 0,0 1 0,2-2 0,-2 0 1,2 2 0,0-2-1,-2 1 1,2 0-1,-3 0 0,3 0 0,-2-1 0,2 1 1,0 0-1,-2 0 0,0-1 0,2 1 0,-2 0 0,2 1 1,0-1-1,-2 1 0,-1-1 0,1 0 0,0 0 0,0-1 0,2 2 0,-2-2 0,2 0 0,0 0 0,-2 0 0,2 0 0,-1 1 0,1-1 0,0 1 0,0 0 0,-2-1 0,2 0 0,0-1 0,-2 2 0,2-2 0,0 0 0,0 1 0,0 1 0,0-1 0,0-1 0,-1 2 0,1-2 0,0 1 0,0-1 0,0 1 0,0 0 0,2-1 0,-2 0 0,2 0 0,-2 0 0,2-1 0,-2 1 0,2-1 0,0 0 0,0 0 0,0 2 0,0-2 0,0 1 0,0 0 0,-2-1 0,2 0 0,-2 0 0,2 1 0,0-1-1,0 0 1,0 0 0,0 0 0,0 0 0,0 1 0,0-1 0,0 1 0,0 1 0,-2-2 0,2 1 0,0 0 0,0 0 0,0 0 0,0-1 0,0 1 0,0-1 0,0 2 0,-2-2 0,2 1 0,0-1 0,-2 1 0,2 0 0,-2 1 0,2-1 0,-2 1 0,2 0 0,-3 0 0,1 2 1,0-2-1,-2 0 0,2 0 0,2 0 0,-2-1 0,0 1 0,0 0 0,2 0 0,-2-1 0,0 0 0,0 1 0,2-2 0,0 2 0,-2-2 0,2 1 0,-2-1 0,2 1-1,0-1 1,-2 0 0,2 1 0,0-1 0,0 1 0,0-1 1,0 0-1,-2 0 0,2 0 0,0 0 0,0 0 0,0 0 0,0 0 0,0 1 0,0-1 0,0 0 0,0-1 0,0 1 0,0 0 0,2 0 0,-2 0 0,0 0 0,0 0 0,2 0 0,-2-1 0,2 0 0,0 0 0,0-2 0,0 1 0,0-1 0,2-1 0,0 1 0,2 0 0,-1 0 0,-1-2 0,2 1 0,0 0 0,0-2 0,0 2 0,1-2 0,1 1 0,-2-1 0,0 0 0,2-1 0,-1 0 0,1 0 0,0 0 0,-2 1-1,3-1 1,-3 0 0,0 0 0,0 0 0,0 1 0,0-1 0,1 0 0,-1 0 0,-2 3 0,2-2 0,0 0 0,1 0 0,-1 2 0,-2-2 0,2 0 0,0 0 0,0 1 0,1-1 0,-1 0 0,0 0 0,0 2 0,0-1 0,-2-1 0,3 1 0,-1 2 0,0-2 0,-2 1 0,2-2 0,-2 2 0,3 2-1,-1-1 1,-2-1 0,2 2 0,-2-2 0,-2 1 0,4-1 0,-1 1 0,-1 1 0,0-2 0,0 1 0,2-1 0,-2 1 0,0 0 0,1 0 0,1-1 0,-2 0 0,0 0 0,0 1 0,0-1 0,-2 2 0,2 0 0,-2-2 0,1 2 0,-1-2 0,0 3-1,0-1 1,0 0 1,0 0-2,-2 0 2,2 0-1,-2 0 0,2-1 0,-2 1 0,0 1-1,2-2 1,-2 2 1,0 0-1,2-1 0,-2-1 0,0 2 1,-2 1-1,2-1 0,0 0 0,0 0 0,0 1 0,0 0 0,0 0 0,0 0 0,0 0 0,0 0 0,0 0 0,0 0 0,-2 0 0,2 0 0,-2 2 0,-2-1 0,0 0 0,2 3 0,-5 1 0,3-1 0,-2 1 0,0 1 0,0-1 0,-3 2 0,1 0 0,2-1 0,-2 1 0,0 1 0,-1 0 0,3 0 0,-2 1 0,0 0 0,-1 0 1,1 0-1,0 2 0,0-3 0,-1 1 0,-1-1 0,2 0 0,0 2 0,-1-2 0,1 0 0,-2-1 0,4 1 0,-3 0 0,1 0 0,0 0 0,0-1 0,-1 1 0,1 1 0,0-1 0,2 0 0,0 0 0,-3-1 0,1 1 0,0 0 0,2 0 0,-3-1 0,1 1 0,2 0 0,0-1 0,0 1 0,-3-1 0,5 0 0,-2 0 0,0 0 0,0-1 0,1 0 0,1 0 0,0-2 0,0 2 0,2-1 0,-2-2 0,0 1 0,2-1 0,-2 1 0,0-1 0,-1 1 0,3-2 0,-2 1 0,2 1 0,0-2 0,-2 1 0,2-1 0,0-1 0,0 1 0,0 0 0,0-1 0,0 0 0,0 0 0,-1 1 0,1-2 0,0 1 0,2 1 0,-2 0 0,0-1 0,2 0 0,-2 0 0,0 1 0,0-1-1,0 0 1,0 0 1,0-1-1,0 2 0,0 0 0,0-1 0,0-1-1,0 2 1,-1-2 0,1 1 0,0 0 0,0 0 0,0 1 1,0-1-1,0 0 0,0 0 0,0 1 0,0 0 0,0-2 0,0 1 0,0 0 0,0 0 0,0-1 0,2 1 0,-2 0 0,-1 1 0,3-2 0,-2 1 0,2 0 0,-2-1 0,2 1 0,-2-1 0,2 0 0,-2 0 0,2 0 0,-2 1 0,2-1 0,-2 0 0,0 0 0,2 0 0,-2 0 0,0 0 0,0 0 0,0 0 0,0 0 0,2 0 0,-2 0 0,0-1 0,0 1 0,0-1 0,2 1 0,-3-1 0,1 0 0,0-1-1,0 2 1,2-1 0,-2 0 0,0-1 0,2 1 0,-2-1 1,2 0-1,-2 1 0,2 0 0,0 0 0,-2-1 0,2 1 0,0 0 0,-2 0 0,2 1 0,0-1 0,0 0 0,0 1 0,0-1 0,-2 1 0,2-2 0,0 2 0,0-1 0,0 1 0,0 0 0,0 0 0,0 0 0,0 0 0,0 0 0,0 0 0,0 0 0,0 0 0,0 0 0,0 0 0,0 0 0,0 0 0,0 0 0,0 0 0,0 0 0,0 0 0,2 0 0,-2 0 0,0 1 0,0-1 0,0 0 0,0 0 0,2 0 0,-2 0 0,2 0 0,0 0 0,0 2 0,2-2 0,-2 1 0,2-1 0,-1 2 0,1-2 0,2 1 0,-2 0 0,0 0 0,0 1 0,0-1 0,2 0 0,1-1 0,-1 1 0,-2-1 0,2 0 0,0 0 0,1 0 0,-1 0 0,0 0 0,-2 0 0,2 0-1,0-1 1,-1 1 0,1-1 0,-2-2 0,2 2 0,-2 0 0,2-2 1,-2 0-1,3 1 0,-1-1 0,-2 0 0,0 1 0,0-2 0,2 1 0,-2 1 0,1-2 0,-1 2 0,0-2 0,-2 0 0,2 0 0,0 0 0,0-1 0,0 0 0,1 2 0,-1-1 0,0 0 0,-2 0 0,0 1 0,2-1 0,-2 1 0,0 1 0,0-1 0,-2 1 0,2 0 0,0 0 0,-2 1 0,2-1 0,-2 0 0,0 0 0,2 1 0,-2-1 0,0 1 0,3-1 1,-3 0-1,0 1 0,0 0 1,0 0-1,2-1 0,-2 0 0,0 1 0,0 0 0,0 0 0,0-1 0,0 0 0,0 1 0,2 0 0,-2-1 1,2 1-1,-2-1 0,2 1 0,-2-1 0,0 1 0,2 0 0,0-2 0,-2 2 0,2-2 0,0 0 0,-2 1 0,2-1 0,2-1 0,-4 1 0,2-1 0,0 0-1,0 0 1,0-1 0,1 1 1,-1-2-2,2 1 1,0 1 1,0-1-2,0 0 1,-4 2 1,2-1-1,0 1 0,2-2-1,-2 2 1,0-1 0,0 1-1,1-1 1,1 2 0,-2-1 0,0-1 0,0 1 0,0 0 0,2 0-1,-2-1 2,0 2 0,2-1-1,-2-1 0,2 1 0,-1-1 1,1 0-1,0 1 0,-2 0 0,0-2 0,0 3 0,2-2 0,0 1 0,0 1 0,-2-2-1,3-1 1,-3 3 0,0-1 0,2 0 0,-2 0 1,2-1-2,-2 2 1,0-3 1,0 2-2,0-2 1,2 1 0,-2-1 0,0 0 0,3 1 0,-3-1 0,0 0 0,2 0 0,-2 0 0,0 2 1,2-2-2,-2 1 1,0 0 0,2 0 0,0 2 0,-1-1 1,-1 0-1,-2-1 0,4 0 0,-2 2-1,0-1 1,0 0 0,2-1 0,-2 2 0,0-2 0,2-1 0,-2 0 0,2 3 0,-2-3 0,3 2 0,-1-1 0,-2 1 0,0-2 0,2 2 1,-2-1-1,0 1 0,0-2 0,0 1 0,0 0-1,2-1 1,-2 2 0,1-2-1,-1 2 1,-2-1 0,2 1 0,0 1 0,-2-2 1,2 3-1,-2-1 0,2-1 0,-2 1 0,2 1 0,-2 0 0,0-1 1,0 1-1,2 0-1,-2 0 1,0 0 1,0 1-2,0 0 1,0 0 1,0 0-1,0 0 0,0 0 0,0 0-1,0 0 0</inkml:trace>
  <inkml:trace contextRef="#ctx0" brushRef="#br0" timeOffset="4736">420 73 1,'2'5'1,"-2"-2"0,3 1 0,-3 0 0,0 1-1,0 0 1,2-1 0,-2 1 0,2-2-1,-2 1 0,2-1 0,0 2 0,0-3 0,0 2 0,-2-1 0,2 1 0,0-2 0,-2 1 0,0 0 0,0 0 0,0 1 0,2-1 0,-2 1 0,0-1 0,0 2 0,0-3 0,0 2 0,2 0 0,-2-1 0</inkml:trace>
  <inkml:trace contextRef="#ctx0" brushRef="#br0" timeOffset="4994">466 209 1,'0'0'1,"0"0"0,0-1 0,2-2 0,2 1 0,0 0-1,0 0 0,0 1 0,0-1 0,-2 0 1,3 0-1,-1 1 1,0-1-1,-2 0 0,2 0 0,0 0 0,-2 0 0,0 0 0,2 0 0,-2-1 0,1 1 0</inkml:trace>
  <inkml:trace contextRef="#ctx0" brushRef="#br0" timeOffset="5296">610 43 2,'0'0'1,"0"0"0,0 0 0,0 0-1,0 0 1,0 1 0,0-1 0,-2 1-1,2 2 0,-2-1 0,0 0 1,2-1-1,-2 3 0,0-1 1,0 1-1,0-1 0,0 2 0,0-2 0,-1 2 0,-1 0 0,2-1 0,-2 2 0,2-1 0,-2 0 0,0 2 0,2-2 0,-2 1 0,2 1 0,-3 0 0,1 0 0,0-1 0,2 1 0,-2 1 0,0-1 0,0 0 0,2-1 0,-2 1 0,-1-1 0,1 1 0,0-1 0,0 0 0,2 0 0,-2 1 0,0-2 0,2 1 0,-2-1 0,-1-1 0,1 2 0,2 0 0,0 1 0,-2-1 0,0 0 0,0 1 0,2-1 0,-2-1 0,2 0 0,-2 1 0,1-2 0,1 2 0,-2 0 0,2 0 0,0-1 0,-2 0 0,2 1 0,0-2 0,0 0 0,-2 1 0,2-2 0,-2 2 0,1-3 0,1 1 0,-2 2 0,2-1 0,0-2 0,0 1 0,0 1 0,0-1 0,-2 1 0,2-1 0,-2 2 0,2-3 0,-3 2 0,3-1 0,0 0 0,-2 0 0,0 0 0,2 1 0,0-1 0,0 1 0,-2-2 0,2 2 0,0-2 0,0 2 0,-3-2 0,3 0 0,0 0 0,2 1 0,0-1 0,-2 0 0,2 1 0,-2-1 0,2 0 0,-2 2 0,0-3 0,0 1 0,0 1 0,0-2 0,2 1 0,-2-1 0,2 2 0,-2-2 0,0 0 0,0 0 0,2 1 1,-2 1-1,2-1 0,-2-1 0,-1 2 0,1-1 0,2-1-1,-2 0 1,0 1 0,0 0 0,0 0 0,-2 0 0,0-1 0,2 2 0,0-2 0,0 1 0,0 1 0,0-2 0,0 0 0,0 1 0,-1 1 0,1-1 0,0-1 0,0 1 0,0 1 0,0-1 0,0 0 0,0-1 0,0 2 0,0-1 0,0 0 0,0 1 0,0-1 0,0 0 0,-2-1 0,1 2 0,1-1 0,0-1 0,0 2 0,0-1 0,0-1 0,0 1 0,0 1 0,0-2 0,0 0 0,2 0 0,-2 0 0,0 1 0,0 0 0,2-1 0,-2 0 0,0 0 1,0-1 0,-1 1 0,1 1-1,0-1 0,0 0 0,0-1 0,0 1 0,0 1 0,0 1 0,0-2 0,0 0 0,0 0 0,0 0 0,-2-1-1,2 2 1,2-2 0,-2 1-1</inkml:trace>
  <inkml:trace contextRef="#ctx0" brushRef="#br0" timeOffset="6660">206 480 1,'2'-2'1,"2"-2"0,-2 2-1,0-2 1,2 1 0,1-1-1,-1 0 1,0 0 0,2 0-1,-2-1 0,4 0 0,-1 1 0,-1-2 1,0 0-1,2 0 0,0 1 0,1-1 0,-1-2 0,2 1 0,-2 0 0,1-3 0,1 4 0</inkml:trace>
  <inkml:trace contextRef="#ctx0" brushRef="#br0" timeOffset="7016">585 112 1,'0'0'1,"0"0"0,0 0 0,0 0 0,0 0-1,0 0 0,0 0 1,0 0-1,0 0 1,0 0 0,0 0-1,0 0 0,0 0 0,0 0 0,0 0 0,0 0 1,0 0 0,0 0-1,0 0 0,0 0 0,0 0 0,-2 0 0,2 0 0,0 0 1,0 0-1,0 0 0,-2 0 0,0 0 0,0 2 0,0 0 0,-2 1 0,0 0 0,2 0 0,-2 1 0,-1 0 0,3 1-1,-2 1 1,2 0 0,-2-1 0,0 1 0,2 1 0,-2-1 0,-2 0 0,1 1 0,3-2 0,-4 2 0,2 0 0,0 0 1,0-1-1,0 1 1,0-1-1,-1 2 1,1-1-1,0 1 0,0-1 0,0 0 0,-2 0 0,2 1 0,-5-1 0,3 0 0,2 1 0,-2-1 0,0 0 0,0 1 0,-1-1 0,3-1 0,-2 1 0,2-1 0,-2-1 0,2 1 0,-3-1 0,3-1 0,0 1 0,0 0 0,0-1 0,2 1 0,-2 1 0,0-2 0,0 0 0,-1 1 0,1-1 0,0 1 0,2 1 0,-2-2 0,0 1 0,0 1 0,0 0 0,-1-2 0,3 2 0,-2-1 0,0-1 0,-2 1 0,2-1 0,0 0 0,0 1-1,0-1 2,-1 1-1,3-2 0,-2 1 0,0-1 0,0 1 0,2-1 0,0 1 0,-2-2 0,2 2 0,0-2 0,0 1 0,-1 1 0,-1-2 0,2 2 0,-2-1 0,2-1 0,0 2 0,-2-2 0,2 1 0,0-1 0,-2 0 0,2 0 0,0 1 0,-3-1 0,3-1 0,0 2 0,0-2 0,0 1 0,0 0 0,0 0 0,0-1 0,0 1 0,0-1 0,0 2 0,0-1 0,0-1 0,-2 1 0,1 1 0,-1-1 0,2-1 0,-2 1-1,2 1 1,0-2 0,0 1 0,-2 1 0,2-1 0,0-1 0,0 0 0,0 0 0,0 2 0,0-2 0,-1 0 0,1-1 0,0 2 0,2-1 0,-2-1 1,0 2-1,0 0 0,2-2 0,-2 1 0,2-1-1,0 0 2,-2 0-2,2 0 1,0 0 0,0 0 0,0 0 0,0-1-1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48:40.0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0 82 1</inkml:trace>
  <inkml:trace contextRef="#ctx0" brushRef="#br0" timeOffset="2032">120 5 1,'0'-3'1,"2"1"0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19:05.3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112 12 19,'0'0'4,"0"0"0,0 0-1,0 0 0,0 0 0,0 0 0,0 0-1,0 0 0,0 0 0,0 0-1,0 0 1,0 0-1,0 0 0,-2 2-1,2 2 1,0 0 0,0 2-1,-2 0 1,2 1-1,0 1 0,0 3 0,0-1 1,2 2 0,-2 1-1,2 0 0,-2 3 0,0 0 0,0 0 0,0 0 0,2 1 0,-2-1 0,0 0 1,2-1 0,0-1-1,0 0 0,0-1 0,0-2 0,0-1 0,0 0 0,-2-1 0,2-2 0,0-2 0,0 1 1,1-1-1,-1-2 0,-2 0 0,2-1-1,0-2 0,0 0-1</inkml:trace>
  <inkml:trace contextRef="#ctx0" brushRef="#br0" timeOffset="452">99 0 20,'0'0'4,"0"0"0,0 0 0,0 0-1,0 0 0,0 0 0,0 0-1,-2 0 0,2 0 0,0 0-1,0 0 0,0 0 0,0 0 0,0 0 0,-4 0 0,0 0-1,0 0 0,-2 3 0,-1-2 0,1 1 0,0 2 1,0 0-1,0 1 0,-1 0 0,-1 0 0,0 2 1,2 0-1,-3 0 0,5 0-2,-2 0 1</inkml:trace>
  <inkml:trace contextRef="#ctx0" brushRef="#br0" timeOffset="828">58 395 17,'0'0'4,"0"0"0,0 1-1,0-1 0,2 1 0,2 0-1,-2 0 1,2 0-1,0-2 0,3 1 0,-1-1-1,0 2 0,2 0 0,3-1 0,-1 0-1,0 0 0,3 0 1,-1 0 0,1 0 0,-1 0 0,3 0-2,-3 0 1,0 0-2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1:48.06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127 0 2,'-20'31'2,"1"-4"0,3-4 0,1-2 0,3-3 0,2-3-1,2-2 0,-1 0 0,3-3 0,0-1 0,0 0-1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1:53.0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322 305 3,'0'-4'2,"-2"2"0,0-1 1,2-2-1,-2 0 0,0 1 0,2 0 0,-2 1 0,0-2 1,0 0-1,0 2-1,0 1 0,-2-1 0,2 1 0,-3 0 0,3-1 0,0 3 0,-2 0-1,-2 1 1,2 3 0,-4 1-1,-1 0 0,1 4 0,0-1 0,-1 5 0,3-1 0,0 3 0,0 3 0,2 2 0,0 1 0,2 2 0,-1 0 0,3 3 0,3-1 0,-3 2 0,2-1 0,0 0 0,0 1 0,0 0 0,0-2 0,0 1 7,0-1-8,-2 0 0,2 0 0,-2 0 7,0-1-7,0 0-1,0-1 8,-2-2-8,-2 0 1,2 0 0,-2-2 0,0 0-1,-3-4 0,1-1-1,0-1 0,-2-2 0</inkml:trace>
  <inkml:trace contextRef="#ctx0" brushRef="#br0" timeOffset="378">0 763 3,'2'-2'3,"2"-1"0,0 2-1,0-2 0,5 0 0,-1 0 0,2 1 0,3-2 1,1 2-2,5-2 1,-1 0 0,3 0-1,0 1 0,3-1-1,1 1 0,0-2-1,2 2 0,0-2-1</inkml:trace>
  <inkml:trace contextRef="#ctx0" brushRef="#br0" timeOffset="632">780 439 2,'0'-1'3,"-5"2"0,3 0-1,-2 1 0,-2 3 0,0 1 0,-3 1 0,1 4 0,-2 2 0,0 1 0,-1 3-2,1 0 1,2 1 0,-1 0 0,-1 0-1,4 1 1,0 0-1,1-3 1,3 1-1,0-2 0,2 0 0,2-1 1,0-1-1,3-1-1,1-2-1,2-2 0,2 1 0</inkml:trace>
  <inkml:trace contextRef="#ctx0" brushRef="#br0" timeOffset="894">937 486 3,'0'-2'3,"0"0"-1,2-3 0,0 2 0,2-2-1,0 0 1,0 3-1,2-2 0,-1 2 0,1 2 0,0 0 0,0 1 1,0 3-1,3 2 0,-3 1 0,-2 1 0,2 2 0,-2 3 0,-2 1 0,0 1 0,-2 1-1,-2 2 1,0-1-1,-2-1 0,0 2 0,0-3 1,0 0-1,0-1 0,0-1 0,1-2 0,-1 0 0,2-3 0,0-1 0,2-2 0,2-2 0,2-3 0,3-3-1,-1-2 1,2-1-1,2-3 0,1-2 1,-1-1-1,3-2 1,-3-1-1,0-1 1,1-1-1,-3 0 1,0-1 0,0 3 0,1 0 0,-3 2 0,0 0 1,-2 2 0,0 1 6,0 1-7,-1 2 0,-1 0 0,0 3 0,0-1 7,0 1-1,-2 3-1,0 0-7,0 5 13,-2 0-14,2 1 7,-2 5 0,0 2 11,-3 1-2,3 2-20,-2 2 7,2 1 0,0 1 6,2 0 6,0 1-7,0-3 5,2 2-1,0 0-2,0-2-20,5-2 1,-3 0 0,4-2 1</inkml:trace>
  <inkml:trace contextRef="#ctx0" brushRef="#br0" timeOffset="1609">1375 683 1,'0'0'3,"0"0"0,0 0-1,0 0 0,0 0-1,0 0 1,0 2 0,6 0 0,-1 3 0,-3 1 1,2 1-2,-2 1 0,0 1 7,-2 3-7,0 0-1,0 0 7,-2 3-1,-2-2 5,0 1-7,-3 1-7,1-1-1,-2-1 1,0 0-1,-1 0 0</inkml:trace>
  <inkml:trace contextRef="#ctx0" brushRef="#br0" timeOffset="2086">1694 417 2,'0'0'2,"0"0"0,0 0 1,0 0-1,0 0 0,0 0-1,0 1 1,0 3 0,-2 6-1,0 0 0,-1 2 1,1 2-1,2 0 0,-4 0 0,4 0 0,-2-2-1,2 1 0,2-2 1,2-2 0,-2 0 0,3-1-1,-1-2 0,4 0 0,-2-1 0,3-4 0,-1-1 0,2-1 0,-2-3 0,3-1 0,-3 0 0,0-2 0,-2-1 0,3-3 0,-1 1 0,-2-2 7,0 2-7,3-1 6,-5 1 12,0 0-1,0 2-9,0 1 11,-2 3-14,2-1-1,-1 0-7,-1 1 7,0 1 5,0 1-1,0 2-1,0 2 7,0 4-9,-2 2 5,2 2-13,2 1 13,-2 4-20,0 2 1,0 0 13,0 3 0,0 1-1,-2 1-6,0 0 6,0 0 0,-2 1-7,0-1 1,0 0 7,-2-1 5,0-1-7,-2-1-7,0-2-5,-3 1 14,1-2 5,-2-3-7,-3-1 6,1 0 0,-1-2-8,1 0-7,-2-3 8,1-1-19,1-2 1,1 0 1,1-3 2,2-3 1</inkml:trace>
  <inkml:trace contextRef="#ctx0" brushRef="#br0" timeOffset="2626">2103 310 2,'0'0'3,"0"0"-1,2 0 0,0 2 1,0 4-1,3 2 0,1 1 0,0 4 0,0 3 1,-2 3 11,-2 3-14,3 2 19,-3 4-8,0 2-8,-2 4 6,0 1 11,0 2-2,-2-1-9,-3 2 5,3-2 6,-2-2-10,-2 2-1,-2-1-1,-3-2-8,1-2-6,-2 1-5,-1-4-6,-1-1 0,-3 0 3,1-4 0</inkml:trace>
  <inkml:trace contextRef="#ctx0" brushRef="#br0" timeOffset="4664">2629 83 2,'0'0'2,"0"0"0,0 0 0,0 0 0,0 0 0,0 0-1,0 0 0,0 0 0,0 0 0,0 0 0,0 0-1,0 0 1,0 0-1,-3 1 1,3 1-1,-2 2 1,2-1-1,-2 3 2,2 2-1,-2 2 0,0-1-1,2 3 0,-2 3 0,-2 0 1,2 3-1,0 2 0,-2 2 0,2 1 0,-2 3 0,-1 1 1,1 2-1,0 0 0,0 2 0,0 0 0,2 1 0,-2-1 0,-1 1 0,3 0 0,-2 1 0,2 2 0,-2 0 0,2 2 0,-2 1 1,0 2 0,0 1 0,-1 3-1,3 0 0,-2 2 1,2 2-1,-2 2 1,2 0-1,0 1 0,-2 0 0,2 0 0,0 2 0,0 0 0,0 2 0,-1 0 1,1 0-1,0 1 1,0 0 0,0 0-2,0-2 1,0 1 0,0-1 0,0 0 0,0 0 0,0 0 0,0 4 0,0 3 1,0-1-1,-1 3 0,1-1 0,0-1 0,0-1 0,-2-1 0,2-2-1,2-1 1,-2-3 0,0-2 0,0 2 0,0-3 1,2-2-1,-2-1 0,2-1 0,-2-1 0,2-3 0,-2-2 0,0-1 0,-1-2 0,3-2 0,-2-4 0,2 0 0,-2-3 0,2-1-1,-2-4 0,2-3 0,-2-1-1,2-4 0</inkml:trace>
  <inkml:trace contextRef="#ctx0" brushRef="#br0" timeOffset="8652">3938 42 2,'0'0'3,"0"0"0,0 0-1,0 0 1,0 0-1,0-1 0,0-2-1,0-1 1,2-1 0,-2 2-1,4-1 0,0 0 0,0-1 0,2 1-1,1 0 0,1 2 0,0-1 0,-2 3 1,5-1 0,-3 4-1,0-1 1,1 1-1,-1 3-1,0 0 1,-2 1 0,-2 2 1,-1 2-1,1 0 0,-4 1 0,0 0 0,0-1 0,-2 1 0,-3-2 0,3 1 0,0-2 0,-2-1 0,2 0 0,0-1 0,0-1 0,0-1-1,2-1 1,-2 0 1,2-3-2,0 0 1,2-2 1,0-2 0,4-2-1,0-1 0,1-1 0,-1-2 0,2 0 0,2 0 0,-1-1 0,-1-1 0,2 1 0,-1 0 0,-1 0 0,0 0 0,0 1 0,-1 2 0,-1-2 0,0 4 1,0-1-1,-2 1 0,0 0 0,1 2 0,-3-1 0,0 2 0,0 0 0,0 0 0,-2 0 0,2 2 0,-2 2 0,-2 0 0,0 2 0,2 3 0,-4 3 0,0 1 0,-3 2 0,1 1 0,2 1 0,-4 0 0,4 2 0,-3-2 0,3 0 0,0-1 0,0 0 0,2 0 0,0-1 0,2-2 0,2 1 0,4-3 0,-2 0 0,5-2 0,1-1-1,0-1 0</inkml:trace>
  <inkml:trace contextRef="#ctx0" brushRef="#br0" timeOffset="9610">3044 499 2,'0'0'1,"0"0"1,0 0-1,0 0 1,0 0-1,0 0 0,0 0 0,0 0 0,0 0 0,0 0-1,0 0 0,0 0 1,0 0 0,0 1-1,0-1 1,0 0-1,-2-1 1,2 1 0,0 0 0,0 0 0,0 0 1,0 0-2,0 0 1,0 0-1,0 0 0,0 0 1,0 0 0,2 1-1,0-2 0,5 0 0,1 0 0,0 0 0,5-2 0,1 1 0,3 1 0,1-3 0,3 2 0,4 0 0,4-2 0,2 2 0,0 0 0,6-1 0,0 0 0,7-1 0,1 1 0,1-1 1,1 2-1,3 0 0,-1-2 0,1 2 0,-2-3 0,1 2 0,1-1 0,2 1 0,-1-2 0,1 0 0,2 1 0,0-1 0,1 2 0,1-1 0,0-1 0,-2 2 0,0-2 0,-1 0 0,-1 0 0,0 1 0,0 0 0,-1-1 1,1 3-1,0-2 0,-3 0 0,1 1 0,-3 0 0,-1-1 0,-3 1 0,1 0 0,-3 1 0,-6 1 1,1 0-1,-5 0 1,-2 0-2,-5-2 1,-1 2 1,-2 0-1,-3 0 0,1 0 0,-5 1 0,1 0 0,-3-2 0,1 2 0,-3-1 0,-2 1 0,-1 0 0,1 0 0,0-1 0,-2 1 0,1 0 0,-1-1 0,-2 0 0,2 1 0,-2 0-1,0-1 1,3-1 0,-3 2 0,0 0 1,0 0-2,0 0 1,0 0 0,0 0 0,-2-1 0,3 0 1,-3 1-1,0 0 0,0 0 0,0 0-1,0 0 1,-2-1 0,0 0 0,0 0-1,-2-2-1</inkml:trace>
  <inkml:trace contextRef="#ctx0" brushRef="#br0" timeOffset="10636">3352 743 1,'-2'1'3,"0"-1"-1,2 2 0,-2-1 0,-2 0 0,2 1-1,-2 1 0,0-1 1,0 1-1,-1 2 0,1 0-1,0 0 1,0 1 0,0 1 1,2 1-1,-2 1 0,0 0-1,-1 0 0,3 2 1,0-1-1,0 1 1,0-1-2,0-1 2,2 2-1,2-2 0,0-1 0,0 0 0,5-2 0,-1 0 0,2-1 0,0-3 0,3-1 0,1 0 0,0-1 0,3-1 0,-3-2 0,3-1 0,-1-2 0,1 1 0,-3-2 0,3-2 0,-5 1 0,0-1 0,-1-2 0,-3 1 0,0-2 0,-4 2 0,0-1 0,-2 0 0,0 2 0,-2-1 0,0 2 0,-2 1 0,-2 0 0,-1 1 0,-1 2 0,0-1 0,0 0 0,-1 3 0,1 0 0,0 2 0,0 0 0,1 1 0,1 0 0,0 0-2,0 0 1,2 1-2</inkml:trace>
  <inkml:trace contextRef="#ctx0" brushRef="#br0" timeOffset="11274">4252 655 3,'0'0'3,"0"0"0,0 0 0,0 0 0,0-1-1,0-2-1,0 2 1,-2 1 0,0-1-1,2 2 0,2 0 0,-2 2 0,2 0-1,0 5 1,0 2-1,0 0 0,2 3 0,-1 1 0,-1 0 1,2 1 0,0 2-1,0 1 0,0-1 0,-2 1 0,0-1 0,0-1 1,-2 2-1,2-2 0,1-2 1,-3 0-1,2-1-1,-2-3-1,2 0-1</inkml:trace>
  <inkml:trace contextRef="#ctx0" brushRef="#br0" timeOffset="11790">4856 627 1,'0'0'3,"0"0"-1,0 0 1,0 0-1,0 0 0,0 0 0,0 0-1,0-1 1,2 0-1,-2 1 0,2-1 1,0 1-1,2 0 0,1-2 0,-1 2-1,2 2 1,0-2-1,-2 1 0,5 1 1,-3 0-1,2 3 0,-2-2 0,5 2 1,-3 0-1,2 2 0,-4-1 0,5-1 0,-3 2 0,0 0 0,1 0-1,-3-1 1,0 2 0,-2-2 0,0 1 0,0 0 1,-2-1 0,0 1-1,-2 0 0,3 0 0,-6 0 0,1 0 0,-2 1 0,0-1 0,0 1 0,0-1-1,-2 0 1,2 0 0,-3 0 0,-1 1 0,2-1 0,0 0 1,-1-1-1,1 0 0,0-1 0,0 1-1,2 0 1,-3 0 0,3-2 0,2 1 0,0 0 1,0-1-1,0 1 0,0 0 0,2-2 0,0 2 0,2-2 0,0 2 0,0-3 0,4 1 0,3-2 1,-1 0 0,4-1-1,1 0 0,1 0 0,3 0 0,-3-1 0,5-2 0,-3 1 0,5 1 0,-2-1 0,-1-1 0,1 2 0,0-1 0,-1 1 0,-3-2 0,-1 2 0,-1 0 0,-1 1 0,-2-1 0,-1-1 1,-1 2-1,-2-2 0,0 2 1,-2 0 0,3-1-1,-3 1-1,-2-1 1,2 1 7,-2 0-7,0 0-1,0-1 1,0 1-1,-2-1 1,2 1 0,0-1-1,-2-1 0,0 1-1,0-1 0,0 0-1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2:47.2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133 166 1,'0'0'3,"0"0"-1,0 0 0,0 0 0,0 0 0,0 0 0,0 0 0,-2 1 0,2 1 0,0-1 0,0 0-1,0-1 0,0 1 0,0-1 0,0 0 0,0 0-1,0 0 1,0 0 0,0-1-1,0 1 0,0-2 1,0-1 0,0-1-1,-2-5 0,2 3 0,0-3 0,0 0 1,-2-1 0,0-2-2,2 0 1,-2 2 0,-2-2 0,1 2 1,3 1 0,-2 1-1,-2-2 0,2 2 0,0 1 0,0 1 0,-2 2 0,2-1 0,-2 3 0,2-2 0,-2 4 0,-3 2 0,1 1 0,0 2 0,0 2 0,0 1 0,-3 2 0,1 2 0,2 1 0,0 0 0,-3 3 0,3 0 0,2-1 0,0 1 0,0-1 0,4 0 0,-2-1 0,4-1 0,0-1 0,0-2 0,2-1 0,2-2 0,0-1 0,3-3 0,-1-1-1,2-2 1,3-3 0,-3-1 0,0-2 1,3-2-1,-1-2 0,-2 0 0,1 0 0,-3-3-1,0 2 1,1 1 0,-3 0 0,0 1 0,-2 1 1,0 0-1,0 1 0,1 0-1,-3 3 1,0-1 0,0 0 0,0 3 0,0 0 0,0 1 0,-2-1 0,2 5 0,-2 1 0,0 2 0,0 3 0,0 3 0,2 2 0,-2 1 1,0 2-1,2 4 0,-2 1 0,2 2 0,0-1-1,0 1 1,3 3 0,-1-2 0,-2 1 0,2 1 0,-2 0 0,0 0 0,0 1 0,0 0 0,0 0 0,0-2 0,-2 0 0,0-2 0,-2 0 1,0 1-1,0-2 0,0-2 0,-2 0 0,-2-3-1,-1 0 2,3-2-1,-2-1 0,0-3 0,-2-2 0,1-2 7,-1-1-1,-2-2-1,0-3-7,-1-3 7,-1-1 13,-1-3-10,1-2-13,-3-3 13,3-3-7,0-4-1,-1-3 0,5-1 7,0-1-1,1-3-14,5-1 1,4-2 0,3-2 0,3-2-1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2:49.3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127 82 2,'0'0'2,"-2"-2"0,-2-1 0,2 2 1,0 0-1,0 0 0,-1-2 0,1 3-1,-2 0 0,0 0 0,0 3 1,-2-2-1,0 5 0,-3 0 0,1 2-1,0 2 1,0 1-1,-1 2 0,1 1 0,0 2 0,2 2 0,0 0 0,-1 1 0,5 2 0,-2-1 0,2 0 0,2 1 0,0-1 0,2 0 0,0-1 0,2 0 0,3-1 0,-3 0 0,4-1 0,-2-2 0,0 0 0,3 0 0,1-4 0,-2 1 0,-2-2 0,3 0 0,-1-3 0,-2 1 1,0-2-1,0-1 0,3-3 0,-3-1 0,0-1-1,0-1-1</inkml:trace>
  <inkml:trace contextRef="#ctx0" brushRef="#br0" timeOffset="433">310 136 1,'0'0'3,"-2"0"-1,2 1 0,0-1 0,-2 1 0,2 0-1,0 2 0,-2 0 0,0 4 0,0 1-1,0 2 0,0 0 1,-2 1 0,2-1-1,0 3 1,0 0 0,0 1-1,2 1 0,-2-1 0,2-1 0,2 0 0,-2-1 0,2-1 0,0 0 0,0-2 0,0 1 0,2-3 0,2-3 0,-2 1 0,5-1 2,-3-3-2,4-2 0,-2-2 0,3-3 1,-1 1-1,-2-3 1,3-1-2,-3 0 2,0-1-1,-2-1 0,-2-2 0,0-1 0,-1 0 0,-3 0 1,-3-1 0,1 2 0,0 0-1,-2 0 0,-2 2 1,0 0-1,0 2 1,-1 1-1,-1 1 0,0 0 0,0 3 0,2 0 0,-3 2-1,3 2 0,0 0-1</inkml:trace>
  <inkml:trace contextRef="#ctx0" brushRef="#br0" timeOffset="953">612 0 2,'0'0'3,"0"0"0,0 0 0,0 0-1,0 0 0,0 0 0,0 0-1,0 0 0,0 0 0,0 0 1,0 0-1,2 1 0,0 0 0,0 2 0,2 0-1,2 2 0,0 1 0,1 1 0,-1 1 0,2 1 0,0 4 0,0 0 0,3 2 0,-3 2 0,0 0 0,3 2 0,-3 0 1,-2 0-1,2 3 0,-2-1-1,-3 0 1,1 0 0,-4 0 1,0 1-1,-2-1 1,-3 1 0,-3 1-1,2-2 1,-2 0-1,0 0 1,-3-1-1,1 0 0,0-2 0,-1 1 0,-1-3 0,2 1 0,1-3 0,1-1 0,0-1 1,0-1 0,-1-2 0,3 0-1,0-2 0,0-2 0,2 1 0,0-1 0,-1 0 0,3-2 0,0 1 0,-2-2 0,2 2 0,0-3 0,2 1 0,-2-1 0,0 0 7,2-1-1,-2 2-1,0-1-1,2-1-7,0 0 1,0 0 0,0 0 0,0 0 0,0 0 0,0 0 0,0 0-1,0-3-1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2:52.7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42 3,'0'0'3,"0"0"0,0 0 0,0 0-1,0 0 0,0 0 1,0 0 0,0 0-1,0 0-1,0 0 1,0 0 12,0 0-2,0 0-14,0 0 0,0 0 7,0 0 6,0 0-15,0 0 1,0 0 14,0 0-2,0 0-1,0 0-1,0 0-1,0 0-1,0 0 0,0 0-1,0 0-7,0 0 7,0 0-1,0 0-6,0 0 0,2 0 7,2 0-1,3 0-7,1 0-6,0-1 15,3 0-8,1-1-5,1 1 1,1-2 13,1 1-7,-1 1 14,3-1-3,0-1-14,-1 1 7,1 0 6,0 0-14,-1-1 1,-1 2 0,-1-1 13,1 1-7,-3 0 0,1 1 6,-3-2-7,1 2-7,-3-2-5,0 2 7,-1-1 7,-1 0 0,-2 1-7,0 0 7,0 0-7,0 0-7,-2-1 22,1 1-8,-1-1 6,0 1-8,0 0 7,0 0-8,-2-2-6,0 2-6,0-1-1,0 1 3,-2-1 0,2 1 0</inkml:trace>
  <inkml:trace contextRef="#ctx0" brushRef="#br0" timeOffset="558">102 179 2,'0'0'2,"0"0"0,0 0 0,0-2 1,0 2 0,0 0-1,2 0 0,-2 0 0,0 0 1,0 0-2,0 0 0,2 0 0,-2 0 0,0 0-1,2-1 1,-2 1 0,2 0-1,3-1 1,-3 1 0,4-1-1,0 0 1,0 1-1,3 0 0,-1 0 0,2-1 0,3 1 0,-1-1 1,3 1-1,2-2 0,-1 1 0,1 0 0,2 1 0,-1-1 1,1 0-1,0 0 0,-3 1 0,3 0-1,-2-1 1,-3 1 0,-1-2 0,-1 1 0,1 0 0,-1 1 0,-1-1 1,-3 1-1,-2 0 0,1-1 0,-1 1 0,-2 0 0,0-1 0,-2 1 0,2 0 0,-2 0 0,0-1 0,1 1 0,-3 0-1,0-2 0,2 1 0,-4 1-1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2:54.8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497 320 3,'0'0'3,"0"0"-1,0 0 0,0 0 0,0 0 0,0 0 0,0 0 0,0 0 0,0 0 1,0 0-2,0 0 0,-2 0 0,-1-1 0,-3 0 0,-2 0 0,0 1-1,-5 0 1,1 1-1,-5 0 1,1 0-1,-5 1 0,3 0 0,-1-1 0,-2 0 0,1-1 0,-1 3 0,-2-2 0,3-1 0,-1 1 0,0 0 0,3 0 1,-1 0-1,2-1 7,1 2-8,-1-2 7,3 0-7,1 0 0,1 0 0,2 1 1,1-1-1,1 2 7,2-2-7,-2 0 6,4 0 0,-3 0-8,3 0 7,0 1-7,2-1 1,0 1 0,0-1 0,0 0 7,0 2-7,2-1 0,0-1 0,2 1 0,0 1 1,0 1 0,4-1-1,0 1 2,1 1 0,1 0-1,2 0 0,1 1 1,1-1 0,0 2 6,3 1-7,-3-1 0,3 0 0,1 2 0,-1-1 1,-1 1 0,1 1 0,-1 2-1,1-2 0,-3-1 1,2 1 0,-1 2 0,-3-1 0,1 1 6,-3-2-8,-2 1 1,0 1 0,0-1 7,-1 1-7,-3-1 0,-2 1 6,0 0 0,-2 0-8,-3 0 1,1 2 0,-2-1 1,2-1 0,-4 2 0,-1 1 0,1-1 0,-2 0 0,2-1 0,-3 1 1,1 0 0,0 0 0,-3-1-1,3 1 1,-3 0-1,1 0 1,2-3 0,-3 2 0,5-3-1,-2 2 1,-1-2 6,3 0-7,-2 0 0,1 0 0,1-2 7,0 1-7,2-1 0,-1-2 0,1 0 0,0 1 0,2-1 0,0-2 1,0-1-1,2 2 0,0-1 1,-1-1 0,1 0 0,2-1 0,-2 0 0,0 0 0,2 0 0,0 1 0,0-1-1,2 0 1,0-1-1,0 0 1,5-1 0,-1 1 6,0 0-7,2 0 1,3-1-1,-1 1 0,4-2 0,-1 1 1,3 0 0,1 0 0,2 0 0,-1 0 0,3 0 0,2-1 0,-1 1 0,-1 1-1,4-1 1,-5 1 0,3 0-1,-2 0 1,-2 0 0,-1 0 0,1 0 0,-1 0 0,-1 0 0,-1-1 0,-1 1 0,-3 0 0,1 0 0,-3 0 6,-2 0-7,1-1 7,-1 1-8,-2 0 7,2 0-7,-1 0 0,-3-1 1,0-1-1,-2 2 1,2 0 0,-2 0 0,0 0 1,0 0-1,0 0 1,0 0 6,0 0-7,0 0 0,-2 0 0,0-1 0,3 1 1,-3 0 0,0 0 0,0 0-1,2-1 0,-2 1-1,0-1-1,0-1 1</inkml:trace>
  <inkml:trace contextRef="#ctx0" brushRef="#br0" timeOffset="1924">249 1161 1,'0'0'2,"0"0"0,0 0 0,0 0-1,0-1 0,0 1 1,0 0-1,0 0 0,0 0 0,0 0 0,0 0-1,0 0 1,0 0-1,0 0 1,0 0-1,0 0 0,0 0 0,0 0 0,0 0 1,0 0-1,0 0 0,0 0 0,-3 4 0,3-2 0,0 1 0,0 1 0,-2-1 0,2 0 0,0-1 0,0 0 0,0 0 0,0 0 0,0-1 0,0 0 0,0 0 0,0 0 0,0-2 0,0 2 0,0 1 0,0-1 0,0 0-1,0 0 2,0-1-1,2 0 0,-2 1 0,0-1 0,0 0 0,0 1 0,-2-1 0,2-1 0,0 1 0,0 0 0,0 0 0,0 0 0,0 0 0,0 0 0,0 0 0,0 0 0,0 0 0,0 0 1,0 0-1,0 0 0,0 0 0,0 0 0,0 0 0,0 0 0,0 0 0,0 0 0,0 0 0,0 0 1,0 0-1,0 0 0,0 0 0,0 0 0,0 0 0,0 0 0,0 0 0,0 0 0,0 0 0,0 0 0,0 0 0,0 0 0,0 0 0,0 0 0,0 0 0,0 0 0,0 0-1,0 0-1</inkml:trace>
  <inkml:trace contextRef="#ctx0" brushRef="#br0" timeOffset="2928">0 1204 3,'0'0'3,"0"0"-1,0 0 0,0 0-1,0 0 1,0 0-1,0 0 0,0 0 0,0 0 0,0 0 0,0 0 0,0 3-1,0-2 0,0 5 1,0 2 1,0 0-2,3 0 0,-1-2 0,0 1 0,0-1 1,2-2-1,-2 1 1,2-3-1,0 2 0,0-3-1,3-1 1,-3-1 0,0-1 0,0-1 0,0-2 0,0 1 0,0-2 0,-2 0 1,3-1-1,-3 1 0,0 0 0,0 1 0,0 0 1,0 0 0,0 2 0,-2-1 0,0 0-1,2 1 1,-2 2-1,2-1 0,-2 1 0,0 0 0,0 1 0,2 0 0,0 1 0,-2 2 0,2 3 0,-2 1 0,2 0 0,-2 1 0,2 1 0,0 2 0,3 1 0,-3 0 0,0 1 0,2 1 0,-2 0 0,0-1 0,2-1 0,-2 0 0,0 0 0,0-2 0,0 1 0,0-2 0,-2 0 0,0-1 0,0 0 0,0-2 0,-2 0 0,2 0 0,-4 0 0,2-3 1,0 2 0,0-2-1,-2 1 1,0-2 0,-2 0-1,-1 0 1,1-2-1,-2 0 0,2-2 0,-3 0 0,1 1 0,0-3 0,2 1 0,0-1 0,-1 0-1,1-1 0,2 2-1,0-3 0,0 0-1</inkml:trace>
  <inkml:trace contextRef="#ctx0" brushRef="#br0" timeOffset="3763">255 1233 1,'0'0'2,"0"0"0,0 0 0,0 0 0,2-1 0,0 1 0,-2-1-1,2 0 0,0 0 0,0 1 0,2 1-1,2 0 1,-1-1 0,-1 0-1,0 2 0,2-1 0,0 1 0,0-1 0,1-1 0,1 0 1,0-1-1,0 2 0,1-1 0,-1 0 0,-2-1 0,2-2 0,-3 3 0,1-1 0,-2 1 0,-2-1-1,2-1 0</inkml:trace>
  <inkml:trace contextRef="#ctx0" brushRef="#br0" timeOffset="4081">263 1309 1,'0'0'3,"0"0"-1,0 0 0,0 0 0,0 0-1,0 0 1,0 0-1,2 0 0,-2 1 0,0-1-1,0 0 1,2-1 0,0 1 0,0 0 0,0 0-1,2 1 0,-1-1 0,1 0 0,0 0 0,0 0 0,2 0 0,2 0 0,1 0 2,1 0-1,0-1-1,-1 1-1,1-3-1</inkml:trace>
  <inkml:trace contextRef="#ctx0" brushRef="#br0" timeOffset="4478">552 1183 2,'0'0'2,"0"0"0,0 0-1,0 0 1,0 0-1,0 2 0,-2-2 0,2 0 0,0 3 0,-2 3 0,-2 1 0,2-1 0,0-1 0,0 2 0,2 0 0,-2 0-1,2-1 0,-2 0 0,2 0 0,0 1 0,0-2 0,2 1 0,-2 0 0,2 0 0,0 0 0,0-2 0,2 2 0,-2-1 0,2-2 2,1 1-2,1-2 0,-2-1 0,2-2 0,0 0-2,1 0 2,1-3 0,-2 1 2,0-2-2,0 1 0,3-2 0,-5 1 0,0-1 1,0-1-1,0 1 1,-2 0-1,0 0 1,0-1 0,-2 3-1,0-2 0,0 1 1,-2 0 0,0 2-1,-2-2 1,2 0-1,-2 2 0,-2 0 0,2 1 0,-5 0 0,3-1-1,-2 0-1</inkml:trace>
  <inkml:trace contextRef="#ctx0" brushRef="#br0" timeOffset="5542">155 2 1,'0'0'2,"0"0"0,0 0 0,0 0-1,0 0 1,0 0-1,0 0 0,0 0 0,0 0 0,0 0 0,0 0-1,0 0 1,0 0-1,0 0 1,3 0 0,-1-1-1,2 1 0,0 0 0,0 0 0,2 0 0,3 0-1,-3 0 1,0 1 0,0-1 1,0 1-1,1 1 0,-1-1 0,0 0 0,-2 1 0,2 1 0,0-1 0,-1 0 0,-1 2 0,0-1 0,2 0 0,-2 1-1,2 1 2,-1-1-1,-1 1 0,-2 1 1,2 0-1,-4-2 0,2 2 1,0 1-1,0-1 0,-2 0 0,0 1 0,0 0 0,-2-2 0,0 1 0,0 1 0,0 0 0,0 0-1,0-1 2,-2 1-1,-1-1 0,-1 2 0,2-1 0,0 0 0,0-1 0,0-1 0,-3 1 0,3-1 0,0 0 0,0-2 0,0 2 0,0-2 0,2-1 0,-2 1 0,2-1 0,-1 0 0,3 0 0,-2-1 0,2 0 0,0 1 2,-2-2-2,2 0 0,0 1 0,0-1 0,0 2 0,0-2 0,0 0 0,0 0 0,-2 1 0,2-1 0,0 0 1,0 0-2,0 0 1,2 0 0,-2 0 0,2-1 0,3 1-2,-1 0 2,0 0 0,0 0 0,0-2 0,0 2 0,2 0 0,1 0 0,1 0 0,2 2 0,-2-2 0,1 2 0,1-1 0,0 0 0,-1 0 0,1 1 0,-2-1 0,-2 0 0,3 0 0,-3 1 0,0 0 0,-2-2 0,0 1 0,1-1 0,-1 0 0,-2 1 0,0-1 0,0 0 0,0 0 0,0 0 0,0 1 0,0-1 0,-2 1 2,2-1-1,-2 0-1,2 0 1,-2 0-1,0 0 0,0 0 0,0 0 0,0 0 0,0 0-1,0 0 0</inkml:trace>
  <inkml:trace contextRef="#ctx0" brushRef="#br0" timeOffset="8103">906 396 1,'0'-2'2,"0"0"-1,2 0 1,-2 0-1,2 0 0,0-2 0,-2 2 1,0-2 0,2 1-2,0-1 1,-2-2 1,0 2-1,0-1 0,0 1 0,0-1 0,-2-1 1,0 1-1,0 2 0,2-1-1,-2 1 1,0-1-1,2 1 1,-2 2-1,2-1 0,-2 2 0,-2 0 0,2 1 0,-3 2 0,-1 2 0,2 1 0,-2-1 0,2 2 0,0 2 0,2-1 0,-3 1 0,1 1 0,2 3 0,0 0 0,0 2 0,2-1 0,-2 2 0,2 0 0,2 1 0,-2 0 0,2 1 0,2-1 0,-2 0 0,3 2 0,-3 0 0,0-1 0,2 1 0,-2-2 0,2 2 0,-2-1 0,2-1 0,0 0 0,0-1 0,-1-1 0,-3 0 0,2-1 0,0 0 0,0-1 0,-2 0 0,0-3 0,0 1 0,0-2-1,0 0 0,-2-1 0,0-2 0</inkml:trace>
  <inkml:trace contextRef="#ctx0" brushRef="#br0" timeOffset="8556">772 686 1,'2'0'3,"-2"-1"-1,2 0 0,0 0 0,2 0 0,2-2-1,-2 2 0,5-1 1,-1 1-1,2-3 0,0 2 0,3 0 0,1-1 1,1 1-2,1 0 0,1-2 0,1 1 0,1 0 0,0 1 1,1 0 0,1-2-1,0 2-1,-3-2-2</inkml:trace>
  <inkml:trace contextRef="#ctx0" brushRef="#br0" timeOffset="8824">1307 406 1,'-2'2'2,"-2"-1"0,2 2 0,-2 1-1,-1 3 1,-1 0 0,0 2 0,0 1 0,0 3-1,-1 1 0,3 1 0,-2 0 0,4 0 1,-2 2-2,2-2 0,0 1 1,0-2-1,2 1 1,2-2-1,-2-2 0,4 2 0,0-2 1,2-2-1,0-1 1,3-1-1,-1-1-1,2 0-1,3-3-1</inkml:trace>
  <inkml:trace contextRef="#ctx0" brushRef="#br0" timeOffset="9096">1441 449 1,'0'0'2,"0"0"0,0 0-1,0 0 1,0 0-1,0-2 0,2 1 0,1 0 0,1 2 0,0 0 0,0 3 0,0 0-1,2 2 0,-2 1 0,3 1 1,-3 3-1,2 0 0,-4 2 1,2 0-1,-2 1 0,-2 0 0,2 0 0,-2-1 0,2-1 0,-2-1 0,2-2 0,-2 0 0,2-3 1,-2 0-1,3-3 0,-1-2-1,0-1 0,2-3 0,0-2 1,2-1 0,-2-2 0,3-1-1,-1-4 0,-2 0 0,0-2 0,-2-1 1,2 0 0,0 1 0,-2 0 0,3 1 0,-3 1 1,0 2 0,-2 2 0,4 0 0,-4 3 0,2 0 0,-2 2 0,0-1-1,0 3 1,0-1 0,0 5-1,-2 0 0,2-1 0,0 6 2,0 1-1,0 1-1,0 2 1,0-1-1,2 3 0,0 0 0,0 0 0,0 1 0,2-1 1,0 0-1,0 2 0,1-1 1,3-1-1,-2 1-1,2-2-1</inkml:trace>
  <inkml:trace contextRef="#ctx0" brushRef="#br0" timeOffset="9566">1805 605 1,'0'3'2,"0"1"0,0 2 0,0-2 0,0 2 0,0 2-1,-2-1 0,2 4 0,-2-1 0,-2 1-1,0 0 1,0 0 0,-2 0-1,-3 0 1,3-1-1,0 0 1,0-2-2,-1 0 0</inkml:trace>
  <inkml:trace contextRef="#ctx0" brushRef="#br0" timeOffset="9813">1954 507 2,'0'9'2,"0"-1"0,0 0-1,2-1 0,0-1 0,0 1-1,0-3 1,0 0 0,3-1 0,-1 0 0,-2-2-1,2-1 0,0 0 0,-2 0 0,2-3 0,-2 0 1,0-1-1,0 0 1,1-3-1,-3 0 1,2-1 0,-2 1 0,2 0 0,-2 0 0,0 0-1,2 1 0,-2 0 0,0 3 0,2-1 0,-2 2 0,0 1 2,2 1-2,0 2 0,0 3 1,0 1 0,2 0-1,-2 4 0,2-1 0,1 3 0,-1 2 0,0 0 0,-2 2 0,2 0 0,0-1 0,-2 1 0,0 0 0,0 0 1,-2-1 0,0 0-1,-2 0 0,-2-2 0,2 0 1,-4-1 0,0 0 0,-3 0-1,3-2 0,-2-1 0,0-1 0,-1-1 0,1 0-1,0-3 0,2-2-1,-1-2 0</inkml:trace>
  <inkml:trace contextRef="#ctx0" brushRef="#br0" timeOffset="10279">2239 322 2,'0'0'2,"2"2"0,3 1 0,-1 1 0,0 2-1,0 1 1,0 0-1,2 2 0,-2 1 0,3 4 0,-1 1 0,-2 3 0,0-1 0,0 4 1,0 2-2,-4 2 1,0 0 0,0 1-1,0 1 0,-4-2 1,0 1 0,-2 0-1,-2-1 0,-1-1 0,-1 1 0,-2-2 0,-1 0 0,-3-2 0,1 1 0,-1-1-1,-3-3-1,3-1-1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3:35.94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8616 471 4,'0'0'10,"0"0"6,0 0 4,0 0-9,0 0 6,0 0 3,0 0-8,0 0 4,0 0-21,0 0 1,0 0-7,0 0 1,0-2 0</inkml:trace>
  <inkml:trace contextRef="#ctx0" brushRef="#br0" timeOffset="9626">0 146 1,'0'0'1</inkml:trace>
  <inkml:trace contextRef="#ctx0" brushRef="#br0" timeOffset="36547">15187 0 1,'12'0'1,"-1"1"0,1-1-1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3:09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0 2,'0'0'3,"0"0"0,0 0-1,-4 0 0,2 0-1,0 0 1,0 0 0,0 2-1,0-2 1,-1 0-2,1 0 2,0 0 0,2 0-1,-2 0 0,2 0-1,0 0 1,0 0 0,0 0 0,0 0-1,0 0 1,0 0 0,2 0 0,0 1-1,0 0 1,3-1-1,-1 1 0,0 0 1,2-1-1,2 3 0,1-2 0,-1 0 0,2 1 0,0 1 0,3-2 0,1 1 0,-1 1 0,1 0 0,-2 0 0,3-1 0,-3 0 7,1 1-8,-1-1 1,0 0-1,-1 0 7,-1 0-7,0-1 0,-4 0-1,1-1 0,-1 2-1,-2-2 0,0-2 0</inkml:trace>
  <inkml:trace contextRef="#ctx0" brushRef="#br0" timeOffset="376">21 175 1,'0'0'3,"0"0"-1,0 0 0,0 0 0,0 0 0,0 0-1,0 0 0,0 0 1,0 0-1,0 0 0,0 0 0,0 0 0,2 0 1,-2 0-1,2 0 0,0 0 0,2 1 0,2 1-1,3-1 1,-3-1-1,2 1 0,2 0 1,3 2 0,-1-2 0,5 0 0,-3 0-1,5-1 0,-3 1 0,3 0 0,1-1 0,-1 0 0,-1 0 0,1-1 0,-2 0 0,-3 1 0,2-1-1,-3 1 0,-1-1 0,-1 1-1,-1-1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3:21.3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104 281 2,'0'0'2,"0"0"0,0 0 0,0 0 0,0 0-1,0 0 1,0 0-1,0 0 0,0 0 0,0 0 0,0 0 0,0 0 0,2 0 0,-2 0-1,2 0 2,-2-1-1,2 1 0,-2-1-1,2 0 0,0 0 1,0 1-1,2-1 0,2-2 1,1 2-1,-1 0 0,0 1 0,4-1 0,-3 2 0,3 2 0,0 0 0,-2 0 0,-1 3 0,1 0 0,-2 2 0,-2 0 0,0 1 0,-2 3 0,1 0 0,-3-1 0,-3 2 0,1 0 0,-2-2 0,0 1 0,0-3 0,0-1 0,2 0 0,0-2 0,2-1 0,-2-1 0,2-1 0,0 0 0,2 0 0,2-1 0,0-1 0,2 1 0,2 1 0,1 0 0,-3-1 0,2 2 0,0 1 0,-1-1 0,1 0 0,-4 0 0,0 1 0,-2 1 0,-2 1 0,-2-1 0,-2 1 0,0-1 0,-2 0 0,-3 0 0,3 0 0,-4-3 0,0 1 0,-1-2 0,-1-2-1,2 0-1,-1-1-1</inkml:trace>
  <inkml:trace contextRef="#ctx0" brushRef="#br0" timeOffset="540">38 669 1,'2'1'2,"0"0"0,0 1 0,0 2 0,2-2-1,0 2 0,4-2 1,-1 2-1,1-2 1,2 0-1,3 0 0,1 0 0,3-1 0,1-2 1,1 1-1,3-3-1,1 1 1,2-1-1,2-2-1,0 0 0</inkml:trace>
  <inkml:trace contextRef="#ctx0" brushRef="#br0" timeOffset="870">4 962 2,'-2'-2'3,"2"2"-1,-2 0 0,2-1-1,0 1 1,0 0-1,0 0 1,0 0 0,0 0-1,0 0 0,0-1 0,2-1-1,0 0 2,1 1-1,1-1 0,0-1-1,0 3 0,0-1 0,0-1 0,2 2 0,-1-2 1,1 2-1,0 0 0,0 2 1,2-1-1,-1 1 0,1 3 0,-2-2 0,4 1 0,-3-1 0,1 3 0,-2-1 0,2 1 0,1-2 0,-3 1 0,0 0 0,2-1 0,-2-1-1,3-2 0,-3-2 0,2-1 1,0 0-1,1-3 1,-3 0 0,2-2 0,0-3 0,-1 2-2,-1-1 2,0-1 0,0-1 0,0-1 0,-1 2-1,-1 1 1,0-2 1,-2 2-1,2 0 0,-2 1 0,0-2 2,2 3-1,-2 2 0,1 0 0,-1 0 0,0 1 0,-2-1 0,2 3 0,0-1-1,-2 1 0,0 0 0,0 2 0,0-1 0,0-1 0,0 2 0,-2-1 0,2 1 0,-2 1 0,2 1 0,-2-1 0,0 1 0,2-1 0,-3 0-1,1 1 2,2-1-1,0 0 0,-2-1 0,2 2 0,-2-1 0,0-1 0,2 2 0,0-2-1,0 1 1,0-1 1,-2 0-1,2 0 0,0 0 0,0 0 0,0 1 0,0-1 0,0 0 0,0 0 0,0 0 0,0 0 0,0 0 0,0 0 0,0 1 0,0-1 0,0 0 0,-2 0 0,2 0 1,0 1-1,0-1 0,0-1 0,0 1 1,0 0-1,0 0 0,0 0 0,0 0 0,0 0 0,0 0 0,0 0 0,0 0 0,0 0 0,0 0 0,0 0 0,0 0 0,0 0 0,0 0-1,0 0 1,0 0 0,0 0 0,0 0 0,0 0 0,0 0 0,0 0 0,0 0 0,0 0 0,0 0 0,0 0 0,0 0 0,0 0 0,0 0-1,0 0 1,0 0 0,0 0 0,0 0 0,0 0 0,2 2 0,-2 1 0,2-1 0,0-1 0,0 1 0,-2 1 0,2-2-1,-2 1 2,2 1-1,1-1-1,-3-1 1,2 0 0,-2 2 1,0-1-1,2 0 0,-2-1 0,2 3 0,-2-3 0,0 2 0,0-1 0,2 1 0,-2 1 0,2-2 0,-2 1 0,2 0 0,-2 1 0,0 2 0,2-1 0,0-1 0,0 1 0,2 1 0,-2 1 0,2 0 0,-1 0 1,1 0-2,0 0 1,0 1 0,2 1 0,-2 0 0,0-1 1,1 1-1,1 0 0,-2 1 1,-2 1-1,2-1 0,-2 1 0,2-1 0,-2-1 0,-2 2 0,-2-2 0,2 0 0,-2-1 0,0-1 0,0 2 0,0-4 0,0 0 0,-2 0 0,-2-2 0,-1-2 0,1 0 0,0-2 1,-2 0 0,2-2 0,-1-2-1,-1-2 0,0 1 7,2-1-8,1-2 1,-1-1-1,2-4 1,2 0 6,2-3-8,0 0 1,2 1 0,4-4-1,3 0-1,-1-1 0</inkml:trace>
  <inkml:trace contextRef="#ctx0" brushRef="#br0" timeOffset="2190">44 982 1,'-2'-4'3,"2"0"-1,-2-2 0,2-1-1,2 0 1,-2 1-1,2 1 0,0-2 0,2 1 0,-2 0 0,0-1 0,4 1 0,-2 2 0,1-1 0,1 0-1,-2 2 0,2-2 0,0 3 0,0 0 0,1 2 0,-1 0 2,0 2-2,2 0 0,-4 4 0,3 0 0,-1 0 0,-2 2 0,-2 1 1,0-1 0,0 3-1,-2 0 0,0 1 0,0-1 0,-2 0 1,0-1 0,0 1-1,0-1 0,0 1 0,-2-2 0,2 0 1,0 0-1,-3-1 0,3-1 0,-2 0 1,2 0-1,-2-1 0,2 0 0,0-1 0,-2-1 1,2 1-1,0 0 0,0-2 0,0 0 0,-1 2 0,1-1 0,0-2 0,0 0 0,2-1 0,0 2 0,-2-1 0,2-2 0,-2 1 0,2 0 0,0 1 0,0-2 0,2 0 0,0 0 0,0 0 0,0-2 0,0 2 0,3-1 0,1-1 0,0 0 0,2-3 1,1 0-1,1-1 0,2 1 0,1-3-1,1 1-1,3-3 0</inkml:trace>
  <inkml:trace contextRef="#ctx0" brushRef="#br0" timeOffset="5438">718 683 1,'0'0'3,"0"0"0,0 0 0,0 0 0,0 0 0,0 0-1,0 0 0,0 0 1,0 0 5,0 0-8,0 0 1,0 0-1,0 0 7,0 0-8,0 0 1,0 0 0,2 1 0,2 0 0,0 1-1,2 1 1,2-1 0,1-1 0,1-1 0,4 1 0,1-1 0,4 0 6,-3 0-7,3 0 0,1 0 1,-1 0 0,2 0-1,-1-1 0,1 1 7,-2-1-1,-1 0-7,1 0 0,-5 0 1,3-1-1,-7 0 1,2 1 0,-1 0-1,-5 1 0,0-1-1,0-1 0</inkml:trace>
  <inkml:trace contextRef="#ctx0" brushRef="#br0" timeOffset="5761">918 581 3,'0'0'2,"0"0"1,0 0-1,0 0 0,0 0 0,0 0 0,0 1 0,0 2 0,0 3 1,0 1-2,2 1-1,-2 3 1,2 1 0,0 3 0,0 1-1,0 1 1,0 0 0,1 2 0,-1-1-1,-2 0 0,2 0-1,-2 0 0,2-2-1</inkml:trace>
  <inkml:trace contextRef="#ctx0" brushRef="#br0" timeOffset="6311">1642 293 3,'0'0'3,"0"0"-1,0 0 0,0 0 0,0 0 0,0 0 0,0-1 0,0-4-1,0 1 0,0-1 1,0 0-1,2 1 0,-2-1 0,4 0-1,0 1 0,0-2 0,2 1 1,5 1-1,-1-1 0,0 0 0,3 2 0,-1 1 0,0-1 0,3 3 0,-1 3 0,-3-1 0,-1 1 0,0 3 0,-1 2 0,-3 0 1,-2 3 0,0-1 0,-4 2 0,-4-1-1,2 1 0,-4 1 1,2-2-1,1 0 0,-1-3 0,2 1 0,2 1 0,0-1 0,2-1 0,5 0 0,-1 1 0,2-1 0,2-1 0,3 2 0,-3-1 0,0-1 0,1 0 0,-3 0 0,-2-2 0,0 1 0,-4 1 0,-2 0 0,-2-1 0,-2 0 0,-4-1 0,-2 0 0,-1 0 0,-3-2 0,1 1 0,-1-3 0,0-1-1,-3 0 0,5-2-1</inkml:trace>
  <inkml:trace contextRef="#ctx0" brushRef="#br0" timeOffset="6777">1555 671 1,'0'0'3,"0"1"0,2 2-1,0-1 0,0-1 1,2 1-1,2 1 0,2-1 0,3 0 1,1 1-2,1-1 0,5-1 0,3-1 0,2-1-1,6-1 0,2-1 0,2-2 1,4-2 0,0 0 0,2-1-1,1-1 0,-1 0-1,0 0-1,0 0 0</inkml:trace>
  <inkml:trace contextRef="#ctx0" brushRef="#br0" timeOffset="7083">1654 824 2,'0'0'3,"0"0"-1,2 3 0,-2 1 0,2 2 1,-2 2-1,2 1 0,-2 4 0,0 1 1,0 1-2,-2 1 0,0 3 0,2-2 0,-2 2 0,0-2-1,0 1 0,0-2 0,2-3-2,0-1 0</inkml:trace>
  <inkml:trace contextRef="#ctx0" brushRef="#br0" timeOffset="7289">1929 824 1,'0'0'3,"0"1"0,-2 4 0,-2 2-1,-1 3 0,1 2 0,-2 0 0,0 0-1,2 1 2,0-2-2,2 1 0,2-1 0,0-1 0,4-2 0,2-2 0,0-1-1,2-4 0,3-1 1,-1-1-1,5-3 0,-3 0 0,-2-3 0,3 0 0,-3 1-1,2-1 2,-1 1-1,-3 0 0,0 3 0,-2-1-1,1 2 1,-3 1 1,-2 4-1,2 1 0,-2 2 0,-2 2 0,0 2 1,0 2 0,-2 2-1,0 1 0,-2 1 0,0 0 0,2 1 0,-3-1 0,3 0 0,0-1-1,0-1 0,0-1-1,0-3 0</inkml:trace>
  <inkml:trace contextRef="#ctx0" brushRef="#br0" timeOffset="7705">2398 577 3,'0'0'4,"0"0"-1,0 0 0,0 0-1,0 0 0,0 0 0,0 0 1,0 0-1,2 0-1,-2 0 1,4 0 6,2-1-8,1 0 13,5-1-8,2-2-7,1 1 7,1-2-7,1-1 6,4-1 7,-1 0-2,1 1-8,0-2 0,-1 1 0,-1 0-7,0 0 0,-5 2 0,3-1 1,-5 0 0</inkml:trace>
  <inkml:trace contextRef="#ctx0" brushRef="#br0" timeOffset="7964">2530 408 2,'0'0'2,"0"0"1,0 0 0,0 0 0,0 1-1,0 7 0,-2 4 0,0 0 1,0 2-1,0 3 0,2 0-1,0 2 0,0 0 0,-2 1-1,0 0 0,2-1-1,-2 1 0,0-1-1</inkml:trace>
  <inkml:trace contextRef="#ctx0" brushRef="#br0" timeOffset="8407">3359 0 2,'0'0'3,"0"0"-1,0 1 0,0 0 0,2 4 1,-2 0-1,-2 5 0,2 0 0,0 5 1,-2 1-2,2 3 0,0-1 0,0 6 0,0-1 0,0 1 0,0 1-1,2 0 1,0 1-2,0-2 0,-2-1 0</inkml:trace>
  <inkml:trace contextRef="#ctx0" brushRef="#br0" timeOffset="8643">3111 635 3,'2'0'4,"2"0"0,0 1-1,3-1 0,-1-1 13,4 1-3,3-1-8,1-1 6,5-2 6,3-2-3,3-1-15,2 0-6,4-3 14,2 0-14,0-2 0,2-1 0,0 2 1,-1-1-1</inkml:trace>
  <inkml:trace contextRef="#ctx0" brushRef="#br0" timeOffset="8909">3204 793 1,'4'-2'3,"2"-1"-1,3 2-1,-1 0 1,2-1-1,1 2 0,1 1 0,-2 0 0,1 0 0,-1 3 0,0 1 0,-1 1 0,-3 2-1,-2 2 0,-4 1 1,0 2-1,-2 2 1,-4-1-1,-3 1 1,1-1 1,-2 1-1,0-1 0,-3-1 0,5-1 0,0 0-1,-3-3 0,5-1 1,0-1 0,0-1 0,4-2-1,2-3 0,2-3 0,0-1-1,6-3-1,4-3 1,5-4-1,2 1-1</inkml:trace>
  <inkml:trace contextRef="#ctx0" brushRef="#br0" timeOffset="9146">3723 670 2,'-2'-1'4,"0"-2"-1,0 1 0,-2 1 0,-1 0-1,1 1 0,-2 1 1,-2 1-1,0 2 0,-3-1 6,1 3-1,2 0-7,-3 0 0,1 2-1,4-1 1,0 1-1,1 1 7,3 0-7,2 2 0,2-3 0,3 1 0,3 1 0,0 0 0,2 2 0,1-1-1,1 1 0,-1 1 1,-1 0 1,-2 0-1,-2 0 1,-2 1 0,1 0 0,-5-4 0,0 1 0,-2-1 0,-3-1 0,1-2 0,-2 0 7,0-4-1,0-1 6,-3-2-1,3-4-8,0-2 5,2-1-13,0-4 1,4-2 0,0-2 7,4-2-7,2-2-2,4 0 2,1-1 0,3-2-1</inkml:trace>
  <inkml:trace contextRef="#ctx0" brushRef="#br0" timeOffset="9616">4140 475 2,'-2'1'4,"2"-1"0,0 1-1,-2-1 7,2 0-2,0 2-8,0-2 7,0 0 5,0 0-1,0-2-14,0 1 0,2 1 0,-2 0 0,0-2 0,2 1-1</inkml:trace>
  <inkml:trace contextRef="#ctx0" brushRef="#br0" timeOffset="11167">4380 350 3,'0'0'2,"0"0"0,0 0 1,0 0-1,0 0 0,0 0 0,0 0 0,0 0 0,0 0 0,0 0-1,0 0 0,0 0 0,0 0 0,0 0 0,0 0 0,0 0 0,0 0-1,0 0 1,4 0 0,5 0-1,-1-1 0,2 1 0,3-4 0,3 2 0,1-2 0,1 0 0,3 1 0,0 0 0,1 1 0,-1-1 0,2 0 0,-3-1 1,-1 2 0,0 1-1,-5 0 0,3 1 0,-5-1 1,0-1-1,-1 0 0,-1 2 0,-4-1 0,3 1-1,-3 1 0,-2-2-1,-2 1 0</inkml:trace>
  <inkml:trace contextRef="#ctx0" brushRef="#br0" timeOffset="11518">4467 489 2,'0'0'3,"0"0"0,0 0-1,0 0 0,0 0 0,0 0 0,0 0 0,0 0-1,0 0 2,0 0-2,0 0 0,4 0 0,2 0 0,3 0-1,1-2 0,2 1 0,1-2 0,3 1 0,1 0 0,-1-1 1,3 0 0,0 0-1,-1 1 0,1-1 0,1 0 0,-1 0-2,2-1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3:34.3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66 4 3,'-2'0'3,"0"1"-1,-1 1 0,1-1 0,-2 1-1,2 0 1,-4 2 0,2-1-1,0 1 0,-2 0 0,-1 1-1,3 1 0,0-2 0,0 2 2,0-1-1,0 0-1,2-1 0,0 0 0,2 0 0,2 1 0,0 1 0,2-2 0,2 1 0,2 0 0,3-1 0,1 1 0,-2 0 0,5-1 0,-3 1 0,1-1 0,1 2 0,-2-1 0,1 1 0,-1-2 0,-1 2 0,1 1 0,-4-1 0,0 0 0,1-1 0,-1 1 0,-4 1 0,0-1 0,0 0 0,-2 0 1,-2-1-1,-2 2 1,0-1-1,-2 0 0,0 1 0,-2 0 1,0-1-1,-3 0 0,1-1 0,-2 0 0,-3 1 0,1-3 0,0 0 0,1 0 0,-1-2 0,0-1-1,-1-1 0,3-3 0,-3 0-2</inkml:trace>
  <inkml:trace contextRef="#ctx0" brushRef="#br0" timeOffset="387">28 25 1,'0'0'3,"0"0"-1,0 0 0,0 0 0,0 0 0,0 0-1,0 0 1,0 0 0,0 0-1,5 0 0,3-1 2,0 0-2,2 1 0,5-3 0,-3 1 0,5 0 0,-1 0 0,3-2-1,2 1-1,-3-1-1,5 1 0</inkml:trace>
  <inkml:trace contextRef="#ctx0" brushRef="#br0" timeOffset="590">533 69 3,'-3'0'2,"3"4"1,-6 1 0,2 2-1,0 4 0,-2 0 0,0 3 0,-3 4 1,1 2-2,0 4 1,-2 3 0,-3 2-2,1 3 1,-3 1 0,3 2-1,-5 2 1,3-2-1,-1 0 0,1-3 0,-1-1 0,3-1 0,2-1 1,-3-2-1,5-1 0,0-3-1,0-4-1,1 0 0,3-4 0</inkml:trace>
  <inkml:trace contextRef="#ctx0" brushRef="#br0" timeOffset="898">547 369 3,'0'0'3,"0"0"-1,0 1 0,0 2 0,0 1 0,0 2 0,0 2 0,0 0 0,0 4 0,-2 1-1,0 1 0,0 1 0,0 1 0,0 1-1,-2 1 0,-1 0 1,1 1-1,0-1 1,0 1-1,0-2 1,0-1-1,2 0-1,-2-2 0,-1-1-1</inkml:trace>
  <inkml:trace contextRef="#ctx0" brushRef="#br0" timeOffset="1159">694 365 3,'0'0'3,"0"0"0,0 0-1,0 0 1,0 0-1,0 0 0,0 1-1,2 2 0,-2 1 1,0 0-1,2 4 0,-2 4 0,0 1 0,0 1-1,0 2 0,0 0 1,0 0 0,2 0-1,-2 0 0,4-3 1,-2 1-1,4-1 0,-2-2-1,3-2 2,-1-3-1,2-1 0,-2-1 0,5-3 0,-3-1 0,0-1-1,0-4 1,1 1 0,-1-2 0,0 0 0,0-1 0,-1 0 0,-1-1 0,0 1 0,-2-1 0,2 2 1,-1-1-1,-3 1 1,2 2-1,-2-1 1,0 2-1,0-1 0,0 2 1,-2 0-1,2 0 0,0 1 1,-2 4 0,0-1-1,0 2 0,0 3 0,-2 0 0,2 1 7,-2 3 5,0-1-8,0 2-6,2 1 0,-2 1 6,0 1-6,0-1 6,0 1-7,-3 1 7,3-1 7,-2 0-3,2 0-13,0 2 7,0 0-7,0-1 13,2-1-14,0-2 0,-2-1-1,2-2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5:43.5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54 314 17,'0'0'3,"0"0"0,-2-2 0,2 2-1,0 0 0,0 0 0,0 0 0,0 0-1,0 0 0,0 0 1,-2 0-1,-1 0 1,-1 0 0,0-1-1,0 1 0,0 0-1,0 0 1,0 0 0,-1 0 0,3 0 0,-2 0 0,2 1 0,0-1 0,0 0 0,0-1 0,2 0 0,-2 1-1,2-1 0,-2 1 0,4 0 0,-2 0 0,0 0 0,0-1 1,0 0-1,2-4 1,0 0-1,4 2 0,0-2 1,1 2-1,-1-2-1,2 2 1,0 0 0,3 1 1,-3 1-1,2 0 0,3 2 0,-3 0 0,0 2 0,3 2-1,-5 1 1,3 1 0,-3 2 0,0 2 0,-2 0 1,0 2-1,-1 1 0,-1 1 0,-2-1 0,-2 1 0,0 0 0,0-1 0,-2 0 0,0-1 0,0-3 0,0 1 0,-1-2 0,3-2 0,-2 0 0,2-1 0,0-1 0,-2-2 0,2-1-1,2-2 1,0-2 0,1-3 0,1 0 0,2-4 0,0-1-1,0-2 1,0-2 0,3-2-1,1 0 1,-2-2 0,1 1 0,1 0 0,-2-1 1,1 2-1,-1 0 0,-2-1 0,0 3 0,0 2 1,-1 0-1,-1 0 0,0 2 0,-2 2 0,0 0 0,0 1 0,0 2 0,0-1 0,0 1 0,-2 1 0,2 1 0,-2 0 1,0 2-1,0 0 0,0 1 0,0 2 0,0 0-1,-2 5 2,0 3-1,-2-1 0,2 1 0,-2 2 0,2 1 0,0 1 0,0-2 0,2 2 0,-2 0 0,2-1 0,0 1 0,2-1 0,-2-1 0,4 0 0,0 0 0,0-2 0,0 1 0,2-2 0,1 1 0,1-1 0,0-1 0,0-1 0,1 0 7,-1 0-7,2-1 0,-1 0-1,1-2 7,0 0-7,1-1 0,-1-1 0,0 1 0,1-1 0,-1-1-1,-2 2-1</inkml:trace>
  <inkml:trace contextRef="#ctx0" brushRef="#br0" timeOffset="861">558 348 22,'0'0'4,"0"0"-1,0 0 0,0 0 0,0 0 0,0 0 0,0 0 6,0 0-8,0 0 0,0 0 6,0 0-7,0 0 7,2-1-1,0 1-1,3-1-7,1-1 7,0-1-8,0 0 7,5-1 0,-1 0-1,2-2 0,1 0-7,1-1 7,1 1 0,1-1-7,-1 0 7,-3 2-1,3-3-6,-1 1 0,0 0 0,1 0 0,-3 0 1,1 0 0,-3 0 0,0 2-1,1 0 1,-5 2-1</inkml:trace>
  <inkml:trace contextRef="#ctx0" brushRef="#br0" timeOffset="1169">668 126 20,'0'0'4,"0"0"0,0 0-1,0 0 0,0 0 0,0 0 0,0 0-1,0 2 0,0 0 6,0-2-7,-2 1 0,2 1 0,0 2 6,2 4-7,-2 1 6,0 3-7,2 2 0,0 0 13,0 0-8,0 1 0,2 1-7,0 2 7,3-2-1,-1 1-7,2 1 1,0-2-1,-1 0 1,1-1-1,0 1 0,2-3 0</inkml:trace>
  <inkml:trace contextRef="#ctx0" brushRef="#br0" timeOffset="1556">926 83 22,'0'0'4,"0"0"-1,0 0 0,0 0 0,0 0 0,0 0-1,0 0 0,0 0 0,0 3 0,0 4-1,-2 0 0,2 2 1,0 1-1,0 1 0,2-1 0,0 1 0,3-1 0,-1 1-1,0-2 0,2-1 0,0-1 0,3 0 1,-1-1 0,-2-1-1,2-3 0,1-1 0,-1 0 0,0-1 0,-2-3 0,3-2 0,-3-1 0,0 0 0,-2-2 1,0 0-1,0-1 0,-1-2-1,1 1 2,-2 1-1,-2-2 7,2 1-1,-2 0-1,2 2 6,-2 0-15,-2 1 1,2 1 13,0 1-1,0 0-1,0 1-1,0 2-1,0-1-7,0 0 0,0 2 13,0-1-8,0 1-13,0 2 14,2 0-1,0 1-1,-2 2 0,2 0-13,2 5 14,-2 1-7,2 0 13,3 3-7,-3 0-7,2 3 13,0 1-1,0 0-1,3 0-1,-3 3-1,2-1-7,-2-1 1,3 2 0,-3 1 0,2-1 0,-2 0-6,0-1 7,1 0-6,-3-2 0,0 1 14,0-1-20,0 0 8,-2-2 6,-2 0 0,0 0 0,-2-1 0,-2 0 6,0-1-8,-4-1 7,-1 1-7,-1-2 0,0 0 6,-3-1-1,-1-2-7,-1-1 0,-1-1-12,1-2 1,1-1 1,-1-3 1</inkml:trace>
  <inkml:trace contextRef="#ctx0" brushRef="#br0" timeOffset="2223">1342 109 23,'0'-1'4,"0"1"0,0 0-1,0 0 0,0 0 0,0 0-1,0 0 7,0 0-1,0 0-1,0 0 11,0-1-2,0-1-15,6 0 7,1 0 5,-1-2-2,2 0-14,2-1 7,3-1-13,-1-1 20,3-1-2,-1 1-1,1-1-7,1-1 0,-1 0-6,1 1-7,-1 1 2,-3 0 0,0 2 0,-1 1 1,-1 1 1</inkml:trace>
  <inkml:trace contextRef="#ctx0" brushRef="#br0" timeOffset="2483">1377 202 20,'0'0'5,"0"0"-1,0 0-1,0 0 0,0 0 0,0 0 0,0 0 0,0 0-1,0 0 6,0 0-1,0 0-1,0 0 0,0 0-1,0 0-1,0 0 0,0 0-1,0 0-6,0 0 6,0 0 0,0-1-1,0 1 6,2-1-13,-2-2 13,2 2-1,0-1-7,3 1 6,-3-1-7,0 0 7,0 1-7,0 0 0,2-2 0,-2 2 0,0 0 0,0 1 6,0-2 0,0 1-13,0 0 19,1-1-7,-1 1 6,0 1-14,0 0 7,0 0-1,-2-2 6,2 1-7,2 0 6,0-1-1,0-1 6,2-1-8,1 1-1,1-2-6,-2 2 6,2-2 0,3 2 0,-1-3-1,0 0-6,1 0 0,1 0 1,1-1-13,-1 2 2,-2 0 1,3 0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2:07.3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1 868 2,'0'0'2,"0"0"0,0 0 0,0 0 0,0 0-1,0 0 0,0 0 0,0 0 0,0 0 0,0 3 0,0 4 0,0 3 0,0 2-1,-2 0 0,2 1 0,2 0 0,0 0 0,0-1 0,2-2 0,2-1 0,-2-2 0,4 0 0,-1-1 1,3-4 0,-2 1-1,3-4 0,3-2 0,-2-1 0,1-2 0,-1-2 0,1 0 0,-1-3 0,-2-1 0,1 1 0,-3-1 0,0 0 0,1 3 0,-3 0 2,0 1-2,-2 1 0,0 1 1,0 1 0,1 1 0,-1-1-1,-2 1 0,0 2 1,-2 2-1,2 4 1,-2 1-1,0 2 0,2 3 0,-2 1 0,0 2 0,2 2 0,0 3 0,0-1 0,2 3 0,0 0 0,1 2 0,-1 0 1,2 0-1,-2 0 0,2 0 0,-2 1 0,1-1 1,-3-2-1,2-1-1,-2 0 1,0-2 0,-2 1 1,0-3-1,-2-1 0,0 0 1,0-1 0,-2-3-1,-1 1 1,-1-2-1,-2-2 1,0 0 6,-3-2-8,1-2 0,-2 0 1,-1-2 0,1-1 6,-1 0-7,1-1 0,0-2 0,1 1 0,1 1 1,0-3 0,1 2-1,1-2-1,2 0 0,-3-1 0,5 0-1</inkml:trace>
  <inkml:trace contextRef="#ctx0" brushRef="#br0" timeOffset="763">782 491 2,'0'-1'3,"0"1"-1,0 0 0,0 0 0,0 0 0,0 0-1,0 0 0,0 0 0,0 0 0,0 3 0,-2 3-1,2 2 1,0 3 0,0 0 1,0 4-1,0 2 0,0 2-1,0 2 0,-2 2 1,2 3-1,0 5 0,0-1 1,0 4-1,-2 0 0,2 2 0,0 0 0,0 2 0,0 1 0,0-1 0,2 0 0,-2 3 0,0 0 1,2 2 0,-2 0-1,0 3 0,0-1 0,2-1 0,-2 1 0,2 0 0,-2 0 0,0 0 0,0-1 1,2-1-1,0 1 1,-2 1-1,2-2 0,0 0 1,-2-1-1,3 0 0,-1-1 0,-2-3 0,2 0 0,0-2 0,0-1 0,0-2 0,0-4 0,-2-2 0,2-1 0,-2-3 0,0-2 0,0-1 0,0-2 0,0-1 0,0-2 0,0-1 0,0-1 0,2-2 0,-2 0 0,0-2 0,0-1 0,0 0 0,0-1 0,2 0 0,-2 0 0,2-1 0,-2 0 0,0-1 0,0 0 0,0 0 0,0 0 0,0-1 0,-2 0 0,2-1 0,0 1 0,-2-2 0,2 1 0,0-1 0,0-1 0,0 0 0,0 0 0,0-1 0,0 2 0,0-1 0,0-1 0,-2 0 0,2 1 0,0 0 0,0 0 0,0 0 0,0 1 0,0-1 0,0 1 0,0-1 0,0 0 0,0 1 0,0 0 0,0-1 0,0 0 0,0-1 0,0 0 0,0 0 0,0 0 0,0 0 0,0 0 0,0 1 0,0 0 0,0-1 0,0 2 0,-2-2 0,2 0 0,0-2 0,0 2 0,0 0 0,0 0 0,0 0 0,0 0 0,0 0 0,0 0-1,0-2 1,0 2-1,0 0 0,0-2 0,0-3-1,0 1 0</inkml:trace>
  <inkml:trace contextRef="#ctx0" brushRef="#br0" timeOffset="2033">1303 575 2,'0'0'2,"-2"0"0,2 0 0,0 2-1,-4 3 1,0 0 0,0 4-1,0 2 0,-3 3 0,1 1 0,0 4 0,0 1 0,2 1 0,-3 0-1,5 0 0,-2 0 2,2-1-2,2-2 0,0-2 0,2-2 0,2-1 0,3-2 0,-1-3 0,4-3 0,0-2 0,5-3 0,-1-2 1,1-3-1,-1-1 1,1-3-1,-1 0 0,-1-2 0,-1-1 0,-2-2 1,1-1-1,-5 0 0,0-1 0,-4 0 0,-2-1 0,0 3 1,-2 0-1,0 3 0,-2-1 0,0 2 0,-2 1 1,1 2-1,-3 2 0,0 0 1,0 3-2,-3-1 0,1 4-1</inkml:trace>
  <inkml:trace contextRef="#ctx0" brushRef="#br0" timeOffset="2641">1318 1212 1,'0'-1'3,"-2"0"0,2-2 0,0 2 0,-3 0-1,3 1 0,0 0 0,0 0 1,0 0-2,0 0 0,0 6 1,0 2-1,0 1 0,0 3-1,0 2 1,0 2 0,0 3 0,0 1-1,0 0 0,0 3 0,0 1 0,0 2 0,-2 1 0,2 2 0,0-3-1,0 2 0,2 2-1</inkml:trace>
  <inkml:trace contextRef="#ctx0" brushRef="#br0" timeOffset="3122">1285 1990 1,'0'0'2,"0"0"1,0 0-1,0 1 0,2-1 0,0 0-1,2 0 0,-2 0 0,4 1 0,-2-1 0,2 3-1,3-1 1,-3 1 0,4 3-1,-2 0 1,-1 0-1,1 2 0,0 0 0,-2 2 0,1 0 0,-3 1 0,0 0 2,-2 3-2,0-1 1,-2 0-1,0 1 1,0 0-1,-2-3 0,0 2 0,0 0 0,-2-1-1,0-1 1,-1 1 0,1 0 0,-2-3 1,0 0-1,0 1 0,2-2 1,-3 0-1,1-1 0,2 0 0,0-1 1,0 0-1,2-3 0,0 1 0,0-1 0,-1 1 0,3-3 0,-2 1 0,2 0 0,0 2 0,2-3 0,1 0 0,1 0 1,2 0 0,2-1-1,0-1 0,3 0 1,1 1-1,3-1 0,-1-1 0,1-1 0,-1 1 0,3 0 0,1-1 0,-3 0 0,1-1 0,1 2 0,-1 0 0,-1-2 0,-3 2 0,-1 0 0,-1-1 0,0 2 0,-2-1 0,1 1 0,-3-1-1,0 0 1,-2 1 0,0 0 0,1 1-1,-3-1 0,0-1-1</inkml:trace>
  <inkml:trace contextRef="#ctx0" brushRef="#br0" timeOffset="22424">3832 450 1,'0'-1'2,"0"-3"0,2 0 0,0 0-1,0 0 0,-2-1 0,2 0 0,0-1 0,-2-1 0,2 0 0,0 2 0,0-4 0,0 1 0,0 1 0,0-2-1,1 1 0,-3 1 1,0-1-1,2 2 1,-2-1-1,0 0 2,0 1-1,-2 1 0,2 2-1,-3 1 0,1-1 0,-2 3 1,-2 1 0,-4 3-1,1 1 0,-1 2 0,-2 2 0,3-1 0,-1 1 0,4 1 0,0-1 0,2 0 0,-1-1 0,3 1 0,4-2 0,3-3 0,-1 1 0,4-2 0,0 1 0,5-3 0,-3-1 0,2 0 0,-1-1 0,1 0 0,-2 0 0,-1-1 0,-1 2 0,0-1 0,-1 1 0,-1 0 0,0 1 0,-2 3 0,0-1-1,-2 2 1,0 2 0,-2 0 0,0 4 0,-2-1 0,0 2 1,0 0-1,-2 2 0,0 2 0,0-2 0,-2 1 0,-1 1 0,1 0 0,2-1 0,0 1-1,2-4 0,0 1-1</inkml:trace>
  <inkml:trace contextRef="#ctx0" brushRef="#br0" timeOffset="22915">4140 398 2,'0'0'3,"0"0"-1,0 1 0,-2 3 0,-2 2 0,2 4 0,-5-1-1,1 4 0,-2 2 0,0 1 0,-1 3 0,-1 2 1,-2 2-1,1 2 0,-1 1 0,-1 1-1,1 0 1,0 1-1,1-1-1,-1-2 0,2 1 0,1-3-2</inkml:trace>
  <inkml:trace contextRef="#ctx0" brushRef="#br0" timeOffset="23300">4057 770 2,'0'0'2,"0"0"0,0 0 0,0 0-1,0 0 1,0 0-1,0 2 0,-2-2 0,2 0 1,0 0-2,0 0 1,0 0-1,0 0 1,0 0-1,0 0 0,0 0 1,0 0 0,0 0-1,0 0 2,0 0-2,2 0 1,-2 1-1,0 0 1,2-3-1,-2-1 0,2 2-1,2 0 1,-2 0 0,3 0 0,-1-1 0,0 0 1,2 1-1,-2 0 0,2 1 0,1 1 0,-3 0 0,2 1 0,-2 1 0,0 0 0,-2 2 0,0 1 0,-2-1 0,0 5 0,0-1-1,-4 2 1,0-1 0,-2 1 0,2-1 1,-2 2-2,1-3 2,-1 0-1,0 1-1,2-2 2,0 0-1,0-1 0,-1-2 0,3 0 0,0 0 0,0-1 0,2-2 0,0 0 0,0-1 0,2 1 0,2-2 0,1-2 0,1 0 0,2-1 0,-2-2 0,5 0 0,-1-1 0,2-2-1,1 0 0,-1-1-2,1-2 2</inkml:trace>
  <inkml:trace contextRef="#ctx0" brushRef="#br0" timeOffset="23834">4367 604 3,'0'0'2,"0"0"0,0 0 0,0 0 0,0 0-1,0 0 0,0 0 0,0 0 1,-2 0-1,0 0 0,0 0 0,-6 2 0,2 5-1,-3 0 2,1 1-2,0 3 1,-1-1-1,3 1 0,-2-1 1,2 1-1,2-1-1,0-1 1,-1 1 0,3-2 0,0 0 1,2-1-1,2 0 0,0-1 0,0-1 0,1 0 0,1 0 0,0 0 0,0-1 0,2 0 0,0-2 0,-2 2 0,1-1 0,-1-1 0,0 2-1,2-2 1,-4 2 1,2-1-2,0 1 2,-1-1-1,-1 1 0,0 0 0,0 0 0,0-1 0,0 2 0,-2 0 0,0 1 0,0-2 0,0 2 0,-2 0 0,2-3 0,-2 3 0,0-1 0,-2 0 0,1-1 0,1 0 0,-2 0 0,2-1 0,0 0 0,0 1 0,-2-3 0,2 1 0,0 0 0,-2-2 0,2 0 0,-1-1 1,1-1-1,-2 1 0,2-3 1,0 0-1,2-2 0,0-1 0,-2-1 0,2-3 1,2-3-2,2 0 1,2-2 0,1 0-2</inkml:trace>
  <inkml:trace contextRef="#ctx0" brushRef="#br0" timeOffset="25623">3623 1423 1,'0'-1'2,"0"-1"-1,-2-1 1,0-1 0,0 2 0,2-3 0,-4 2-1,4-1 0,-2 1 1,-1-2-1,3 2 0,3-2 0,-3-1 0,0-1-1,2 1 0,0 1 0,2 0 0,-2 0 2,4 1-2,-2-1 1,2 3-1,1-1 0,-1 3 0,-2 0 0,2 3 0,0 1 0,-2 1 0,3 1 0,-5 4 0,0 0 1,0-1-1,-2 3 0,0-2-1,0 2 1,-4-1 0,2 0 0,0-2 0,0-1 1,2-1-1,-3 0 0,3-1 0,3-1 0,-1 1 0,4-2 0,0 1 0,2-2 0,3 2 0,-1 0 0,2 1 0,-1-2 0,1 3 0,-4-1 0,3 1-1,-3 0 1,-2-1 0,-2 1 1,-2-1-1,0 2 0,-4-1 0,-2 0 0,-2 1 0,-2-1 0,0 0 0,-3-1 0,3 0 0,-2-1 0,-1 0 0,3 0-1,0-3 0,-1 0-2</inkml:trace>
  <inkml:trace contextRef="#ctx0" brushRef="#br0" timeOffset="26066">4057 1339 1,'0'-3'3,"0"2"-1,2 0 0,-2 0 0,0 2 0,-2-1 0,2 2 0,-2 4 0,-2 2 0,0 4 0,-2 0-1,-3 3 0,3 2-1,-2 2 1,-3 2-1,1 1 0,0 1 0,-1 2 1,-1-1-1,0 1 0,-1-1 0,3 1 0,0-3 0,-1 0 0,3-1-1,2-2-1,0-2 1</inkml:trace>
  <inkml:trace contextRef="#ctx0" brushRef="#br0" timeOffset="26420">4160 1571 2,'0'0'2,"0"0"0,0 1 1,0 0-1,0 2 0,0 2 0,0 1-1,0 1 0,-2 0 0,0 2 0,0 1 0,0 0-1,0 2 2,0 1-2,0-2 1,0 2 0,0 0-1,-2-2 0,2 0 1,2-1-1,-2 1-1,2-2-1</inkml:trace>
  <inkml:trace contextRef="#ctx0" brushRef="#br0" timeOffset="26689">4318 1536 2,'0'0'3,"0"0"0,0 0-1,-2 2 0,-1 2 0,1 0-1,-2 2 0,2 2 0,0 0 0,-2 2 0,2-2 0,0 0-1,0-1 0,2 0 0,0 0 0,2-1 0,-2 0 0,4-2 0,0-1 0,0-1 0,2-1-1,1-1 1,-1-1 0,0 0 0,2-2 0,-1 1 0,-1-1 0,-2 0 0,4-1 0,-4 0 1,-2-1-1,3 3 2,-1-1-1,0-1-1,-2 2 1,2 1 0,-2-2-1,-2 2 1,2 0 0,0 0-1,-2 0 1,2 2 0,-2 1-1,0 3 0,0 1 1,-4 1 0,2 2-1,0 1 1,0 3-1,-2 1 0,2 1 1,-2 0-1,-1 2 1,3 0-1,-2 3 0,0 1-1,2 2-1,-2-2-1,2 0 1</inkml:trace>
  <inkml:trace contextRef="#ctx0" brushRef="#br0" timeOffset="27415">4138 2174 2,'0'0'2,"0"0"1,0 0-1,0 0 0,0 0 0,0 0-1,0 0 1,-2 0-1,2 1 0,-4 4 0,-3 5 0,1 2 1,0 2-1,-2 1 0,-1 1 0,3 1-1,-2 1 0,0-1 0,4 0 1,-1-2-1,1-1 0,4-2 0,2 0 0,0-3 0,3-2 0,1-2 0,2-3 0,2-2 0,3-2 0,-1-2 1,1-1-1,-3-2 0,2-1 0,-1-1 0,1 0 0,-4-2 0,-1 1 0,-1-2 0,-2-1 1,0 2 0,-2-1-1,-2 1 0,0 2 0,-2 1 0,-2 0 0,0 1 0,-2 0-1,1 1 0,-1 1-1</inkml:trace>
  <inkml:trace contextRef="#ctx0" brushRef="#br0" timeOffset="29625">5006 339 1,'0'0'2,"0"0"0,0 0-1,0 0 0,0 0 0,0 0 1,0 0-1,0 0 0,0 0 0,0 0 0,0 0 0,0 0 0,0 0-1,0 0 1,0 0-1,0 0 1,0 0-1,0 0 0,0-2 1,0-1-1,4-1 0,-2-1 1,2 1-1,-1 1 0,1-1 0,0 0 0,0 0 0,2 0 0,0 2 0,-2-1 0,3 1 0,-1 2 0,-2 0 0,2 0 0,-2 2 0,5 1 0,-5 0 0,0 3 0,-2 0 0,0 1 0,-4 1 0,0 1 0,0 1 0,-2-1 0,-5 0 0,3 2 0,-2-2 2,0 2-2,1-3 0,-1 0 0,2-1 0,0-1 0,2 0 0,-3-3 0,5 1 0,0-1 0,0-1 0,2 1 1,0-3-1,2 0 0,0 0 0,3 0 0,1 0 0,0 0 0,0 0 0,0 0 0,3 1 0,-3 0 0,0 2 0,0 1 0,2 1-1,-1-1-1,-3 3 2,2-1 0,-4 0 0,2 0 2,-2 1-2,0 0 0,-4 0 0,0-1 0,-2 1 0,0 0 0,-2 0 0,-5-2 0,3 2 0,-4-1 0,1-1 0,-1-2 0,2 1 0,-1-2 0,-1-1 0,4 0 0,-3-1 0,3-1-2,0-1 1</inkml:trace>
  <inkml:trace contextRef="#ctx0" brushRef="#br0" timeOffset="30817">5364 462 1,'0'0'2,"0"0"-1,0 0 1,0 0-1,0 0 0,0 0 0,0 0 0,0 0 0,0 0 0,0 0 0,0 0 0,0 0 0,0 0 0,0 0-1,0 0 0,0 0 0,0 0 0,0 0 0,0 0 0,0 0 0,0 0 1,0 0-1,0 0 1,0 0-1,0 0 1,-2 0-1,0 1 0,-2 0 0,-1 1 0,-1 2 0,2-1 0,-2 2 0,0 1 0,-3 0 0,3 1 0,-2 1 0,0 0 0,-3 1 0,1 2 0,0 0 0,-1 2 0,1-1 0,-5 2 0,3 0 0,2 1 1,-1 0-2,1 0 1,-2 0 1,1-1-1,1 0 0,2-2 0,-1 0 0,1-2 0,4-1 0,-2 0 0,2-1 0,2-2 0,-3-2 0,3 1 0,0-3-1,0 1 0</inkml:trace>
  <inkml:trace contextRef="#ctx0" brushRef="#br0" timeOffset="31295">5374 635 1,'0'0'2,"0"0"-1,2 0 1,2-1-1,0 1 0,1 0 0,1-1 0,-2 1-1,2 1 0,-2-1 1,0 2 0,1 1-1,-3 0 0,2 2 1,-4 0-1,0 2 0,0 0 0,-2 2 0,-2 1 0,-3 1 1,3-1 0,-4 2-1,0 0 0,-1-2 0,1 1 0,2-1 0,-2-1 0,1 0 1,-1-1 0,4-1 0,0-2-1,0 1 0,2-1 1,-2-2 0,2-1-1,2-1 0,0 0 2,0 0-2,2-1 0,2-1 0,0-3 0,4 1 0,0-2 0,3 1 0,-1-3 0,5 1-2,-3-1 2,4 0 0,-1-1-1,-3 0 0</inkml:trace>
  <inkml:trace contextRef="#ctx0" brushRef="#br0" timeOffset="31637">5643 600 2,'0'0'2,"0"0"0,0-2 0,-2 0-1,2-1 1,-2 1-1,2 0 0,-2 0 1,2 1-1,-2 0 0,2 1 0,0-1-1,-2 0 0,2 0 1,-2-1 0,2 2-1,-5 0 0,5 0 0,-2 0 0,0 0 0,0 2 0,0-1 0,-2 1 0,0 0 0,2 1 0,-2 0 0,0 0 0,-1 0 0,1 1 0,2 0 2,-2 1-2,2 1 0,-2 0 0,0-2 1,2 2-1,0 0 0,-1-1 0,3-1 0,-2 0 0,2 0 0,0 1 0,0 0 0,2-2 0,1 2 0,-1-3 0,2 2 0,0-1 0,0-1 0,0 2 0,2-2 1,1 2-1,-1-2 0,0 0 0,0 1 0,-2 0-1,3 1 1,-3-1 0,0 1 1,0-1-1,2 1 0,-4-1 0,2 0 0,0-1 0,1 1 0,-3 2-1,-2-3 2,2 3-1,0 0 0,-2-1 0,0 1 0,0 0 0,-2-2 0,2 2 0,-2 0 0,2-1 0,-2 0 0,0 0 0,-1 0 0,-1-1-1,2 1 1,-2-1 0,2 0 0,-2-1 1,2 0-1,-2 1 0,0-2 0,-1 0 0,1 0 1,0-1 0,0-1-1,0 0 0,0 0 0,2-3 0,0-1 0,0 1 0,0-3 0,2-1 0,2 0 0,0-3 0,0 1 0,4-2-1,2-1-1</inkml:trace>
  <inkml:trace contextRef="#ctx0" brushRef="#br0" timeOffset="34053">5130 1645 1,'0'0'2,"0"0"0,0 0 0,0 0-1,0 0 1,-2 0 0,2 3-1,-2 1 0,-4 3 0,0 1-1,-1 4 1,1-2 0,-2 2 0,2 0-1,4-1 0,-5 1 0,5-1 0,0-2 0,2 0 0,2-1 0,5-2 0,-1-1 1,2-2-1,4-2 0,1-1 0,-1-1 0,3-2 1,-3-2-1,3-1 0,-1-1 0,-1 0 0,-5-1 0,2 0 0,-2-1 0,-1-1 0,-1 0 0,-2 1 2,-2-2-2,0 2 0,0-1 0,-4 2 0,0 1 0,-2 0 1,0 2 0,-2 1-2,-1 1 1,-3 1 0,2 2-1,-3 2-2</inkml:trace>
  <inkml:trace contextRef="#ctx0" brushRef="#br0" timeOffset="34787">5258 2195 2,'-2'0'2,"2"-1"0,-2 1 0,0 0 0,0 1-1,0 0 1,-2 3-1,-2 0 1,-3 2-1,3 2 0,-2 2 0,0 1-1,-1 1 1,3 1-1,-2 1 2,0 0-2,1 0 0,3-2 0,4 1 0,0-2 1,2-2-1,5-2 1,1-1-1,2-1 0,3-3 0,1-2-1,3-1 2,-1-3-1,1 0 0,-3-1-1,1-2 2,-1 0-1,-1 0 0,-3-2 0,-2-1 1,0 1 0,-3 0-1,-5-2 0,0 1 0,-3-1 0,-3 2 0,0 1 1,-2 0-1,-3 1 0,-1 1-1,0 1 0,-1 3-1</inkml:trace>
  <inkml:trace contextRef="#ctx0" brushRef="#br0" timeOffset="68263">3034 2945 1,'8'-7'1,"2"0"0,-1 1 0,1-2 0,0 0 0,1 0 0,-1-1-1,0-2 1,1 2-1,-3-3 1,2 1-1,1-2 0,-1 1 1,-2-2-1,0 0 0,3-2 0,-3-1 0,2-1 0,-1 2 0,-1-2 0,0 1 0,0-1 0,1 1 0,-1 0 0,0 1 0,-2 0 1,3 1-1,-3-2 1,0 1-1,-2 0 0,2-1 0,1 1 1,-3 0-1,0-2-1,0 1 1,0-2 0,0 0 1,0 0-1,1-2 0,-1-1 0,0-1 0,0 1 0,0-1 0,0 1 0,2-1 0,-1 0 1,-1 0-1,0 1 0,-2 0 0,0 1 0,0-1 0,2 2 0,-4-1-1,2 1 1,-2 0 0,0 3 0,0-2 0,0 1 0,-2-2 1,2 1-1,0-1 0,-2 1 0,0-2 0,0 0 0,0-1 0,2-1 0,-2 1 0,2 1 0,0-1 0,0 1-1,2 1 1,-2 2 0,0-1-1,2 1 1,-2 0 1,2 1-1,-2-1 0,0 2 0,0-1 0,0 1 0,-2 1 0,2 0 0,-2 0 0,2 0 0,-2 1 0,0-3 0,2 1 0,0-3 0,0 1 0,0-1 0,0-1 0,0 2 0,0-1 0,2-1 0,-2 2 0,2-2 0,0 1-1,-2 2 1,2-2 0,0 0 0,0 3 0,0-1 0,0-1 1,-2 3-1,2-1-1,-2 1 1,3-1 0,-3 1 1,-3 0-1,3 0 0,0 0 0,-2 0 0,2-2 0,-2 0 0,0 1 0,0-3 0,-2 0 0,0-1 0,0 0 0,0-1 0,-1-2 0,-1 2 0,2 2 0,0 1 0,0-2 0,0 3 0,-2-2 0,1 3 0,1 1 0,2 0-1,-2 1 1,0 0 0,0 0 0,0 1 0,0 1 0,-1 1 1,1-1-1,0 1-1,0 0 1,0-1 0,0 2 0,-2-2 0,1 0 1,1 1-1,0-2 0,-2 1 0,2 1 0,-2-2 0,-1 0 0,1 1 0,0 0 0,2 0 0,-4 0-1,1-1 2,1 2-1,0-1 0,-2 0 0,1 0 0,-1 0 0,2 2 0,0-3 0,0 1 0,-3 0 0,3 1 0,0-1 0,0 0 0,-3 1 0,3 0 0,0 2 0,0-1 0,-2 1 0,-1 1 0,3 0 0,2 0 0,-2 1 0,0-1 0,-3 0 0,3 1 0,0 0 0,0-2 0,-1 3 0,1-1 0,-2 0 0,2 0 0,-2 0-1,-1 1 2,1-1-1,0 0 0,2 1 0,-3 1 0,1-1 0,-2 3 0,-1-2 0,1 1 0,0 0 0,-3 1 0,1-2 0,-1 0 0,1 2 0,2-2 0,-5 2 0,3 0 0,-1 1 0,1 0 0,0-1 0,-3 1 0,3 0 0,-3-1 0,3 2 0,-1 1 0,-1-1 0,2 1 0,-1 1 0,-1 2 0,1-1 0,-1-1 0,1 3 0,-1-2 0,-1 1 0,3 2 0,-2 1 0,1-2 0,-1 3 0,-3-1 1,5 1-1,-3-1 0,1 2 0,-1 0 0,1 2 0,1-2 0,1 1 0,0 1 0,-3-1 0,5 0 0,-3 0 0,3 0 0,2 0 0,0-1 0,-1 1 0,3 1 0,-2-1 0,2 2 0,-1-1 0,-1 1 0,2 0 0,0 2 0,-1-1 0,1 2 0,0-2 0,0 4 0,2-1 0,-2 1 0,-3 0-1,3 1 1,0 0 0,0 1-1,-1-2 1,1 1 1,-2 1-1,2-1 0,2 1 0,-3-1 0,1-2 0,0 2 0,0-1-1,0 0 1,-1 1 0,3-1 1,-2 1-1,0 1-1,2 1 1,0-1 1,0 0-1,1 0 0,-1 2 0,0-1 0,2 1 0,0-2 0,-2 1 0,2 1 0,0-1 0,0 0 0,0 1 0,-3-2 0,3 0 0,0 1 0,0-2 0,0-1 0,0 2 0,0-1 0,2 0 0,-2 0 0,0 2 0,0-2 0,2 1 0,-2 0 0,0 2-1,2 0 1,-2 0 0,2 1 0,-2 1 0,2 0 1,0-1-1,-2 2 0,-1-1 0,3 1-1,0-1 1,0 0 1,-2-1-2,2 0 1,0-1 1,0 0-1,0 0 0,0 0 0,2 0 0,-4-1 0,2 0 0,0 0 0,0 0 0,-2-2-1,2 2 1,0-1 0,0 0 1,2 0-1,0 1 0,-2-1 0,0-1 0,3 1 0,-1-1 0,0 0 0,0 0-1,-2-1 1,2 0 0,0 2 0,0 1 0,0-2 1,0 0-1,0 1 0,0 1 0,0-2 0,0 1 0,0 0 0,-2-2 0,2 2 0,1-1 0,-3 1 0,2-2 0,0 1 0,0-1 0,0 1 0,2 0 0,-2-1 0,2-1 0,-2 0 0,2 0 0,1 0 0,-3 1 0,0-1 0,0-1 0,0 0 0,0-1 0,0 2 0,0-3 0,0 1-1,0-1 1,2 1 0,-2 0 1,0-2-2,3 1 1,-3 0 0,4-1 1,-2 2-1,0-1 0,0 0 0,0 1 0,3 0 0,-3 0 0,2-1 0,0-1-1,0 2 1,0 1 1,1-1-1,-1 0 0,-2 1 0,2-2 0,2 2 0,-1-2 0,1 0 0,0 0-1,-2 0 1,1-1 1,1-1-1,-2-1 0,4 1 0,-1-1 0,-1-2-1,0 0 2,3 0-1,-3 0 0,-2-1 0,2 0 0,3 0 0,-3-2 0,2 0-1,-1 0 1,-1 0 1,0-1-2,2 1 1,-1-1 1,1 1-1,-2-1 0,3 2 0,-3-2 0,0 2-1,0-1 2,3-1-1,-3 2 0,-2-2 0,3 1 0,-3-1 0,2 1 0,-2-1 0,2 1 0,1-1 0,-3 0 0,2-1 0,0 0 0,-1 2 0,-1-2 0,2 0 0,0 0 0,-1 0 0,1-1 0,0 1 0,-2 1 0,3-1 0,-3-1 0,0 0 0,0 2 0,0-1 0,1 0 0,-1 1 0,0-2 0,2 1 0,-1-1 0,1 0 0,-2 2 0,2-3 0,-2 0 0,3 1 0,-1-1 0,-2 1-1,5-1 1,-5 0 1,2 0-1,0 0 0,3 0 0,-3 0 0,0 1 0,3 2 0,-1-1 0,-2 0-1,2-2 1,1 1 1,-3-1-1,2-1 0,1 0 0,-1 0 0,3-1 0,-1-1-1,0 0 1,3-1 0,-3 0-1</inkml:trace>
  <inkml:trace contextRef="#ctx0" brushRef="#br0" timeOffset="124882">1969 1107 1,'8'0'1,"0"-1"0,3 1 0,-3-1 0,4 0-1,-1 1 0,1 0 0,1 0 0,-1 0 1,2 1 0,-1 0-1,1 0 0,1 0 0,-1 1 0,1 1 1,1-2-1,1 1 0,-1 1 0,3-1 0,2-1 0,-3 0 0,3 0 0,0 1 0,-1-2 0,-1 1 0</inkml:trace>
  <inkml:trace contextRef="#ctx0" brushRef="#br0" timeOffset="125066">2726 1136 1,'12'0'2,"-2"1"-1,5 2 0</inkml:trace>
  <inkml:trace contextRef="#ctx0" brushRef="#br0" timeOffset="125192">3263 1175 1,'15'1'1,"-3"-2"0,3 1 0,1 0 0,-1 0-1,1 0 0,1 0 0,-1-2 0,1 1 0,1 1 0,-1-1 0,-1 1 0,3-1 1,-2 1 0,1 0-1,-1 0 1,1 0-1,-1 1 0,-1-1 0,1 0 0,-1 0 0,1 0 0,2-1 0</inkml:trace>
  <inkml:trace contextRef="#ctx0" brushRef="#br0" timeOffset="125350">3941 1168 1,'13'0'1,"-1"0"0,3 0-1,-1 0 1,1-2 0,1 2 0,-1 0 0,-1 0-1,1 0 1,1 0-1,-1 0 0,-1 0 0,0-1 0,1 0 0,1 1 0,-3-1 0,3 0 0,1 0 0,-3 1 0,3-2 0,-3 2 0,5-1 0,-2 0 0,-1 0 0</inkml:trace>
  <inkml:trace contextRef="#ctx0" brushRef="#br0" timeOffset="125510">4553 1162 1,'13'1'1,"1"0"0,1-1 0,1 0-1,1 0 1,-1 1-1,3 2 1,-3-1 0,3-2-1</inkml:trace>
  <inkml:trace contextRef="#ctx0" brushRef="#br0" timeOffset="125636">4996 1240 1,'12'1'1,"13"6"0,-2-1 0,-1-2-1,3 3 1,-4-1 0,-2-1-1,-5 0 1,-2-2 0,-1 2-1,-1-4 0,3 4 0,-5-2 0,-2 1 0,6-2 0,1 0 0,-1 1 0,-6-3 0,5 1 0,-3 2 0,2-2 1,1 2 0,-3-1-1,0 2 0,1-2 0,-1 1 0,2 1 0,0-2 0,3 0 0,-3 2 0,3 1 0,-3-1 0,2 1 0,-1-2 0,-1 2 0,-2-1 0,-1 3 0,-1-2 0,0 2 0,0-1 0,-2 1 0,0-2 0,1 2 0,-1 0 0,-2-1 0,2 1 0,0 0 0,-2 0 0,0 0 0,2 0 0,0 0 0,1 1 0,-1-1 0,-2 0 0,2 0 0,0-1 0,0-1 0,0 0 0,0 0 0,3-1 0,-3 2 0,0-1 0,-2 1 0,2-2 1,2 2-1,-2-1 0,1-1 0,-3 1 0,2-1 1,-2 0-1,2 2 0,-2-1 0,-2-1 0,2 2 0,0-1 0,-2 1-1,0 1 1,0 0 0,0 0 0,0-1 0,0-1 0,-2 2 0,2-1 0,-2 0 0,0 0-1,0 1 1,-2 0 0,0-1 1,-1 1-1,1-2 0,-2 4 0,0-4 0,0 2 0,2-1 0,-3 1 0,1-1 0,0 0 0,-2 0 0,2-2 0,-1 1 0,-1 1 0,0-1 0,0-1 0,-1 1 0,1-1 0,2 1 1,-2 0-1,-1-2 0,1 1-1,-2-1 2,1 1-1,-1 0 0,0 0 0,-1-1-1,1 1 0,-2-1 1,-1 1 0,1-2 0,1 1 0,-11 4 0,-1-2 0,2-1 0,3 1 0,5-2 0,-1-2 0,-3 0 0,3 2 0,-5-3 0,5 2 0,-1-2 0,9 0 0,-4 0 0,1 0 0,-1 0 0,0-1 0,-1 1 1,1 0 0,0 0 0,-3 0-2,1 0 1,2 0 1,-1 1-2,1-1 1,0 1 1,-1-1-1,-1 1 0,2-1 0,-3 0-1,3 0 1,-3 2 1,1-1-1,0-1 0,1 0 0,-3 0 0,3 0 0,-3 0-1,2 0 2,-3 1-1,3 0-1,-1-1 1,1 1 1,1 0-1,-1-1 0,0 2 0,1-2 0,1 1 0,-2-1 0,-1 1 0,-3 0 1,-3-1-1,3 1 1,-1-1-1,2 0 0,-1-1 0,1 1 0,1-1 0,0 1 0,-5 1 0,0 0 1,-1 0 0,-5 1-1,2 0 0,-2-1 0,3 0 0,-1 1 0,0 1 0,0-2 0,1 0 0,-1 0 0,0 0 0,-2 1 0,-2-1 0,1 0 0,-1 0 0,0 0 0,-2 0 0,2 1 0,-2-2 0,0 1 0,-2 0 1,2 0-1,-2-1 0,0 0 0,2 0 0,0 1 0,0 0 0,0-1 0,2-1 1,3 1 0,-3-1-1,2 1 0,0 0 2,0 0-1,-2-1 0,3 0-1,1 1 0,-2-1 0,0-1 0,0 1 0,3 1 0,-3 0 0,2-1 0,0 1 0,3-1 0,-1 1 0,2 0 0,3-1-1,-1-2 2,5 2-1,-3 0 0,3 0 0,0 0 0,1 0 0,1 1 0,0-2 0,-1 2 0,1-1 0,-2 0-1,1-1 2,1 1-2,-5 0 1,1 1 0,-1 0 0,-1 0 0,-1 1 0,3 0 1,-1-1-1,1 0 0,-1 0 0,3 0 0,-2 0 0,-1 1 0,1-1 0,-1 0 0,1 0 0,1 0 0,1 0 0,-3 1 0,1-1 0,-1 0 0,1 0-1,-3 0 1,1 2 1,-1 0-1,-1-1 0,1 0 0,-1-1 0,-1 2 0,0-1 0,1 1 0,1 0 0,-1-1 0,1 0 0,1 0 0,-1 1 0,0-1 0,3 0 0,0-1 0,-3 1-1,3-1 1,-1 0 0,-4 0 0,3 0 0,-1 1 0,-3 0 1,1-1-1,-2 2 0,3-2 0,-3 0 0,0 0 0,1 0 0,-3 1 0,4-1 0,-1 0 0,-1 0 0,2 0 0,-1 0 0,1 0 0,1 0 0,1-1 0,1 1 0,-1-2-1,5-1 2,-3 1-1,1-2 0,1 2 0,-1-2 0,1 1 0,1-2 0,0 2 0,-3-1 0,5 1 0,-3-1 0,1 0 0,-1-1-1,1 0 1,0 1 0,1-1 0,-1-1 1,0 1-1,1 0-1,1-1 1,0 0 0,-3-1 0,3 0 0,2-1 0,-1 0 0,-1-2 0,0 2 0,1-1 0,-1 1 0,4 0 0,-3-1 0,3 1 0,0 0 0,0 1 1,2-1-1,0 1 0,-1-1 0,3 1 0,-2-1 0,2-1 0,0 1 0,2 0-1,0-1 2,0 0-1,2-1 0,0 1 0,-2 0 0,2-1 0,0 1 0,0-2 0,1 1 0,-1-1-1,0 1 2,0 0-1,0 0-1,2 2 1,-2-1 0,0-1 0,0 2 1,2 1-1,-2-1 0,0 1 0,0 0 0,1 0 0,-1 1 0,0-1 0,0 3 0,-2-2 0,2 1 0,0 1 0,0-2-1,0 1 2,0-1-1,0 2 0,0-1 0,0-1 0,0 1 0,2 1 0,1-2 0,-1 0 0,0-1 0,0 0 0,2-1 0,-2 1 0,3-1 0,-3 1 0,2-1 0,-2 0 0,2-1 0,0 1 0,1-1 0,-3 2 0,2-1 0,0 1 0,0-1 0,1 1 0,1 0-1,0 0 1,2 0 0,3-1 0,1-1 0,3 2 0,2-2 0,1 1 0,5-1 0,0 0 1,2 1-1,2 1-1,4 0-2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2:12.86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114 18 1,'0'0'2,"0"0"-1,0 0 1,0 0 0,0 0-1,0 0 0,0 0 0,0 0 0,0 0 0,0 0 0,0 0 0,0 0-1,0 0 1,0 0-1,0 0 1,0 0 0,0 0 0,0 0-1,0 0 1,0 0-1,0 0 0,0-1 0,3 1 0,-1 0 0,2-1 0,0-1 0,2-1 0,2 1 0,-1 0 0,3 1 0,-2-2 0,-1 2 0,1 0 0,0 0 0,0 1 0,1 0 0,-1 0 0,-2 1 0,0 0 0,-1 1 0,1 2 0,-2-1 0,-2 2 0,-2 1 0,0-2 0,-2 3 0,-2 0 0,2 2 0,-2-2 0,-1 0 0,-1-1 0,2 0 0,-2 0 0,0 0 0,1-1 0,1-2 0,2 2 0,-2-3 0,2 0 0,0 1 0,2-1 0,-2-1 0,2-1 0,0 1 0,2-1 0,-2 0 0,2-1 0,2 0 0,0 0 0,0 0 0,1 0 0,1-1 0,0 2 0,0 0 0,1 0 0,1 2 0,0 0 0,0 0 0,-1 1 0,-1 1 0,0 1 0,0-1 0,1 1 0,-5 2 0,0-1 0,-2 1 0,0-1 0,-2 1 0,0 1 0,-3 0 0,-1 0 0,0-1 0,-2 0 0,-1-1 0,-1 0 0,0 0 0,-3-1 0,3 0 0,-3-2 0,1 2 0,-1-1 0,1-3 0,2 1 0,1-1 0,3 0 0,0 1 0,2-2 0,-2 0 0,1 0 0,1 0 0,2 0-1,-2 0 0</inkml:trace>
  <inkml:trace contextRef="#ctx0" brushRef="#br0" timeOffset="754">500 113 2,'0'1'2,"-2"1"0,-2 3-1,0 0 1,0 4-1,-3-1 0,1 0 0,0 4 0,0-2 0,-3 3 0,1 2 0,-2 0-1,1 1 1,-3 2-1,2 0 1,-3 2-1,1-1 0,1 0 0,-1 0 1,2-1 0,-1-2-1,1-1 0,2 0 0,-1-3 0,3-1 0,0-1 0,2-1 0,-2-2 0,1 0 0,1-2 0,0-1 0,2 0 0,0-1-1,0-1 0</inkml:trace>
  <inkml:trace contextRef="#ctx0" brushRef="#br0" timeOffset="1499">450 397 1,'0'0'2,"0"0"0,2-3-1,1 1 1,1-2-1,0 2 0,0-2 0,0 3-1,2-1 1,-2 1-1,3 1 0,-1-1 0,0 2 1,-2 1 0,3 0-1,-3 3 0,2 0 0,-2 0 0,-2 1 0,2 1 0,-4 1 0,0 1 1,0 0-1,0 0 0,-2 0 0,0 1 0,0 0 0,-4-2 0,2 2 1,-3-1-1,3-1 1,0 0-1,-2-1 1,2-1-1,0 0 0,-1-2 0,3 1 1,-2 0-1,2-3 1,0 2-1,0-2 2,0 0-1,2-1 0,-2 2-1,2-3 0,0 0 0,2 0 1,-2 0-1,2-3 0,0 2 0,0-1 0,0 0 0,2-2 0,1 1 0,1-2 0,2-1 0,-2 0 0,5 1 0,-1-2 0,0-2 0,3 2 0,-1 0-1,3 0 0,-1-1-2</inkml:trace>
  <inkml:trace contextRef="#ctx0" brushRef="#br0" timeOffset="2001">805 307 1,'0'0'2,"0"0"-1,0 0 1,0 0-1,0 0 0,0 0-1,0 0 1,0 0-1,0 0 1,0 0-1,0 0 0,0 0 0,0 0 0,0 0 0,0 0 0,0 0 1,0 0-1,0 0 0,0 0 0,0 0 1,0-5-1,-2 0 0,2 1 0,0-1 0,0 0 1,0 2 0,0-1-1,-2 0 1,0 0-1,2 1 0,0 1 0,-2-2 0,2 2 0,0-1 0,0 2 0,-2-1 0,2 1 1,-3 0-1,1-1 0,0 1 0,0 0 1,0 1 0,-2 0-1,0 1 0,0 0 0,-2 1 0,1 0 0,-1 0 0,0 3 0,0-2 0,0 1 0,1-1 0,-1 2 0,2 1 0,-2-2-1,0 1 1,-3 1 0,3 0 0,2 1 0,-2-1 0,4-2 0,-3 1 0,3-1 1,2 0-1,-2 1 0,4-1 0,-2 0 0,2-2 0,3 0 0,-1 2-1,2-2 2,0 1-2,2-1 1,-1 1 1,1 0-1,-2 0 0,3 1-1,-1 0 1,0 0 1,0 0-1,-1 2 0,1-1 0,-2 2-1,0-1 1,-2 2 0,1-2 0,-3 2 1,2-2-1,-2 1 0,-2 1 0,0-1 0,0 1 0,0-1 0,-2 0 0,0 0 0,0-1 0,-2-1 0,1 1 0,-1-1 0,0 0 0,0-2 0,0-1 0,-2 0 0,-1-1 0,1-1 0,0 0 1,2-3-1,-2 1 0,2-1 0,-3-4 0,5 1 0,0-2 1,0-2-1,2-1 0,2 0 0,0-3-2,4 0 1</inkml:trace>
  <inkml:trace contextRef="#ctx0" brushRef="#br0" timeOffset="8314">19 743 2,'-2'0'2,"2"0"0,0 0-1,-2 0 0,2 0 0,-2-1 0,0 1 0,0 0-1,-2 0 0,2 0 1,-1-2 0,3 2 0,0 0 0,0 0-1,-2 0 0,2 0 1,0 0-1,0 0 0,0 0 1,0 0 0,0 0-1,2 0 0,1 0-1,-1 0 2,2 0-1,0 0 0,4-2 0,3 2-1,-1 0 2,-2 0-1,3 2 0,-3 2 0,2-1 0,-1 2 1,-3 1-1,0 0 0,-2 1-1,0 1 2,-4 0 0,0 1-1,-4 2 0,0-2 0,0 0 0,-2 1 0,-1-2 0,1 0 0,0-1 0,2-1 0,0 0 0,0-2 0,1 1 0,-1-3 0,2 2 0,2-3 0,0 0 0,2-1 0,2-1 0,3 1 0,1-1 0,0 1 0,3 0 0,-3 0 0,2 1 0,3 1 0,-3 2 0,0-1 0,-1 1 0,-1 0 0,0 2 0,-1 0 0,-3 0 0,0-2 0,-2 3 0,0 0 0,-4 1 0,0 1 0,-2-1 0,-3-1 0,1 0 0,-2 0 0,0 1 0,-3-2 0,1 1 0,0-2 0,-1 0 0,1 0 0,2-2 0,-1 1 0,1-2 0,2 0-1</inkml:trace>
  <inkml:trace contextRef="#ctx0" brushRef="#br0" timeOffset="8873">425 830 2,'0'0'2,"0"1"0,0 3 0,-2-1-1,0 2 1,0 1-1,-2 2 0,0 2 0,0 3 0,-2 1 0,-3 1 0,1 1 0,-2 1 0,-3 2 0,3 0-1,-3 1 2,1 1-2,-3 0 1,3-2 0,0-1-1,-1 1 0,1-3 0,1 1 0,1-2 0,2-1-1,-1-2-2,3 1 2,0-3-1</inkml:trace>
  <inkml:trace contextRef="#ctx0" brushRef="#br0" timeOffset="9296">467 1066 3,'0'0'3,"0"0"-1,0 0 0,0 0 0,-2 0-1,2 0 1,0 1-1,-2 3 0,0 3 0,-2 0-1,-1 2 1,1 0 0,2 2-1,0-2 0,-2 3 0,4-3 0,0 1 0,0-1 0,0 0 0,2-2 0,2 0 0,0-2 0,1-3 0,1 0 0,0-1 0,2-2 0,1 0 0,-1-1 0,2-1 0,-4 0 0,3-1 0,-3 0 0,0-1 0,2 0 0,-3 1 0,-1 0 0,0 0 0,2 0 0,-4 0 2,2 1-1,-2 2 0,3-2 0,-3 1 0,0 0 0,-2 0 0,2 2 0,-2-3-1,0 3 0,0-1 0,0 1 0,0 0 0,0 0 1,0 0-1,-2 1 1,2 2 0,-2-1-1,2 2 0,-2 0 1,2 1-1,0 2 0,-3 0 0,3 1 0,0 0 0,0 1 0,0 2 0,0 0 0,0 1 0,0 1 0,0 0 0,3-2 0,-3 2 0,0 0 1,2-1-1,-2-1 0,2-2-1,0 1 0,-2-1-1</inkml:trace>
  <inkml:trace contextRef="#ctx0" brushRef="#br0" timeOffset="9998">351 1185 2,'0'0'2,"0"0"0,0 2 0,2 2 0,-2-1 0,0 3-1,0 0 0,0 2 1,2 0-1,-2 1 0,0 1 0,0 1 0,0 1 1,0 1-2,0-1 0,0 2 0,0-1 1,-2 1-1,2 0-1,-2 1-2</inkml:trace>
  <inkml:trace contextRef="#ctx0" brushRef="#br0" timeOffset="12483">77 1564 1,'0'-2'3,"0"-2"0,0 2-1,0-1 1,-2 1-1,2-1 0,0 1 0,0 0-1,0 0 0,-2 1 1,2-1-1,0 2 0,0 0 0,2 3 0,-2 3-1,0 1 0,0 1 1,2 4 0,-2 2-1,0 3 1,2 0-1,-2 1 0,-2 1 0,2 0 0,0 1 1,0 0-2,0-1 0,0-1 0,0-2-1</inkml:trace>
  <inkml:trace contextRef="#ctx0" brushRef="#br0" timeOffset="12754">282 1705 1,'0'0'3,"0"0"-1,0 0 0,0 0 0,0 0 0,0 0-1,0 3 0,-2 2 1,0 4-1,-2 1 0,0 3 0,-2 2 0,0 2 1,-1-1-1,1 3-1,-2 0 0,2 2 1,-1-1-1,-1 1-1,2-1-2,0-1 2,-1 0-1</inkml:trace>
  <inkml:trace contextRef="#ctx0" brushRef="#br0" timeOffset="13114">355 1955 2,'0'0'2,"0"0"0,0 0 0,0 0 0,0 0-1,0 0 0,0 0 0,0 0 0,0 0 0,0 0 0,0 0-1,0 0 1,0 0 0,0 0-1,2 0 0,0 0 1,2 0-1,5 0 0,-3 0 1,0 0-1,0 0 0,3 0 0,-3 1 0,-2-1 0,2 2 0,-2-1 0,2 0 0,-1 2 0,-3 0 0,0 1 0,-2 0 0,-2 2 0,2 0 0,-4 2 0,1 0 0,-3 0 0,2-1 0,-2 3 0,0-1 0,-1 0 0,1-1 0,0-1 0,0 2 0,2-4 0,0 2 0,-3-1 0,3 0 0,2-1 0,-2-2 0,2 1 0,0-1 0,2-1 0,0 2 0,0-2 0,2-1 2,0 1-1,2-1-1,0-2 0,2-1 0,1 0 1,1-3-1,2 1 0,3-2-1,-1-2 0,5-1-1,-3-2 0,1 1 1</inkml:trace>
  <inkml:trace contextRef="#ctx0" brushRef="#br0" timeOffset="13511">683 1799 1,'0'-1'3,"0"-2"0,-2 1-1,2 2 0,-3 0 0,3 0-1,-2 0 0,0 1 0,-4 1 0,0 1 0,0 1 0,-1 2 0,-1 0-1,0 1 0,2 0 0,-1 1 0,3 1 0,-2 0 2,4-1-1,0 1-1,4 0 0,0 1 0,2-1 0,2 0 1,1 1-1,1-1 0,0 0-1,0 2 1,3-1 1,-3-1-1,0 2 0,-1-1 0,1 0 0,-2-1 0,-2 0 0,-2 1 0,0-2-1,-2 0 1,-2-1 0,0 0 1,0-1-1,-2-1 0,0 0 1,0-3-1,0 0 1,-3 0 0,1-2-1,2 0 1,-2-2 0,2-1-1,-3-1 1,5-3-1,0-2 0,0-1 1,4-2-1,0 1-1,3-4-1,3-3 0,2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6:20.6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0 377 2,'16'-1'1,"3"0"0,2 1 0,-3 0-1,5 0 1,-2 0 0,-1 0 0,1 0 0,0-2-1,0 0 0,-3 0 0,3 1 0,-3 1 0,1-3 0,2 1 1,-1 1-1,1-3 0,0 1 0,0 1 0,-3-2 0,1 1 0,-1-1 0,-1 1 0,0-1 0,-1 2 0</inkml:trace>
  <inkml:trace contextRef="#ctx0" brushRef="#br0" timeOffset="1335">561 0 2,'2'5'2,"2"1"0,2-1-1,2 4 0,3-2 0,-1 1 0,0-1 0,5 2 0,1 1 0,3 1 0,0 1 0,1 0 0,5 2-1,0-1 0,2 1 0,4 1 0,0 1 1,4 1 0,2 0-1,3-1 1,1 0-1,5 1 1,1 2 1,3-2-2,2 0 0,-1 1 0,5-2 0,0 0 0,2 0 0,4 0 1,2-1-1,3-1 0,1 0 0,2 1 1,1-1 0,1 0-1,-2 0 0,3-1 1,-1-1-1,1 2 0,-3 0 0,2-1 0,-1 0 0,-3 0 0,-2 1 0,-2-1 0,1 0 0,-5 3 0,-5-4 0,1 1 0,-4 0 0,-4 0 0,-1-3 0,-3 3 0,-3-1 0,-2-2 0,-1 2 0,-3-3 0,-2 0 0,0-1 0,-4 1 0,-2-2 0,-2 1 0,-2-1 0,-1-1 0,-5-1 0,1 1 0,-3-1 0,-3-2 0,1 2 0,-5-2 0,2 1-1,-1-1 1,-3-1 0,0-1 0,2-1-1,-3 0 1,1 0 0,-2 0 0,0-1 0,2-1 0,0 0 0,-1 2 0,1-2 0,-2 1 0,2-3 0,-2 1 0,2-1 0,-3 2-1,1-2 0,0 1-1,0-2 1,-2 1 0</inkml:trace>
  <inkml:trace contextRef="#ctx0" brushRef="#br0" timeOffset="1873">3532 566 1,'0'0'2,"0"0"0,0 0 0,-2 0-1,2 0 0,0 0 0,0 0 0,0 0-1,-2 2 1,0 0 0,0 0 0,2 2 0,0-1 0,2 2 0,0 1-1,2 2 1,0-1-1,1 1 0,1 2 0,2 1 1,0 1 0,1 0-1,1 1 0,0-1 0,-1 2 0,-1-3 0,0 2 0,0 0 0,-1 0 2,-1-2-2,-2 1 0,0-2 0,-2 2 0,-4-1 0,0-1 0,-2 0 0,-2 1 0,-5-1 0,-3 0 1,-3-2-1,-5 1 0,-5 0 0,0-2 0,-4 2-3,-5-2 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6:20.50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1,'4'17'1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3:56.2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139 241 2,'0'0'2,"0"0"0,0 0-1,0 0 0,0 0 1,0-4-1,0 0 1,0 1-1,0-1 1,2 0-1,-2-1 0,0 0 0,0 1 0,2-3 1,-2 0-2,0 1 1,2-2 0,-2 1-1,0-2 0,0 2 1,2-1-1,-2-1 1,-2 1 0,2 0-1,0-2 0,0 1 1,-2 2 0,2-1-1,-2 0 1,0-1-1,0 2 0,0 0 0,0 2 0,0-1 0,0 1 1,0 0 0,-1 2-1,1-1 0,0 2 0,0 0 0,0 1 0,0-1 7,-2 4-8,0 0 1,2 0-1,-2 3 0,-1 0 1,3 2 0,-2 0 0,0 0 0,0 1 0,0 1 0,2-1 0,-2 2-1,2-1 1,2-1 0,0 0 0,0 0 0,0-1 0,2-1 0,0 0-1,2-1 0,-2-1 1,4-1 1,-2-1-1,0 0 0,1-2 0,1 0 0,0 0 0,0 0 0,0 0 0,-1 0 0,1 0 0,-2 0-1,0 0 1,0 2 0,2-1 1,-2 0-1,1 0 0,1 0 0,-2 2 0,0 1 0,0 1 0,0 0 0,0 0 0,3 2-1,-3 0 2,-2 2-1,2-1 0,0 0 0,0 1 0,-2 2-1,0-1 1,0 1 0,1-1 0,-1 2 1,0-2-1,0 3 0,0-1 0,-2 0 0,0-1-1,0 0 8,2-1-8,-4 1 0,2-1 1,-2-2 0,0 2 6,0-1-7,-3-1 0,-1 2 0,0-1 0,0 0 0,-2 1 1,-3 0-1,1 1 1,0-2-1,-3-1 1,1 0-1,-1 2 1,-1-3 0,1 1 0,-1-2 0,2-1 6,-1 1-7,1-2 1,1-1-1,3 0 0,-2-2 0,2-1-1,1-3 0</inkml:trace>
  <inkml:trace contextRef="#ctx0" brushRef="#br0" timeOffset="944">606 73 2,'-2'0'3,"2"0"0,0 0-1,-2 0 0,0 0 0,2 0 0,-2 2-1,0-1 0,0 1 1,0 0 0,0 2-1,-3-1 0,3 2 0,0 1 0,-2 1-1,0 1 0,2 1 1,-2 3 0,2 2-1,-2 0 1,2 1-1,-3 2 0,3 4 0,0 1 0,0 0 0,0 2 0,0 1 1,2-1 0,0 0 0,2 0-1,0 0 1,0-2 0,2-1-1,1-1 0,-1-1 0,0-1 0,2-2-1,0 1 1,0-3 0,3-2 1,-3 1-1,2-2 0,-2-2 0,1-1 0,-1-1 0,0-1 0,-2 0 0,2-3 0,-2 1 0,1-1 0,-3 0 0,0-2 0,2 0 0,-2-1 0,0-1 0,-2-1 0,2-1-1,0-1-1,-2-1-1</inkml:trace>
  <inkml:trace contextRef="#ctx0" brushRef="#br0" timeOffset="3254">896 173 1,'0'0'2,"0"0"0,0 0-1,0 0 1,0 0-1,0 0 1,0 0-1,0 0 0,0 0 0,0 0-1,0 0 1,0 0 0,0 0-1,0 0 0,0 1 1,-2 3 0,-1 0-1,1-1 1,2 2-1,0-1 0,-2-1 1,2 1-1,0-2 2,0 0-2,0 1 0,-2-1 0,2 0 0,0-1 0,0 1 0,0-2 0,0 0 1,0 0 0,0 1 0,0-2-1,0 1 0,0 0 0,0-3 0,2 1 0,-2-3 0,0 2 0,0-2 0,0 0-1,0 2-1</inkml:trace>
  <inkml:trace contextRef="#ctx0" brushRef="#br0" timeOffset="4228">62 398 2,'0'0'2,"0"0"-1,0 0 1,0 0 0,0 0 0,2 0-1,1 0 0,1 0 0,2 0 0,4-3 1,1 2-1,3-2 0,3 0 0,1 0 1,5-2-1,2 1 0,6-2 0,2-1-1,0 1 0,4 0 0,0 0 1,1 2-1,-1-1 0,-2 0 0,0 2 0,0-1 0,-4 1 0,0-1 0,-4 1 0,0 0 0,-4 1 0,-3 1 0,-3 0 0,-1 0 0,-3-1-1,-3 2 0,1-2-1,-5 2-1</inkml:trace>
  <inkml:trace contextRef="#ctx0" brushRef="#br0" timeOffset="4594">108 470 1,'2'0'2,"2"0"0,-2-1 0,4 1-1,1-1 1,3 0 0,2-1 0,1 0 0,3 0-1,1 1 0,3-2 0,5 0 0,0-1 1,0 1-2,4-2 1,-2 0 0,2 0-1,2 0 1,-2-1 0,2 0-1,0-1 0,-2-1-1,0 1-1</inkml:trace>
  <inkml:trace contextRef="#ctx0" brushRef="#br0" timeOffset="4904">1111 49 1,'-2'0'2,"2"0"0,0 0 1,0 0-1,0 0 0,0 3 0,0 2-1,-3 2 1,3 2-1,0 2 0,3 1 0,-3 4 1,2 0-1,0 5 0,0 3 0,0-1 0,-2 3-1,2 0 0,0 0 1,0 0-1,0-3 1,0-1 0,0-2-1,0-1 0,0-3 0,2-2 0,-1-2 0,-1-2 0,0-4 0,2-1 0,0-5 0,2-3 0,0-2 0,3-2 0,-3-4 0,0 1 0,2-2 0,1-2 0,-1 1 0,-2 1 0,2 1 0,1 0-1,-3 2 1,2 1 0,-2 2 1,0 0-1,1 1 0,-1 2 0,0 1-1,0 2 1,0 2 0,1 3 1,-1 0-1,0 4 0,-2 1 0,2 1 0,-1 3 0,-1 1 0,-2 0 0,2 1 0,-2 1 0,0-2 0,0 0 0,0-1 0,-2 1 0,2-3 0,-2-3-1,2 0 0,-2-2-1</inkml:trace>
  <inkml:trace contextRef="#ctx0" brushRef="#br0" timeOffset="5385">1479 138 1,'0'0'3,"2"1"0,-2 0-1,0 1 0,0 1 0,2 1 0,0 3-1,-2 0 0,0 4 0,2-1 0,0 4 0,-2-1-1,2-1 2,2-1-1,-2 1 0,2-1-1,0-4 1,3 0-1,-1-2 1,0-2-1,0-2 0,0-2 0,3-2 0,-3 0 0,0-3 0,2-2 0,-1 0 0,-1-2 0,-2 0 0,2-1 0,-2 0 0,0 0 0,1 0 0,-3-1 0,2 1 1,-2 3 0,0 1 0,-2 1 0,0 1 6,2 0-7,-2 0 0,0 2 0,0 0 0,0 1 6,0 2 0,0 1-1,0 0-7,0 3 6,0 2-6,0 2 0,-2 1 6,2 2-6,2 0 0,-2 5 0,2 0 0,-2 1 7,2 3-1,0 0 0,0 2-7,2 2 7,1 0 0,-1 2-1,2-3-1,-4-1 0,2 2-6,0-2 6,0 0-6,0 0-1,3-1 2,-5-3 0,0-2 0,0-1 7,0-1 0,0-1 0,-2-3 11,-2 0-14,0-2 12,0-1-1,-2-1 6,-3 0-22,-1-3 13,0-1-14,-2 1 7,-1-3 6,1-1-7,-3-2 12,1 1-1,0-3-28,-3 1 3,5-2 1,-3-1 1,3 0 0,0 0 1,2-1 0</inkml:trace>
  <inkml:trace contextRef="#ctx0" brushRef="#br0" timeOffset="6272">1412 44 2,'0'0'2,"0"4"0,-2 0 0,-2 3-1,2 2 1,0 1 0,0 3 0,0 4-1,0 3 0,2 2 0,-2 3 0,4 2-1,0 2 1,0-1 1,4 1-2,0 0 1,1 0 0,1-2 0,0 1-1,3-2 1,-1-3-1,0 1 0,1-2 0,1-2 0,-2-2 0,3 0 0,-1-3 0,0-3-1,1-1-1,-1-3-1</inkml:trace>
  <inkml:trace contextRef="#ctx0" brushRef="#br0" timeOffset="6597">1772 0 3,'0'0'2,"0"1"0,0 4 0,2 1 0,2 2 0,3 1 0,-1 4-1,0 1 1,2 2-1,0 2 0,3 3-1,-3 2 2,2 4-1,-1 1-1,-3 2 1,0 2 0,-2 0 0,-2 1-1,-2-1 1,-2 1-1,-2 0 0,0-3 1,-2 1-1,-2-2 0,-3-2 0,1-2-1,-1-1 1,1-3-2,0-4 0</inkml:trace>
  <inkml:trace contextRef="#ctx0" brushRef="#br0" timeOffset="6964">2155 219 1,'0'0'3,"2"0"0,-2 1 0,2-1 0,0 3-1,0-2 1,2 1-1,0 2 7,0-2 5,2 0-15,1 2 7,1-2-1,2-1 7,-1 1-3,1-2-13,2 2 6,1-2 0,-1 0-6,1-1 6,-3 0-6,2 1-1,1-2 1,-3 0-1,2 0 1,-1 1-1</inkml:trace>
  <inkml:trace contextRef="#ctx0" brushRef="#br0" timeOffset="7209">2184 386 3,'0'1'4,"0"0"0,0 1-1,0-1 0,0 2 13,0 1 3,0-2 5,2 3-4,0-2 5,0 2-10,2-3-1,2 2 10,0-2-16,3 0 7,-1 0-16,4-2 19,3 0-33,-1-3-6,3 0 3,-1-1 1,1 0 2,1-1 0,-1 0 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4:06.1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 24 2,'0'0'3,"0"0"-1,0 0 0,0 0 0,-2-2 0,0 2 0,0 0-1,2 0 1,-2 0-1,2 0 0,-2 0 1,2 0-1,0 0 0,0 0-1,-2 2 1,0-2-1,2 1 1,-2 1-1,0-1 0,0 3 0,2-2 0,-3 3 0,1-1 0,2 3 0,-2 0 0,2 1 0,0 2 0,-2 0 0,2 0 0,-2 3 0,2 0 0,-2 1 0,0 0 0,0 1 0,0 0 0,2 0 0,0 1 0,0 0 0,0 1 0,-2-1 0,2 0 0,2-1 1,-4 3-1,2-2 1,0 0-1,2-2 0,-2-1 0,0 1 0,0-3 0,0 0 0,0-3 0,0 0 0,0-1 0,0-1 0,0-2 0,0 1 1,0 0-1,2-3 0,-2 0 0,-2 1-1,2-1 1,0-1 0,2 2 0,-4-1 0,2-1 0,0 1 0,0-2 0,0 1 0,0-1 0,0 1 0,2-1 0,-4 0 0,2 0 0,2 0 0,-2 0 0,0 2 1,0-4-1,0 2 0,0 0 0,0 0 0,0 0 0,0 0 0,0 0 0,0 0 0,0 0 0,0 0 0,0 0 0,0 0 0,0 0 0,0 0 0,0 0 0,0 0 0,0 0 0,0 0-1,0 0 2,0 0-1,0 0 0,0 0 0,0 0 0,0 0 0,0 0 0,0 0 0,0 0 0,0 0 0,0 0 0,0 0-1,0 0 1,0 2 0,0 0 0,0-1 0,0 1 0,0 1 0,0-2 0,0 1 0,0 1 0,0-2 0,0 1 0,2-1 0,-2 0 0,0 2 1,0-1-1,0 1 0,0 0 0,0-1-1,-2 0 1,2 1 0,2-3 0,-2 1 0,0 0 0,0-1 0,0 1 1,0-1-1,0-1 0,2-1 0,-2-1 0,2-2 0,0-1 0,2-1 0,1 0 0,-1-2-1,2-1 1,2 2 0,-2-1 0,3 0 0,-1 1 0,2-1 0,-2 1 0,3-1-1,-1 2 1,0 1 0,-1 2 0,1 0 0,-2 2 0,1 1-1,1 1 1,-2 0 0,0 3 0,-1 2 0,1 2 0,-2 1 0,0 3 0,0 1 1,-1 2-1,-3-1 0,0 3 0,-2 0 0,0-1 0,0 0 0,0 0 0,-2-1 0,2-1 0,-2-1 0,2-3 0,0 0 1,0-2-1,-2 0 0,2-1 0,0-3 0,0 1-1,0-3 1,0-1-1,0-2 0</inkml:trace>
  <inkml:trace contextRef="#ctx0" brushRef="#br0" timeOffset="1056">595 61 1,'-2'0'3,"0"1"-1,-2 0 0,-1 2-1,3 1 1,-2 2 0,-2 1 0,2 2-1,-2 3 0,-1 0 0,1 5 0,-2 0 0,2 4 1,-2 1-1,1 2 0,1 3-1,2 2 0,0 1 0,0 0 1,2-1 0,0 0-1,2-1 0,2-1 0,2-2 0,0-2 0,2 0 0,0-2 0,5-3 1,-3-1-1,2-2 0,-1-2 1,1-1-1,0-3 0,1 0 1,-1-2-1,-2 0 0,0-1 0,1 0 0,-3-3 0,0 1 0,-2-2 0,2 0 0,-1-2-1,-3 1 0,2-2 0,-2 0-1,0-2 0</inkml:trace>
  <inkml:trace contextRef="#ctx0" brushRef="#br0" timeOffset="1653">851 187 3,'0'0'3,"-2"0"-1,2 0 0,0 0 0,0 0-1,0 1 0,0 3 1,0 0-1,0 3 0,0 3 0,0 0 0,0 2 1,2 1-1,-2 3 0,0 0 0,0 1-1,2 2 1,-2-1-1,2 2 1,-2-1 0,2 0-1,-2-1 1,0-2-1,2-1 0,-2-1 0,2-3 0,-2 0 0,2-2 1,-2-2-1,2 0 0,-2 0 0,0-2 0,0-2-1,0-2 0,0-2-1</inkml:trace>
  <inkml:trace contextRef="#ctx0" brushRef="#br0" timeOffset="1984">1072 0 2,'0'0'3,"0"0"-1,0 0 0,0 0 0,0 0 0,0 0 0,0 2 0,4 0-1,0 2 0,2 2 0,1 2 1,-1 0-1,2 3-1,2 2 1,-1 1-1,-1 1 0,2 2 1,-3 0-1,1 3 0,-2 1 0,0 0 1,0 1 0,-1 1-1,-5 1 0,2 3 1,-4-1 6,-1-1 0,-3 1-8,0-2 1,-2 0 6,0 1-8,-5-1 7,1-1 0,-1 0-7,-1-1 0,1-2 0,-1-1 0,2-2 0,1-2 7,1-2 0,0-3-8,1 1 7,1-3 7,4-1-8,0-1-7,-2-2 7,4 0-7,-3-3-1,3-1 1,2-4-1,0 2 0</inkml:trace>
  <inkml:trace contextRef="#ctx0" brushRef="#br0" timeOffset="3932">1469 333 2,'0'-1'2,"0"1"1,0 0-1,0 0 0,0 0 0,0 0 0,0 0-1,0 0 0,0 0 0,0 0 0,0 0 0,0 0 1,2 1-1,2 0 0,2 0 0,0 1 0,3-2-1,-1 1 1,0-1 0,2 1-1,1 0 1,1-1-1,0-2 0,1 1 0,3-1 0,-1 0 0,-1 1-1,1-1-1,-1-2 0</inkml:trace>
  <inkml:trace contextRef="#ctx0" brushRef="#br0" timeOffset="4218">1514 490 1,'0'0'3,"0"0"0,0 0-1,0 1 0,4 0 0,-2 0 0,5 0-1,1-1 0,0 0 0,4 1 0,5-1 0,-1-1 1,5 1-1,2-1-1,4 0-1,-2-3-1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4:17.2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66 234 2,'-2'-1'2,"2"1"0,0-1 0,0 1-1,0 0 1,0 0 0,0 0-1,0 0 1,0 0-1,0 0 0,0 0 0,0 0 0,0 0-1,0 0 0,0 0 2,0 0-2,0 0 1,0 0 0,0-1 0,0-2-1,2-1 1,4-2-1,0 0 0,1-1 0,-1 2 0,4-1 0,3 0 0,-1-2 0,0 1 0,1 0 0,1 2 0,-1 1 0,1-1 0,-1 3 0,-3 0 0,0 0 0,-1 2 0,-1 2 0,-2 0 0,-2 2 0,-2 3 0,-2 2 0,-2 0 0,0 1 0,-4 2 0,0-1 0,-3 2 0,1-1 0,0-2 0,2 1 0,-1-3 0,1-1 0,2 1-1,2-4 1,2 2 0,0-1 0,4-2-1,0 1 0,3-1 0,1 0-1,0 1 1,0 0 0,3 0 0,-1 1 0,0 0 0,-1-2 1,-1 2 0,0-1 0,-2 0 0,1-1 0,-3 2 0,-2-1 1,0-1 0,-2 2 0,-4-2-1,0 2 0,-3-2 0,-3 0 1,2-2-1,-5 0 0,1-1-1,0-1 0</inkml:trace>
  <inkml:trace contextRef="#ctx0" brushRef="#br0" timeOffset="550">0 574 2,'2'2'1,"2"0"1,2-1 0,3 1-1,-1-2 1,4-1 0,3 0-1,-1 0 0,5-2 0,1-1 0,5-1 0,0-2 0,4 0-1,0-1 1,2-1 0,2-1-1,0-1-1,0 0 0</inkml:trace>
  <inkml:trace contextRef="#ctx0" brushRef="#br0" timeOffset="834">134 756 3,'0'0'2,"0"0"0,0 0 0,0 1 0,2 3 0,-2 2-1,0 1 0,0 1 0,0 2 0,0 2 0,0 2 0,-2 1-1,2 1 1,-2 1 1,0 2-2,0-3 0,0 0 1,0 1 0,2-1-1,0-1-2,0-2 0</inkml:trace>
  <inkml:trace contextRef="#ctx0" brushRef="#br0" timeOffset="1077">343 755 3,'0'0'3,"0"1"0,0 4-1,0 1 0,-2 1 0,0 1-1,2-1 1,-2 1-1,2 1 0,0-2 1,2 1-1,0-1-1,4-1 1,-2-3-1,5 0 0,-1-3 0,2-2-1,1 0 1,-1-1 0,2-3 0,-1 0 0,-1-1 0,0 0 0,-1 0 0,-1-1 0,0 1 0,-4 0 1,5 1 0,-3 2-1,-4 0 1,2 1-1,-2 2 0,0-2 0,0 2 1,0 3-1,0 1 0,-2 4 1,0 1 0,-2 0-1,0 2 0,0 3 1,0 0-1,0 1 0,0 1 1,0 1-1,0-1-1,0 0 0,2 0-1</inkml:trace>
  <inkml:trace contextRef="#ctx0" brushRef="#br0" timeOffset="1574">833 379 1,'0'0'3,"2"4"-1,0 1 0,2 1 0,-2 3 0,2 0-1,-1 1 0,-1 2 1,-2 2-1,-2 1 0,-1 1-1,1 0 1,-2 2 0,0-2 1,-2 1-2,0-2-2</inkml:trace>
  <inkml:trace contextRef="#ctx0" brushRef="#br0" timeOffset="1917">1329 39 2,'0'0'3,"0"-2"0,0 0 0,0 0-1,0-2 0,2 1-1,-2-1 0,4 0 0,-2 0 0,5 1 0,-1-1 1,2 2-2,0 0 0,3-1 0,-3 3 0,0 1 1,0 1 0,3 1 0,-5 2 0,0 1-1,-2 0 0,-2 4 0,0-1 0,-2 0 0,0 2 0,-2-2 0,2 0 0,0-1 0,0-1 0,2 1 0,3-2 0,-1 0 0,2 0 0,0 0 0,4 1 0,-1-2 0,1 2 0,-2 0 1,-1 1-1,1 1 0,-4 0 0,0 1 0,-2 0 0,-2 0 0,-2 2 0,-2-2 0,-2 0 0,-3 1 0,3-1 0,-2 0 0,0-3 0,-1 1 1,1-3-1,0 0 0,2-1-1,-1-3-1</inkml:trace>
  <inkml:trace contextRef="#ctx0" brushRef="#br0" timeOffset="2352">1184 496 1,'0'0'3,"2"2"-1,3-1 0,-1 1 0,0-1 0,2 2-1,4-2 1,1 0-1,3-1 1,3-1-1,1-2 0,5 1 1,2-3-1,4 1 0,2-3 0,4 1 0,2-2-1,0 0 0,3-1-1,1-2-1,-2 2-1</inkml:trace>
  <inkml:trace contextRef="#ctx0" brushRef="#br0" timeOffset="3099">715 462 2,'0'0'3,"0"0"-1,0 0 0,0 0 0,0 0 0,0 0-1,0 0 1,0 0-1,0 0 0,4 0 0,2 0 0,3-1-1,3 1 2,1-2-2,3 0 1,3 0 0,1-1-1,1-1 0,2 0 1,-3 0 0,3 0 0,-2 0-1,0-1-1,-3-1 0,3 0 0,-5 1-1,-1-2-1</inkml:trace>
  <inkml:trace contextRef="#ctx0" brushRef="#br0" timeOffset="3349">905 332 3,'0'0'3,"0"0"0,0 0-1,0 0 0,0 0 0,0 0-1,-2 3 1,0 3 0,2 2 0,-2 0 0,0 2-1,2 1 0,-2 2 0,0 1 0,0 3 0,2 2 0,-4 2 0,2 1 0,0 1-1,-3 0 0,5 1 0,-2 1 1,2-1 0,0-1-2,0-2 0,2-1-1,3-2-1</inkml:trace>
  <inkml:trace contextRef="#ctx0" brushRef="#br0" timeOffset="4176">1350 746 1,'0'0'2,"-2"0"-1,0-3 0,0 2 1,-3 0-1,3 0 0,0 0 0,-2-3 0,2 3 0,2-1 0,-2 0 0,2 0 0,-2 1-1,2 0 1,0 0 0,0 1 0,0 0-1,0 0 1,0 0 0,0 3-1,0 3 0,2 2 0,-2 2 0,0 1 0,2 3 0,-2 0 0,0 0 0,0 1 0,0 0 0,0 2-1,0-2 0</inkml:trace>
  <inkml:trace contextRef="#ctx0" brushRef="#br0" timeOffset="4467">1581 597 2,'0'0'2,"0"0"0,0 0 0,0 4 0,-2 2 0,0 2 0,0 2 0,-2 4 0,0 0-2,2 1 1,-2 1-1,4-1 1,-2 0 1,4-1-2,0-2 0,2-2 0,2 0 1,0-3 0,2-4-1,3 1 0,-3-3 0,2-2 0,1-2 0,-3 0 0,2-2 0,-1 0 0,-1 1 0,-2 0 0,0 0 0,0 1 0,-1 1 0,-1 1 0,0 2 0,0 3 1,-2 1-1,0 3 0,0 2 0,-2 0 0,2 2 0,-2 1 0,2-1 0,-2 1 0,2 1 0,-2-2 0,2 0-1,1-1-1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4:22.1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0 133 2,'0'0'2,"0"1"0,0-1 0,2 1 0,0-1 0,0 1 0,2-1 0,2 1-1,0-2 0,2 0 0,5-1 0,-1 0 1,2-2-1,3-1 0,1 1 0,1-2 0,-1-1-1,3 0 0,-3-1 0,0 1-1,-1 0-1</inkml:trace>
  <inkml:trace contextRef="#ctx0" brushRef="#br0" timeOffset="255">155 0 2,'0'0'1,"0"0"1,0 0-1,0 0 1,0 0 0,0 0-1,0 0 0,0 0 0,0 0-1,0 0 1,0 0 0,0 0 0,0 0 0,0 0 0,0 3 0,0 3 0,2 0-1,-2 2 0,0 2 0,3 1 0,-1 2 2,-2 0-1,0 2-1,0 2 0,2-1 1,-2 1-1,-2 0-1,2 2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4:22.7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0 1,'0'0'3,"0"1"-1,-2 2 1,-3 2-1,1 2 0,-2 2 0,0 3-1,-2 1 0,2 0 0,2 2 0,-3-1 0,3 1 1,2-2-2,4-1 1,2-2 0,3 0-1,1-3 1,4-3-1,0-1 0,3-2 0,-1-2 0,1-2 1,-1 0-1,-2-2 0,3-1 0,-5-1 0,0-1 0,-1 0 0,-3-1 0,-2-1 1,-2 0-1,-2-1 0,-4 1 1,0-3-1,-7 2 1,3 1-1,-4 0 0,-1 1 0,1 2 0,-2 1 0,1 3-1,3-1-1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4:23.1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42 7 1,'0'0'3,"0"0"0,0 0-1,0 0 0,0 0 0,0 0 0,0 0 0,4 1-1,0 1 1,2-1 1,1 0-2,1 1 0,2-1 0,1-1 0,1-1 0,3-1 0,1 1 0,-1 0-1,1-1 1,-1 1-1,1-1 0,-1-1-1,1 1-1</inkml:trace>
  <inkml:trace contextRef="#ctx0" brushRef="#br0" timeOffset="242">-1 151 2,'0'0'4,"0"0"-1,0 0 0,0 0-1,0 0 0,0 0 0,0 1 0,0-1 1,0 0-2,2 1 1,0-1-1,2 0 0,4-1 0,-2 0-1,7 0 1,-3-1-1,5 0 1,1 0-1,1-1 0,1-2 0,1 0-1,2 2 0,-3-3 0,3 1-1,-3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5:46.4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23,'0'0'5,"0"0"-1,0 0 6,0 0 11,0 0 4,0 0-10,0 0-8,0 0 12,0 0 4,0 0-3,0 0-9,0 1-7,0 5 12,0 2 4,0 4-21,0 1 18,2 3-2,-2 3-8,2 2-7,2 3 6,0 3 6,0 3-2,1 1-20,1 4-5,2 2-11,0 1 3,1 1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4:26.5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189 57 1,'0'0'2,"0"0"0,0 0 0,0 0 0,0 0 0,0-2-1,-2 1 0,0 1 0,2-2 0,-2 0 0,2 2 0,0 0-1,0 0 1,0 0 0,0 0-1,0-1 0,0 0 1,4-2-1,0 1 0,2-1 0,3-1 0,-1-1 0,2 0 0,2 0 0,1 0 0,1 1 0,1-1 0,-1 1 0,0 2 0,3 0 0,-5 2 0,1 1 0,-1 1 0,-2 1 0,1 0 0,-5 3 0,0 1 0,-2 0 0,-2 2 0,-2 1 2,-2-1-2,-2 1 0,0 1 0,-2 2 0,-3-3 0,3 1 1,0-1-1,0-1 0,2-2 0,0 0 0,0-2-1,1 0 1,1-3 0,0 0 0,4-2-2,0-1 2,1-1-1,1-2 1,2 1 0,0 1 0,2-1-1,-2 1 1,5 0 0,-3 0-1,0 2 1,0 3 0,1 0 0,1 1 0,-4 0 0,2 2 0,-1 0 0,-1 0 0,-2 1 0,-2 1 0,0-1 0,-2 1 0,0-1 0,-4 3 0,0-1 0,0-1 0,-3 1 1,-1 2 0,-2-3 0,-2 1-1,-3-1 0,3-1 0,-3 0 0,1-1 0,0-1 0,1-3 0,-1-1-1,3-2 0</inkml:trace>
  <inkml:trace contextRef="#ctx0" brushRef="#br0" timeOffset="638">0 527 2,'0'0'2,"0"0"0,2 0 0,2 0 0,0 0-1,2 1 1,2-1 0,3 1-1,1-1 0,3 0 0,1-1 0,3 0 0,3-1-1,1 0 0,2-1 0,-1 0 0,3-1 2,2 0-2,-2-1 0,1 1 1,-1-1 0,2-1-1,-2 2 0,2-2 0,-3 0 0,3 0 0,-2 0 0,-2-2 0,1 2-1,-3 1 0,0-1-2,-5 0 1,1 2 1</inkml:trace>
  <inkml:trace contextRef="#ctx0" brushRef="#br0" timeOffset="1040">177 696 3,'0'0'3,"0"0"0,0 0-2,0 0 1,0 0 0,0 0 0,2 0-1,2 0 0,2 0 0,2 0 0,1-2 1,3 0-1,2 1 0,1-1-1,1-1 0,3 1 0,-1 0 0,1-1 0,-1 0 0,1 0 0,-3 1 0,3 0 0,-5-1 0,3 1 0,-5 1 0,-2 0 0,3-2 0,-5 2 0,0-1 0,-2 1 0,1 1 1,-3-1 0,0 1-1,0-2 0,-2 1 0,2 1 1,-2 0-1,0 0 1,0 0-1,-2 0 1,2 0-1,-2 0 0,0 0 0,0 0 0,0 0 0,0 0 0,0 0 1,0 0-1,0 0 0,0 0 0,0 0 0,0 0 0,0 0 1,0 0-1,0 0 0,0 0 0,0 0-1,0 0 1,0 0 0,0 0 0,-2 4 0,0 0 0,0 1 0,0 1 0,0 1 0,-2 2 0,2 1 0,0 0 0,-2 2 0,2 2 0,-2 2 0,-1 0 0,1 2 0,-2 2 0,2-1 1,0 0-1,0 0 0,0-1 0,0 1 0,-1-2 0,1 1 0,2-3 0,-2 0 0,0-2-1,2 0 0,0 0-1,0-4 0,0 0 0</inkml:trace>
  <inkml:trace contextRef="#ctx0" brushRef="#br0" timeOffset="1615">374 909 1,'0'0'3,"0"0"0,0-1-1,2-2 0,3 0 0,-1-1 0,2 0-1,0 0 0,0-2 0,5 2 0,1-1 0,-2-1-1,5 2 2,-1-3-1,2 0 0,1-2-1,4 1 0,-1-1-1,1-2 0,1 0-1,1-1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4:28.3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 0 1,'-2'0'4,"2"0"0,-2 1-1,0 0 0,-1-1-1,1 0 0,2 1 7,-2-1-8,2 0 0,0-1-1,0 1 7,0 0-8,0 0 0,0 0 0,0 0-2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4:58.5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250 176 1,'0'0'3,"0"0"-1,0 0 1,0 0-1,0 0 0,0 0 0,0 0 0,0 0-1,0 0 0,0 0 0,0 0 1,0 0-1,0 0 0,0 0 0,0 0-1,0 0 0,0 0 0,0 0 1,0 0-1,0 0 1,0 0-1,0 0 1,0 0-1,0 0 1,0 0 0,0-1-1,0-5 0,0-1 1,0 2-1,0-4 0,0 1 0,-2 0 0,2 1 0,-2-2 0,0 0 1,0 0-1,2 0 0,-2 0 0,0 1 0,0-2 0,0 2 1,-1 0-1,-1 0 1,2 0-1,0 1 0,-2 0 0,0 2 7,0 1-7,0 0-1,-3 2 1,-1 2-1,0 2 0,0 2 7,-3 0-7,1 4 7,0 2-8,-1 2 1,1 0 0,2 2 0,1-1 0,3 0 0,-2-1 0,4-1 0,0-1 0,4 0 1,0-3-1,4-2 1,1 0-1,1-1 1,2-2 0,0-3 0,3 0 0,-1-3 0,3 2-1,-3-2 1,1 1 0,-1-1 0,-2 2 0,-1 0 0,-1-1 0,0 2 0,-2 1 0,-1 3 0,-1-1 6,0 1-7,0 3 0,-2 1 7,0 4-7,-2 0-1,2 3 8,0 1-8,-2 3 0,2 1 0,-2 5 1,0 0 0,0 2 1,2 2-1,-2 0 1,2-1-1,0 3 7,1-1-7,-3 0 0,0-1 0,0-2 0,0 1 1,-3-2-1,1-1 0,-2-2 1,0-1 0,-2-2-1,-2-2 7,-1-2-1,1-1-6,-2-1 12,-1-3-7,-3 0 0,2-3 5,-3 0-1,-1-2-1,-1-2-7,0-2 0,1-2-7,-1 0 20,-1-1-14,1-2 6,1-2-13,1-2 0,3-1 1,1-3 0,1-1-1,4-2 1</inkml:trace>
  <inkml:trace contextRef="#ctx0" brushRef="#br0" timeOffset="773">567 141 2,'0'0'3,"0"0"0,0 0 0,0 0 0,0 0-1,0 2 0,-3 1 0,1 2 0,-2 2 0,2 2 6,-2 2-8,0 1 1,-2 2-1,0 3 1,-1 1-1,-1 2 0,0 1 0,-1 1 0,3-1 0,0 0 0,2-1 0,4-1 0,-2 0 0,4-2-1,0-3 0,2 0 0,4-1 0,1-4-2</inkml:trace>
  <inkml:trace contextRef="#ctx0" brushRef="#br0" timeOffset="1037">763 222 2,'0'0'3,"0"0"0,0 0 0,0 0 0,0 2 0,0 2-1,2 1 1,-2 2-1,0 3 0,-2 0-1,2 2 0,-2 1 0,0 0 0,-2 0 0,4 0 0,-2-2 0,2-1 0,0-1-1,2-2 0,-2 0 0,2-3-1,2-1 0,-2-2 1,0-1 0,2-3 0,2-2 0,-1-2 0,-1 1 0,0-3 0,0 0-1,0-3 1,-2 2 0,2-1 0,-2 2 0,3 1 0,-3 0 1,0 2-1,0 1 0,-2 2 1,2 0-1,-2 2 0,0 4 7,2 0-1,-2 2-7,0 2 0,2 2 0,-2 1 7,2 1-8,-2 1 1,2 0 6,-2 3 6,2-2-14,-2 1 7,2-1-8,0-1 0,0-2 0,2-2 0,1-1 0,-1-1 0</inkml:trace>
  <inkml:trace contextRef="#ctx0" brushRef="#br0" timeOffset="1405">1106 115 3,'2'1'3,"-2"0"0,3 3 0,-1-2 7,2 3 4,-2 2-1,2 1-2,0 2 18,-2 3-3,0 2-10,0 4 5,-2 0-16,-2 5 5,0 1 5,-4 4 0,0-1-23,-5 2 8,1 3 0,-2-2 14,-3 0-29,1 0 3,-3-2-6,3-2 1,-3-2 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5:00.8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 8 3,'0'2'3,"2"0"0,0 0 0,0 0-1,0 1 0,0 0 0,5-1 0,-1 1 1,4-1-1,-1 0 0,3-1-1,1-1 0,2 0 0,-1-1 0,1 0-1,4-2 0,-3-2 0,3 0-2,-2 1 1,0 0-1,0 0 0,-3-1 0</inkml:trace>
  <inkml:trace contextRef="#ctx0" brushRef="#br0" timeOffset="215">0 136 1,'0'0'3,"0"0"0,0 0 0,0 0 0,0 0-1,2 0 0,0 0 0,0 1 7,2-1-8,0 2 6,5-2-1,1 2 0,3-4-8,1 1 7,5-1 0,2 1-8,2-3 0,4 0-1,3-2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5:01.4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431 212 2,'-2'-1'3,"0"0"0,0 1 0,-3-1-1,1 1 0,0 0 0,0 1 0,0 0 1,-2 1-1,-1 3-1,1 0 0,-2 1 0,0 1 0,-1 4 0,1 1-1,0 0 1,-3 3 0,3 2 6,0 1-7,-2 4 0,-1 1 6,3 1-1,-2 2 6,1 1 0,3 0-15,0 0-1,2 0 15,0-1-14,2 1 7,-1 1-1,3-1 0,0 1 6,0-1-14,0-1 14,3 1-14,-3 0 13,0 0-13,2-2 7,-2 2 0,2 0 6,-2-2-7,-2 1 6,0 1-13,2-1 7,-5 0 6,3-1-7,-2-1 7,0 0-7,0-1 6,-2 1 0,-1-2-8,-1-1 8,-2-2-1,2 0-14,-3-2 15,1 1-15,0-3 2,-1-1 14,-1-2-1,-1-1-13,3 0 1,-2-2 20,1-2-8,-1 0 0,1-1-1,1-2-15,0-1 16,1 0-8,1-2-6,2-1 2,0 0-1,2-1 1,-3-1 0,3-2 0,2 0 1</inkml:trace>
  <inkml:trace contextRef="#ctx0" brushRef="#br0" timeOffset="3211">818 543 1,'0'0'2,"0"-2"0,2 0 0,0 0 0,0-2 0,0 1-1,0-2 0,0 3 0,0-3 0,3 0-1,-1-1 1,2 3 0,0-2 0,2 1 0,3-1-1,-1 0 1,2 3-1,1 0 0,-3 3 0,3 1 0,-1 2 0,-2 3 0,-1 1 0,-1 2 2,-2 2-2,-2 2 0,-2 1 0,0 2 1,-2 0 0,0 0-2,0-1 2,-2 1-1,0-3 0,0 0 0,2-3 0,0-1 0,-2-1 0,2-3 0,2-2 0,0-1 0,2-2 0,-1-5 0,3 0 0,0-4 0,0-1 0,2-1 0,1-2 0,-1-1 0,0 0-1,-1 0 1,1 0 0,-2 0 1,2 2-1,-1 0 0,-1 2 0,-2 1 0,0 1 0,0 1 0,-2 0 0,0 3 0,0 0 0,-2 3 0,0 1 0,0 2 1,0 2-1,-2 2 0,0 3 1,-2 0-1,2 2 0,0 1 0,0-2 0,0 3 0,0-2 0,2 1 0,0-2 0,0 1 0,2-2 0,2-1 0,-2-1 0,2-3 0,2 1 0,1-2 0,-1-2 0,2 0 0,2-2-1,-1-2 0,1-3 0</inkml:trace>
  <inkml:trace contextRef="#ctx0" brushRef="#br0" timeOffset="4337">1280 556 1,'0'-2'3,"0"2"-1,0-1 0,0 0 0,0 1-1,0-2 0,0 1 0,0 1 0,0 0 0,0 0 0,0 0 0,2 0 0,0 0 0,0 1-1,2-2 0,2 0 0,2 1 1,3-2-1,-1-1 0,5 1 0,1-1 0,3-1 0,-1 1 0,3-1 0,0 0 0,-1-1 0,1 0 0,-2 1 0,-1 0 0,-1 1 0,-2-2-1,-1 1 0,-4 2 0,3-1 0</inkml:trace>
  <inkml:trace contextRef="#ctx0" brushRef="#br0" timeOffset="4619">1458 417 1,'0'0'2,"0"0"1,0 3-1,0 4 0,2-1-1,-2 2 0,2 3 0,-2 0 1,4 3-1,-4 0-1,2 1 1,0 2-1,-2-2 1,0 1-2,0 0 1,2-1-1</inkml:trace>
  <inkml:trace contextRef="#ctx0" brushRef="#br0" timeOffset="4859">1737 410 2,'0'0'1,"0"0"0,0-1 1,-2-3-1,2 2 0,2-1 0,-2 1 1,2-1-1,-2 0 0,0 1 0,2 0 1,-2-1-1,2 1 0,-2 0 0,2-1 0,0 2-1,-2 0 2,2 0-1,-2 0-1,0 0 1,3-1-1,-1 1 1,-2 0 0,2-1-1,0 1 0,2-1 0,0 0 0,-2 1 0,2-1 0,0 0 0,3 1 0,-1 0 0,0 0 0,0 1 0,0 0 0,1 2 0,-1-1 0,0 4 0,0 0 0,0 1 0,-3 1 0,-1 2 0,-4 2 0,-1 2 0,-1 0 0,-4 1 1,2 1 0,-2-1-1,1 0 0,1-1 0,-2-2 0,4-1 0,2 0 0,0 1 1,2-4-1,2 1 0,2-1 0,4-1-1,0-1 1,3 1 0,1 0 0,1 1 0,-3-1 0,2 0 0,-1 2 0,-1 0 1,-2 0-1,-1 0-1,-3 1 1,-4 1 0,0 0 0,-4 1 0,-1-1 0,-3 1 0,-2-1 0,-1 1 0,-3-2 0,1-2 0,1-1-1,0-2 0,1 0 0</inkml:trace>
  <inkml:trace contextRef="#ctx0" brushRef="#br0" timeOffset="5352">2155 360 2,'0'2'3,"-2"2"-1,0 0 0,-2 3 0,0 4 0,0-1-1,0 2 0,-1-1 0,1 1 1,2 1-1,0 0 0,4-3 1,0-2-2,2-1 1,5 0 0,-1-3-1,2-2 0,1-2 1,-1-2-1,2-2 0,1 1 0,-1-2 0,3-1 1,-3-1-1,-1 0 0,1 0 1,-2 1-1,-1 1 1,-1 0 0,0 0-1,-4 3 0,2 0 0,1 1 0,-3 3 0,-2 1 0,2 4 0,-2 3 0,-2 1 0,2 2 0,0 1 0,-2 2 1,2 2-1,0 0 1,0 1-1,1 1 0,-3-1 0,0 0 0,0 0 0,0-1 0,-5 0 1,1-2 0,-2 1 6,-4 0-8,-3-1 7,1-1-1,-5-1 0,-1 0-8,-1-2 0,-4-2 0,-2-1-1,1 0 0</inkml:trace>
  <inkml:trace contextRef="#ctx0" brushRef="#br0" timeOffset="6222">816 430 2,'-8'1'2,"-1"2"0,-1 1-1,2 1 0,-3 2 0,-1 2 0,1 2 0,1 3-1,2 4 1,-2 1 0,3 3-1,-1 3 0,2 3 1,0 0 0,4 2-1,-1 0 1,6 2-1,-1-1 0,4 0 0,2 1 1,2-1-1,3-1 0,3 0 0,1-3 0,4 0 0,1-5-1,5-1 0</inkml:trace>
  <inkml:trace contextRef="#ctx0" brushRef="#br0" timeOffset="6763">2532 283 2,'2'6'1,"2"2"1,0 2 0,-2 3 0,3 3 0,1 3 0,-2 2-1,0 2 1,-2 2-2,2 1 1,-2 2 0,-4 3-1,0 0 1,-4 4 0,0 1 1,-7 2-1,-1 1 0,-3-2 0,-1 1 0,-5-1-1,0 2-1,-4 0 0,-2 2 0,-4 1-2</inkml:trace>
  <inkml:trace contextRef="#ctx0" brushRef="#br0" timeOffset="12624">2919 568 1,'-2'-4'2,"2"0"0,-2-1 0,2 2 0,-2-2 0,0-1 0,0 2 0,2-1-1,-2 0 0,2 2 0,-2-1 0,-3 1 0,3-2-1,0 2 0,0 0 2,-2 1-1,2 0-1,-2 2 0,0-2 1,-2 1-1,-1 4 0,3-1 0,-2 1 0,0 3 0,-2 0 0,-1 2 0,1-1 0,0 2 0,-1 1 0,1 1 0,2 0 0,0-1 0,-1 2 0,-1 1 0,2-2 0,0 0-1,0-1 1,1 0 1,3-2-1,0 0 0,0-1 0,2 0 0,2 0 0,-2-1 0,4-2 0,1-1 0,-1 0 0,0-2 0,0-1 0,2-2 0,0-2 0,3 0 0,-1-2 0,0-1 0,3-1 0,-1-4 0,0 1-1,1-2 2,1-2-1,-2-2 0,3-2 0,-3-1 0,-2-1 0,3 0-1,-1 1 1,-2-1 0,1 0 0,-3 4 1,2-2-1,-2 3 0,1 0-1,-3 2 1,0 1 0,0 0 1,-4 3-1,2 0 1,0 4-1,0-3 1,0 4-1,-2 0 0,0 0 0,2 1 0,-2 1 1,2 0-1,-2 0 0,0 1 0,0 0-1,0 1 2,3 1-1,-3-2 0,0 1 0,0 2 0,0-1 0,0 2 0,-3 2 0,1 0 0,2 2 0,-2 1 0,2 1 1,-2 1-1,0 1 1,-2 2-1,2 1 0,0 2 0,0 1 0,0 2 0,0 0 0,0 2 0,-2-2 0,1 0 0,3 1 0,-2-1 0,0 1-1,2 0 1,0-3 1,2-1-1,0 0 0,1-2 0,1 0 0,-2-3 0,0-1 0,2 0 0,0-2-1,2-2 0,-2 0-1,1-1 0,3-2-1</inkml:trace>
  <inkml:trace contextRef="#ctx0" brushRef="#br0" timeOffset="13440">3217 398 1,'0'0'3,"-2"-1"-1,2 1 1,-2-1-1,2 0 0,0 2 0,0-1 0,0 0-1,0 0 0,0 0 0,0 1 1,0 4-1,-2 0-1,2 2 1,-2 2 0,0 1-1,2 0 1,-2 2-1,2 1 0,0 1 0,0-4 0,0 1 0,2-2 0,-2 0 0,2 0 0,0-2 0,2-2 0,0 0 1,0-3-1,1-2-1,-1 0 1,0-2 0,2-2 0,0 0 0,-2-3 0,1 0 0,1-1 0,-2 2 0,-2-1 1,2 1 0,-2 1 0,0 0 0,0 0 0,0 0-1,0 4 1,-2-2-1,3 2 1,-3 1-1,0 3 0,2 1 7,-2 0-1,0 2-7,2 1-1,-2 2 8,0 1-8,0 2 1,0 1 0,0 1 0,0 2 0,0 2 0,-2-1 0,2 0 0,0 0 7,-2 0-7,-1 0-1,-1-2 1,2 0 0,-2-1 7,0 0-8,0-1 1,-4-2 6,-1 1 6,-1-3-14,0 2 7,-3-3 7,1-1-16,-1 0 14,-1-1-14,-1-3 0,-1 1-1,1-3 0,1-1 0</inkml:trace>
  <inkml:trace contextRef="#ctx0" brushRef="#br0" timeOffset="15250">118 1465 2,'-2'0'2,"0"1"0,0 1 0,0 0-1,2 2 0,-2-1 0,0 1 0,0 0 0,0 1 0,0 1 0,-1 1 0,1 0 0,-2 1 0,2 0 0,0 1-1,0 1 1,-2-1-1,2 0 2,0 0-1,2-3-1,0 1 0,2 0 0,0-2 0,2 0 0,2-3 0,0-2 0,3-1 0,-1-1 0,0-2 0,3 1 0,-1-3 0,0-1 0,-1 0 0,1 0 0,-4-1 0,2 0 0,-3 1 0,-1-3 0,0 2 0,-2 0 1,0-1-1,-2 1 0,-2 1 1,0 0 0,0 1-1,-2 0 1,0 2 0,-3 1 0,1 1-1,0 1 1,-2 1-1,-1 0-1,3 1 0,-2 0-1</inkml:trace>
  <inkml:trace contextRef="#ctx0" brushRef="#br0" timeOffset="17251">572 81 2,'0'0'2,"0"0"0,0 0-1,0 0 0,0 0 0,0 0 1,0 0-1,0 0 0,0 0-1,0 1 0,0 0 1,0 1 0,-3 1-1,3-2 0,-2 1 0,2 0 0,-2 1 1,2 0-1,-2 2 0,0 0 0,0-1 1,0 1-1,0 1 0,2-2 0,-2 2 1,0 1-2,0-2 1,0-1 0,0 1 0,2-1 1,-2-1-1,2 1 0,0-1 0,-3 1 0,3-1 0,0 0 0,0 1 0,0-1 0,0 1 0,0-2 0,3 2-1,-3-1 1,2 0 1,-2 0-1,0 1 0,0-2 0,0 1 0,2 0 0,0-1 0,2 0 0,0 2 0,0-3 0,0 0 0,0-1-1,3 0 1,-3-1 0,2 0 0,0-1 0,0 0 1,3 0-2,-5-1 1,0-1 0,2-1 0,-2 2 0,0-2 0,1 1 1,-3-1-1,2-1 0,-2 1 0,-2 0-1,0 0 1,0-1 0,0 2 0,-2-2 1,0 1-1,0 0 0,2 1 0,-4 0 0,1 1 0,1-1-1,-2 2 2,0-1-1,0 1 0,2 0 0,-2 2 0,2-1 0,-2 1-1,2 0 1,-1 0 0,1 0-1</inkml:trace>
  <inkml:trace contextRef="#ctx0" brushRef="#br0" timeOffset="19166">565 10 2,'0'-3'2,"0"1"0,0 1 0,2-1-1,-2 0 0,2 2 1,-2 0-1,-2 0 0,2 0 0,0 0 0,0 0-1,0 2 1,2 2-1,-2 1 1,3 3-1,-1 0 1,0 3-1,0-1 1,0 2-1,2 2 0,-2 0 0,2 1 0,0 0 0,-2 1 0,3-1 0,-1 2 0,0-1 0,0-2 0,0 1 0,-2-1 0,2-1 0,-2-3 0,0 1 0,0-2 0,1-1 0,-1-2 0,0 0 0,0-1 0,0 0 0,-2-1 2,0-2-2,0-2 0,0 0 0,0 0 0,0-4 0,0 1-2,0-2 1,0-1 0</inkml:trace>
  <inkml:trace contextRef="#ctx0" brushRef="#br0" timeOffset="19551">812 76 2,'0'0'2,"0"0"0,0 0 0,-2 3 0,2 2-1,0 2 0,-2 2 0,-1 2 0,-1 1 0,2 1 0,-2 3 0,0 0 0,0 0-1,0 3 0,-3-1 0,3 1 0,0-2-1,2 2 0</inkml:trace>
  <inkml:trace contextRef="#ctx0" brushRef="#br0" timeOffset="19788">909 218 2,'0'0'3,"0"0"-1,0-2 0,0 0 0,2 0 0,-2 0-1,2-1 1,-2 2-1,2 0 0,0 0 0,0 0 0,0 0-1,0 1 2,1 0-1,1 0 0,0 1-1,0 1 0,0 0 0,-2 2 0,2-1 0,0 2 1,-1 1-1,-1 0 0,-2 1 0,0 0 0,0 1 1,-2-1-1,2 0 0,-3 0 0,1-1 0,0-2 0,2 1 0,2-1 0,0-1 0,3-1 0,-1-1 0,4 0 0,-2-1 0,5 0 0,-1 2 0,0-2 0,1 0 0,-1 2 0,-2 0 0,1 1 0,-5 1 0,0 0 0,-2 2 0,-2-1 0,-2 2 0,-2 1 0,-5 1 1,1-1-1,-2-1 0,-3 1 1,1 0 0,-1-1-1,-1 0 0,4-2-2,-1-3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6:05.14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-306048 0 2,'0'0'2,"0"0"-1,0 0 0,0 0 0,0 0 0,0 0 0,0 0 0,0 3-1,0-3 1,0 0-1,0 0 0,0 0 0,0 0 0,0 0 0,0 0 0,0 0 0,0 0-1,0 0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5:29.3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11 2,'0'0'1,"0"0"1,0 0 0,0 0-1,0 0 0,0 0 0,0 0 1,0 0-1,0 0 1,0 0-2,0 0 1,2 2 0,2-2 0,0 0 0,-2 0 0,5 0-1,-3 0 2,4 0-1,0 0 0,1-3-1,1 3 0,2-1 1,-1 0-1,1 0 1,3 1-1,-1-1 0,1 0 0,-3-1 0,4 1 0,-1 1 0,-1-1 0,-1 1 0,3 0 0,-3-1 0,-1 1 0,1 1-1,-1-1 0,-2 0-1,1 0-1</inkml:trace>
  <inkml:trace contextRef="#ctx0" brushRef="#br0" timeOffset="367">62 123 1,'0'0'3,"0"0"-1,0 0 0,0 0-1,0 0 0,0 0 0,0 0 0,2 1 0,0 0 0,2-1 0,-2 1 0,3 0 0,-1 1 0,2-1-1,0 1 1,2-1-1,3 3 0,-1-2 1,2 0-1,1 2 2,3-1-2,-1 0 0,4-1-3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5:33.1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21 566 1,'-2'0'2,"-1"0"0,1 0 0,-2 0-1,2 0 0,0 0 0,0-2 0,0 1 0,2 1-1,-2-2 1,2 0-1,0-2 0,2 2 1,0-3-1,0 1 1,2-1-1,2 0 0,3 2 0,-1-1 1,2 2-1,3 1 0,-1 1 0,1 2 0,1 2 0,-2 1 0,1 2 0,-1 3 1,-1 0-1,-3 2 0,-2 1 1,0 0-1,0 3 0,-3 0 0,-1 0 0,0-1 0,-2 0 0,0-1 0,0 0 0,0-2 0,0-3 0,-2 1 0,2-3 0,0 0 0,2-3 0,-2-3 0,2-2 0,0-3 0,2-3 0,0-4-1,0 1 1,2-3 1,1-1-1,1-1 0,0-2 0,0 2-1,1-1 1,-1 2 0,0-1 0,-2 1 0,1 2 1,-1 2-1,-2 1 0,0-1 0,0 3 1,0 0-1,-1 2 0,-1 0 0,0 0 0,0 2 0,0 2 0,-2 2 1,0 1-1,0 0 0,-2 4 0,0 0 0,0 3 0,-3 2 0,3 2 0,0-1 0,0 1 0,0 1 2,0 2-1,2 0-1,0-1 0,0 0 0,0-1 0,0 0 0,2-2 0,2-1 0,0-1 0,1 0 0,-1-3 0,4-1-1,-2-3-1</inkml:trace>
  <inkml:trace contextRef="#ctx0" brushRef="#br0" timeOffset="904">527 520 2,'0'0'2,"0"0"0,0 0-1,0 0 0,0 0 0,0 0 1,0 0-1,0 0 0,0 0 0,0 0 0,0 0 0,0 0 0,0 0-1,0 0 1,0 0-1,0 0 0,0 0 0,0 0 0,0 0 0,0 0 0,0 4 0,0 4 0,-2-1 0,0 0 1,2 1-1,0-2 0,2 2 0,-2-1 0,2-1 0,-2 1 0,2-3 0,3 0 0,-3-1 0,2-2 0,2-1 0,0 0 0,-2-1 1,2-2-1,1-1 0,1 0 0,0-3 0,-2 0 0,1-1 0,-3 1 0,2-3 0,0 3 0,-2-1 0,-2-1 0,0 1 0,-2 1 2,3 1-2,-1-1 0,-2 1 1,0 2 0,0-1 0,2 1-1,-2 1 1,0 1-1,0-1 0,0 1 0,2 0 0,-2 2 0,0 0 0,0 1 0,0 2 0,0 1 0,0 0 0,0 2 0,2 1 0,0 2 0,0 1 0,0 0 0,-2 2 0,2 1 0,0-1 0,0 4 0,0-2 0,0-1 0,-2 5 0,2-2 0,0 2 0,-2-2 0,0-2 0,0 1 0,0 0 0,-2-1 0,0 0 0,2-2 0,-4-1 0,2-1 0,0 0 0,-2-1 0,2 1 0,-2-3 0,-2 0 0,-1-3 0,1 0 0,-2-2 0,0-1 0,-1-2 0,1 0 0,0 1 0,-1-2 0,1-1 0,-2 1 0,4-2 0,-1-1-1,3-1 0</inkml:trace>
  <inkml:trace contextRef="#ctx0" brushRef="#br0" timeOffset="1817">864 600 1,'0'-1'2,"0"1"0,2 0 0,-2 0 0,3 0 0,-3 0-1,0-1 0,2 1 0,-2 0 0,2 0-1,0 0 0,-2-1 1,2 1 0,2 0 0,2 0-1,-2 0 0,5 1 1,-3-1-1,2 0 0,2-1 1,3 0-1,-3 1 0,3-1 0,-1 1 0,0-1 0,1-2 0,-1 2 0,-1 0 0,-1 0 0,0-2 0,1 2 0,-3 0 0,0 1 0,-4-2 0,2 1 0,-1-1 0,-1 1-1,0 0 0,-2 0 0</inkml:trace>
  <inkml:trace contextRef="#ctx0" brushRef="#br0" timeOffset="2232">993 487 1,'0'0'2,"2"2"0,-2-1-1,0 1 1,0 3-1,2-2 0,-2 3 0,2 0 0,-2 2 0,2 4-1,-2-2 0,2 2 1,-2 1 0,0 1-1,0 0 0,0 1 0,0 1 0,0-2 0,0-1-1,2 0 0</inkml:trace>
  <inkml:trace contextRef="#ctx0" brushRef="#br0" timeOffset="2538">1220 411 1,'0'0'2,"0"0"0,0 0 0,0 0 0,0 0 0,0 0-1,0 0 0,0 0 0,0 0 0,0 0 0,0 0 0,0 0 0,0 0-1,0 0 0,0 0 0,0 0 0,2 0 0,0-2 0,0-1 0,5 0 0,-3 0 0,2 0 0,-2 0 0,2 0 0,0 0 0,3 2 1,-1-1-1,0 1 0,1 1 0,-1 0 0,-2 1 0,0 1 0,-2 1 0,1 2 0,-3 0 1,0 2-1,-2 2 2,-2 0-2,-3 0 0,1 1 0,-2-1 0,2 0 0,-2 0 1,4 0-1,-2 0 0,1-2 0,1 0 1,4 0-1,3-1 0,-1-1 0,2 2 0,0-1 0,5-1 0,-1-2 0,-2 3 0,5-1 0,-5-1-1,2 1 1,-2-1 1,-1 0-1,-1 0 0,-2 2 0,-2-2 0,0 2 0,-4 0 0,2 1-1,-4 0 1,-4 0 0,1-1 0,-1 1 0,-2 0 0,-1 0 0,1 1 0,0-3 0,-3 0 0,3 0 1,0-3-2,-1 2 0</inkml:trace>
  <inkml:trace contextRef="#ctx0" brushRef="#br0" timeOffset="3377">1595 362 1,'-3'4'2,"1"1"0,0 1-1,0 2 1,-2-1-1,2 1 0,2 1 0,0-1 0,0-1 0,2 1-1,2-2 1,0-3 0,3 1-1,1-3 0,0 0 0,0-2 0,3-1 0,-1-1 0,-2-1 0,3 0 0,-3-2 0,0 0 1,-2 2-1,1-2 1,-3 1 0,2 2-1,-4-1 1,2 2-1,0 0 1,-2 1-1,3 2 0,-1 2 0,0 2 0,0 2 0,2 1 0,-2 2 0,3 1 0,-1 0 0,-2 2 0,2 1 0,-4 0 0,2 1 0,-2-1 0,0 0 0,-2 1 0,0 0 0,-2-1 0,-2 2 0,0-4 0,-4 1 0,2 0 0,-3-3 0,1 1 0,0-3 0,-3-1 0,3-4-1,0 0 0</inkml:trace>
  <inkml:trace contextRef="#ctx0" brushRef="#br0" timeOffset="3764">1837 206 1,'8'-1'1,"0"0"1,-2 0-1,3 0 0,-1 1 0,2 1 0,-2 1-1,1 2 1,-1 0 0,-2 2 0,0 1 0,-1 4 0,-1 0 0,-2 2 0,-2 0-1,0 1 1,-2 1 0,-2 0 0,1 0-1,-1 0 1,0 0 0,0-2-1,0 1 0,2-2 0,0-3 0,2 0 0,2-2 0,2-1 0,2-4 0,2 0 0,5-4 0,1-1-1,1-3 0</inkml:trace>
  <inkml:trace contextRef="#ctx0" brushRef="#br0" timeOffset="4210">1282 919 1,'4'-3'2,"0"0"0,3 1 0,-1 0 0,2-1 0,5 1 0,-1-1-1,2 0 0,7 0 0,0-2 0,6 0 0,4-2 0,2 0-1,0-1 1,4-1-1,0-3 0,3 2 0,-3-2 0,2 1-1</inkml:trace>
  <inkml:trace contextRef="#ctx0" brushRef="#br0" timeOffset="4534">1559 1008 1,'2'0'2,"1"-2"-1,3 1 1,0-1 0,0 1-1,2 0 0,3-1-1,-3 2 1,0 0-1,3 0 0,-3 0 1,0 3 0,-2 0 0,-1 1 0,-1 1-1,-2 4 0,0-2 0,-4 2 0,-2 1 0,-1 2 0,-1 0 0,0-2 0,-2 2 0,-1-1 0,3 0 0,-2-2 0,-2 0 0,3 0 0,1-2 1,0 0 0,2-2 0,0 1-1,2-1 0,0-1 0,0-1 1,0 0 0,4-2 1,0 1-1,0-2-1,4 0 0,2-2 1,0 0-1,3-1 1,1-1 0,3-2-1,1 1 0,3-2 0,-1-3 0,5 0 0,0-1-1,0-1 0</inkml:trace>
  <inkml:trace contextRef="#ctx0" brushRef="#br0" timeOffset="5241">2184 99 2,'0'0'2,"0"0"0,0 0 0,0 0 0,0 0-1,-2 0 0,2 3 1,-2 1-1,0 2 0,0 3 0,2 3 0,-2 2 0,2 3-1,0 4 0,-2 3 0,2 1 0,-2 4 0,2 1 0,-3 4 1,1 2-1,2 3 0,0 1 0,-2 3 2,0 2-2,0 0 0,-2-1 1,2-1-1,0 0 0,0-2 0,0-2 0,2 0 0,-2-3-1,2-1 2,0 0-1,0-4 0,0 0 0,0-2 0,0-3 0,0 0 0,0-2 0,2-3 0,-2-1 0,2 0 1,-2-3-1,2-2 0,-2-3 0,0-1 0,0 0 0,2-1-1,-4-2 2,2-1-1,0-1 0,2 0 0,-2-2 0,2-1 0,-2 1 0,2-2 0,0 0 0,-2-1 0,0 0 0,2-1 0,-2 0 0,0 0 0,0 0 0,0-2 0,2 1 0,-2 0 0,0 0-1,0-2 0,2 1-1,-2-1 1</inkml:trace>
  <inkml:trace contextRef="#ctx0" brushRef="#br0" timeOffset="6456">2349 977 1,'0'0'2,"0"0"0,-2 1 0,2 3-1,-2 2 0,-2 1 1,2 1-1,0 0 0,2 1 0,-2 1 0,2-1 0,2 0-1,-2-1 1,2 1 0,0-3-1,0-1 0,4 0 0,1-3 0,-3-2 0,2 0-1,0-2 2,0-2-1,1 1-1,-1-3 2,-2 0 0,0-1 0,0 1-1,0-1 0,0-1 0,-1 2 0,-1 1 2,0-1-1,0 1 0,-2 2-1,2-1 0,-2 1 0,2 0 0,-2 2 0,2 0 0,-2 1 0,2 2 0,-2 2 0,2 2 0,2-1 1,0 4-1,1 1 0,-1 1 0,0 1 0,0 2 0,2-1 0,-2 1 0,0-1 0,-2 1 0,3-1 0,-3 1 0,-2-2 0,2 0 0,-2 0 0,-2-2 0,0 2 0,0-1 1,-3-1-1,-1-1 0,0 0 0,-2-1 0,2-1 0,-5-1 0,3-1 0,-2-1 0,-1-1 0,1-1 0,0-1-1,-1-2-1</inkml:trace>
  <inkml:trace contextRef="#ctx0" brushRef="#br0" timeOffset="7005">2637 1030 1,'0'2'2,"0"-1"0,0 0 0,0 2 0,2-1-1,0 0-1,0 1 1,0-2 0,4 1 0,1-1-1,-1 0 1,2 1 0,0-2-1,3-2 0,-3 2 1,0-1-1,1 1-1,-1-1 0</inkml:trace>
  <inkml:trace contextRef="#ctx0" brushRef="#br0" timeOffset="7233">2629 1142 1,'0'0'3,"0"0"-1,0 0 0,0 0 0,0 0 0,2 0-1,2 0 0,2 0 0,-2 0 0,2 0 0,3 0 0,-3 0-1,2 2 0,0-2 0,3 0-1,-3-2 0</inkml:trace>
  <inkml:trace contextRef="#ctx0" brushRef="#br0" timeOffset="7559">2937 1018 1,'0'0'3,"0"0"-1,-2 0 0,2 0 0,0 0 0,0 0-1,0 0 1,0 0-2,-2 1 1,0 1 0,-3 1-1,3 1 1,-2 2 0,0 1-1,2 1 1,-4 3-1,2-1 0,-2 1 0,3-1 0,-1 1 0,2-2 0,2-1 0,2 0 0,0 0 0,0-2 0,5-1 2,-3-3-2,2 1 0,2-5 0,3 0 0,-1-1 1,0-2-1,1-1 1,-1 0-1,0 0 0,-1-2-1,-1 1 1,-2-1 0,0 0 1,-2 0-1,-4-1 0,0 1 0,0-2 1,-2 3 0,-2-1-1,0 1 0,0-1 0,-2 2 0,0-1-1,-1 1-1</inkml:trace>
  <inkml:trace contextRef="#ctx0" brushRef="#br0" timeOffset="8316">2571 0 3,'0'0'3,"0"0"0,0 0-1,-2 0-1,2 2 0,0-2 0,0 1 0,-2 1-1,2 3 1,-2 2 0,2 1 0,-3 2-1,1 1 1,-2 2 0,0-1-1,2 2 2,-2 0-2,0 1 0,2 2 0,-2-2-2,2 0 1</inkml:trace>
  <inkml:trace contextRef="#ctx0" brushRef="#br0" timeOffset="8547">2687 110 2,'0'0'2,"0"0"0,-2 4 0,-1 1 0,-1 3-1,0 0 0,-2 3 0,2 0 0,-2 3 0,-1 0 0,-1 0 0,2 3-1,0-1 0,0 0-1</inkml:trace>
  <inkml:trace contextRef="#ctx0" brushRef="#br0" timeOffset="8850">2718 310 2,'0'0'2,"0"0"0,0 0-1,0 0 0,0 0 0,0 0 0,0 0-1,0 0 0,0 0 0,0 0 1,0 0 0,0 0-1,0 0 1,0 0-1,0 0 0,0-1 1,4-2 0,0 1-1,2 0 0,-2-2 0,2 3 0,1-1 0,-1 0 0,0 2 0,-2 0 0,2 0 0,1 2 0,-3 0 0,0 1 0,0 1 0,-2 2 0,0 0 0,-2 1 1,-2 0-1,0 0 0,-2 1 0,0-1 1,2-2 0,0 2-1,-3-1 0,3-1 0,-2-2 0,4 1 0,0-1 0,0-1 0,0 1 0,2-2 0,-2 0 0,4 1 0,-1-2 0,1 1-1,0 0 1,0 1 0,2 0 1,-2 1-1,0-1 0,1 2 0,-1-1 0,0 2 0,-2-1 1,0 1-1,-2 0 0,2 1 1,-4-2-1,0 1 0,-2-1 0,0 0 0,-1 1 0,-1-3 0,0 1 0,0 0 0,2-3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5:44.61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 2,'0'0'2,"0"0"0,0 0 0,0 0-1,0 0 1,0 0 0,0 0-1,0 0 0,0 0 0,0 0 0,0-1 0,0 1 0,2 0 0,-2 0-1,0-1 0,0 1 2,2 0-1,0 1-1,2 0 1,-2 0 0,2 0-1,0-1 0,3 0 0,1 2 0,0-1 0,3-1 1,-1 0-1,3 0 0,-1 0 0,3 0 0,-1-1 0,1 1 0,0 0 0,-1 0 0,1 0 0,-1 0 0,-1 0 0,-3 1 0,1-1 0,-3 1 0,0 0-1,1 0 0,-3 0 0,-2-1-2</inkml:trace>
  <inkml:trace contextRef="#ctx0" brushRef="#br0" timeOffset="386">57 92 1,'0'0'2,"0"0"1,0 0 0,0 0-1,0 0 0,0 0 0,0 0 0,2 0-1,0 0 0,0 0 0,0 1 1,0 1-1,0-1-1,5 0 1,-1 2 0,2-2-1,1 1 0,3 0 1,1-1-1,1 1 0,3-2 0,4 0 0,0 0 0,2-3-1,-1 1-1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5:48.5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77 21 2,'0'0'2,"0"0"0,-3 0 0,3 0 0,0 0-1,0 0 1,0 0-1,0 0 0,0 0 0,0 0 0,0 0 0,0 0 0,0 0 0,0 0-1,0 0 0,0 0 0,0 0 2,0 0-2,3 0 0,-1 0 0,4-2 0,0 0 0,2 0 0,3 0 1,-3-1 0,2 1-1,1 0 0,-1-1 0,0 1 0,1 1-1,-1 1 1,0 1 0,-1 0 1,-1 0-1,0 2 0,-2 0 0,1 1 0,-3 0 0,0 2 0,-4 1 0,0 0 0,-2 1-1,0 0 1,-2 1 0,-3-1 0,3-1 0,0 0 0,0 0 1,2-1-1,-2-1 0,0 1 0,4-3 0,-2-1 0,-1 1 0,6-2-1,-1 0 1,0-2-1,2 1-1,0-1 2,0-1 0,2 1-1,3 0 1,-3 0 0,0 1 0,2 0 0,-2 0 0,1 2 0,-3 1 0,0 0 0,0 2 0,0-2 0,-2 3 0,-2 0 0,0 0 0,0-1 0,-4 2 0,2 0 0,-2 0-1,-2 1 1,-3 0 0,1 1 0,0-1 0,-2-1 0,-1 0 1,1 0-1,0-2 0,-3 1 1,3-1-1,-3-1 0,3 1 0,0 0 0,1-2 0,1-2 0,0 0 0,2-1-1,2-1 0,-1 0 0</inkml:trace>
  <inkml:trace contextRef="#ctx0" brushRef="#br0" timeOffset="638">0 420 1,'0'0'2,"2"1"0,-2-1-1,2 2 0,0-1 0,0 1 0,2-1 0,1 2 1,-1-1-1,0 0 0,0 1 0,2 0 0,2-1-1,1 1 1,1-2 0,2-1 0,1-1 0,-1-1-1,5 1 2,-1-1-2,1 0 1,2-1-1,-1 0 0,1-1 0,1 1-1,1-2-1</inkml:trace>
  <inkml:trace contextRef="#ctx0" brushRef="#br0" timeOffset="997">194 596 1,'0'0'2,"0"0"1,0 0-1,0 0 0,0 0-1,0 0 1,0 0 0,0 0-1,0 0 0,0 0 0,0 0 0,0 0-1,0 0 0,0 0 1,0 0-1,3-1 0,-3 0 2,2-1-2,4-2 0,-2 1 0,4 0 0,-2 0 1,3 1-1,-1-2 0,0 3 0,0 1 0,1 0 0,-1 1 0,-2 2 1,-2 0-1,1 0 0,-1 3-1,-2 0 2,-2 3-1,-2 1 0,0-1 0,-3 1 0,1 0 0,0 0 0,2-1 0,-2-1-1,2-1 1,0-1 0,0 0 0,2-1-1,2-1-1,0 1 1,0-2 0,2 0 0,-2 0 1,2-1-1,0 1 1,1-1 0,-3 1-1,0 0 1,0-1 0,-2 2 0,0-1 0,-2-1 0,0 3 0,-5-2 0,3 2 0,-2 0 0,0-3 0,-2 3 0,-1-1 0,-1 0 0,2-2 1,-3 0-1,1 0 0,2-1-1</inkml:trace>
  <inkml:trace contextRef="#ctx0" brushRef="#br0" timeOffset="1618">724 396 1,'0'0'3,"0"1"-1,0-1 0,0 0 0,0 0 0,2 0 0,0 0-1,-2 0 1,0 0 0,0 0-1,0 0 1,2 0-1,-2 1-1,2-1 1,2 0-1,0 0 0,1-1 1,1 1-1,0 0 1,2-1-1,1 0 0,-1 1 0,0-1 0,0 1 0,3 0 0,-1-2 0,2 1 0,-1 0 0,1-1 0,-1 0 0,3-2 0,-4 3 1,3-1-1,-3-1 0,0 2 0,-1 0 0,-1-1 0,-2 2 0,0-2 0,1 2 0,-3-1 1,-2 1-1,2 0 1,0 0-1,-2-1 0,-2 1 0,2 0 0,0 0 0,-2 0 0,2 0 0,-2 0 0,0 0 0,2 1 0,-2 0 0,-2 1 0,2-2 0,0 0-1,0 0-1,0 0 0</inkml:trace>
  <inkml:trace contextRef="#ctx0" brushRef="#br0" timeOffset="2428">93 22 1,'0'0'2,"0"0"0,0-1-1,0 1 1,2 0-1,2-3 1,3 1-1,-3 0 0,4-1 0,-2 2 0,2-1 0,3 1-1,-1 0-1,0 1 1,3 0 0,-1 0 1,1 1-1,-1 0 0,0 2 0,1 2 0,-1 0 1,-1 0 0,-3 2-1,0 1 0,-2 3 0,1-1 0,-3 1 0,-2 3 0,0 0 0,-2 1 0,-2 0 0,0 0 0,0 0 0,-2 0 0,-1-1 0,1 0 0,2 0 0,-2-3 0,0 0 0,2-2 0,-2 0 0,2 0 0,-3-2 0,3 0 0,0-1 0,0 0 0,0-2 0,0 0 0,2-1 0,-2 0 0,2-1 0,0 0 0,0-2 0,2 0 0,-2-2 0,2 0 1,0-2-1,2 0 0,1-3 1,1-1-1,-2-2 0,4-1 0,0-2 0,1 0 0,-1 1 0,0-5 0,1 2 0,1-1 0,-2 0 0,2 2 0,-1-1 0,-1 2 0,0-1 0,1 1 0,-3 3 0,2 0 0,-4 0 0,2 1 0,-1 2 0,-3 1 0,2 1 0,-2 0 0,0 1 0,0 1 0,0 1 0,0-1 0,-2 1 0,2 0 0,-2 1 0,2-1 0,-2 1 0,2-1 0,-2 2 0,0-1 0,0 1 0,0 0 0,0 1 0,0 0 0,0 0 0,-2 2 0,2-1 0,-2 1 0,-2 2 0,2 0 0,0 0 0,0 2 0,0 1 0,-2 3 0,2-2 0,-3 2 0,3-1 0,0 3 0,0-1 0,0 0 2,2 2-1,0-1-1,0-1 0,0 0 0,2-2 1,0 1-1,0-1 0,2 0 0,1-2 0,1-1 0,0 0 0,0-2 0,-2 1 0,3-1 0,1-1 0,-2 1 0,0-1 0,3-2 0,-1 0 0,-2-1-1,0 0 2,-2 1-1,5-2 0,-5 0 0,2-2 0,-2 2 0,0 0 0,-2 0 0,2 0 0,-2 0 0,3-1 0,-3 1 0,0 0 0,-2-1 0,2-1 0,-2 0-1,2-2 0</inkml:trace>
  <inkml:trace contextRef="#ctx0" brushRef="#br0" timeOffset="3526">72 421 1,'0'0'2,"0"0"0,0 0 0,0 0-1,0 0 0,0 0 0,0 0 1,2 0-1,1 2 0,-1-2 0,-2 0 0,2 1-1,0 0 1,0-1-1,0 1 1,2 0-1,0 0 0,2 1 0,3-2 1,-1 0 0,4 1-1,1-1 0,1-1 0,3 1 0,1-2 2,1 1-2,2 1 0,-3-1 1,1 1-1,0-1 0,-1 1 0,1 0-1,-1-1 1,-1 1 0,-3 0-2,3 0 2,-5 0 0,1 0 0,-3 0 0,-2-1 2,3 1-2,-5-2 0,2 2 0,-2 0 0,-1-1 0,1 1 0,-2 0 0,0-1 0,0 0 0,0 0 0,0 0-2,-2 1 2,3-2 0,-5 2 0,2-1 0,0 0 2,0 1-4,-2 0 2,2 0 0,-2 0 0,0 0 0,0-1 0,0 1 0,0 0 0,2 0 0,-4 0-1,2 0-1</inkml:trace>
  <inkml:trace contextRef="#ctx0" brushRef="#br0" timeOffset="4840">836 229 1,'0'0'2,"0"0"-1,0 0 1,0 0 0,0 4-1,0 1 0,2 5 0,-2 0 0,2 3 0,0 3 0,-2 3 0,2-1-1,-2 4 0,0 1 0,-2-1 1,0 3-1,0-2 0,2 0 0,-2-2 0,2-1 1,-2-2 0,2-2-1,0-1 0,0-1 0,0-2 0,0-2-1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2:13.1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108 307 21,'0'-1'4,"-2"-2"0,2 2-1,-2-1 0,0-2 0,-1 2 0,1-2-1,-2 2 0,2-1 6,-2-1-7,2 1 12,-2-1-1,2 2-2,0 1-1,0-2-1,0 2 5,-1 0-1,1 1-8,0 1-7,2 3 0,-2 1 1,2 5-6,0 1 20,0 3-21,0 3 8,0 2 0,0 2 6,0 1-7,0 3 1,0 0 6,2 1-7,-2 0 13,0-1-14,2 1 7,0-2-7,1-2-6,-1-1 0,0-3 2,0-2-1,0-1 1,0-2 0</inkml:trace>
  <inkml:trace contextRef="#ctx0" brushRef="#br0" timeOffset="312">2 206 21,'0'-3'4,"-2"-1"-1,2-2 0,0-1 0,0-1-1,2-2 1,0 1-1,0 0 0,0-2 0,3 1 0,-1-1-1,2 1 0,2-1 1,-2 2-1,3-1 0,1 0 0,-2 2 0,5 1 0,-3 3-1,0-1 1,3 1-1,-1 2 1,1 2-1,1 1 0,1 3 0,-3 0 0,2 1 0,1 1 0,-1 2 0,1 0 7,-3 1-7,-1 1-1,-1 1 1,-2 2-1,1 0 1,-5 0-1,0 2 1,-2 0 0,-2 0-1,-2 1 1,-2 1 0,-3-1 0,-1 1 0,-2 2 0,-3 0 0,-1-1-1,-1 1 0,-1-1 1,-1 1 0,-1-2-1,1 0 0,-1-2-2</inkml:trace>
  <inkml:trace contextRef="#ctx0" brushRef="#br0" timeOffset="1433">681 0 18,'0'0'4,"0"0"-1,0 0 0,0 0 0,-2 0 0,-3 1-1,3 1 0,-2 1-1,0-1 0,0 1 0,0 1 0,-2-1 1,1 2-1,1 0 0,-2-1 1,0 2-1,0 2 0,-3 2 0,1 1 0,0 2 0,0 1 0,-3 1 0,3 2-1,0 2 1,-3 2-1,3 1 7,-2 2-7,-1 3-1,3 2 1,0 2 0,0 0 0,3 1 0,3 2 6,0 1-1,0 1 0,2 0-1,2-1-7,5-1 0,-1-3 1,2 1 0,0-3 0,5-1 1,-3-2 0,2 0 6,3-4 0,-3-1-7,3-2 0,-1-2 0,1-2 0,-3-1 1,1-1 0,-1-2 0,-2-1 0,-1-2 0,1-1 1,-2-1-1,0-2 0,-1 0 0,-1-2-1,0 0 0,0 0-1</inkml:trace>
  <inkml:trace contextRef="#ctx0" brushRef="#br0" timeOffset="3740">1475 274 18,'-2'0'4,"2"-1"-1,-2 0 0,0 1 0,0-1 0,-1-1-1,1 0 1,0 1-1,0 1 0,0-1 0,0 1 0,2-1-1,-2 1 0,0-2 1,2 2-1,-2 2 0,2-1 0,-2 1 0,0 2-1,0-1 0,0 2 0,-3 1 0,1 1 1,0 0 6,0 0-8,0 1 7,0 1-7,0 0 0,-3 2 0,1-1 0,0 1 7,-2 0-7,2 0 0,-3 0 6,1 1-6,0 0 0,-1-1 0,1 0 0,-2-2 0,4 0 0,-3-1 0,3 1 0,0-1 0,0-1 1,2-3-1,-3 2 1,3-2-1,2 0 7,-2 0-7,2-2 0,2 0 0,-2 1 1,0-2 0,2 1-1,-2-1 1,2 1 6,0-1-8,2 1 1,-2-1 0,2 0 0,0 2 1,2-1-1,0 0 1,3 0 6,-1 0-7,2-1 0,2 1 0,1 1 0,1-3 0,0 1 0,3 1 0,2-1 0,-1 1 1,1 0-1,1 0-1,-1 2-1</inkml:trace>
  <inkml:trace contextRef="#ctx0" brushRef="#br0" timeOffset="5269">958 444 18,'0'0'4,"0"0"-1,0 0 0,0 0-1,0 0 1,0 0 0,0 0-1,0 0 0,0 0 0,0 0-1,0 0 0,0 0 0,0-1 0,0-2 0,0 1 0,-2-1 0,2 0-1,-2 0 0,0 0 1,-1 0-1,1 1 0,0-2 0,0-1 0,-2 1 0,2-1 1,-2 1 0,0-1-1,0 0 0,0 1 1,-1-1-1,1 0 0,-2 2 0,2-1 0,0 1 0,0 0 0,-3 2 0,3 0 0,-2 0 0,2 1 0,-2 0 0,0 1 0,1 1 0,-1 2 0,2-1 0,-2 2 0,2 1 0,-2 0 0,1 2 0,1 1-1,0-1 1,0 2 1,2 0-1,0-1 0,0 2 0,2-1 0,0 1 0,0-1 0,2-2 1,2 2-2,0-2 0,0-1 1,0-1 0,3-2 0,1 1 0,0-3 0,0 1 0,1-3-1,-1-2 1,0 1-1,0-2 1,1-1 0,-3 0 0,2-1 0,-4 0 0,3 0 0,-3-1 0,0-1 0,0 1 0,0 0 0,-2 0 0,2 0 1,-2 2-1,0 0 1,1 1 0,-3 1-1,2-2 0,-2 3 0,2-1 0,0-1 1,-2 2-1,2 1 0,0 0 1,-2 0 0,2 2-1,0 2 0,0 2 0,0 1 0,2 0 0,-2 0 0,2 2 0,3 0 0,-1 2 0,0-1 0,2 2 0,1-1 0,-1 0 0,0-1-1,0 1 0,1-2-1</inkml:trace>
  <inkml:trace contextRef="#ctx0" brushRef="#br0" timeOffset="10428">1280 712 19,'0'0'3,"-2"2"0,2-1-1,-2 0 1,2-1 0,-2 0-1,0 0 0,2 1 0,-2-1 0,2 0-1,0 0 1,0 0 0,-2 0-1,2 1 0,0 0 0,-2-1 1,2 0-1,0 0 0,0 0 0,0 0 6,0 0-7,0 0 0,0 0 0,0 0-1,0 0 1,0 0 0,0 0 0,0 0 0,0 2 0,2 0 0,2 3 0,2-2 6,3 1 0,-1 0-7,2 1-1,1 0 1,3-1 0,0 1 0,1-2 0,2 2 0,-1-2-1,3 0-1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6:00.06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435 62 1,'0'0'2,"0"0"-1,0 0 0,0 0 0,0 0 0,0 0 0,0 0-1,0 0 0,0 0 1,0 0 0,0 0-1,0 0 0,0 0 0,0 0 0,0 0 0,0 0 0,0 0 0,0 0 0,0 0 0,0 0 0,0-2 1,2-1-1,-2 2 1,0 0-1,0 0 0,0 1 0,0 0 0,0 0 0,2-1 0,-2-1 0,0 2 0,0 0 0,0 0 0,0 0 1,0 0-1,0 0 0,0 0 0,2-1 0,-2 1 0,0 0 0,0-1 0,0 1 0,0 0 0,0 0 0,0 0 0,0-1 0,0 1 0,0 0 0,2-1 0,-2 0 1,0 1-1,0-2 0,2 1 0,-2-1 0,0 1 0,0 1 0,0 0 0,2 0 1,-2-1-1,0 1 0,0-2 0,0 1 0,0 1 0,3 0 0,-3-1 0,0 1 0,2-1 0,-2 0 0,0 0 0,2-1 0,-2 2 0,0-2 0,2 2 0,-2-1-1,0 1 1,0 1 0,2-1 0,-2 0 0,0-1-1,0 1 1,0 0 0,0 0 0,0-1 0,0 1 0,0 0 0,0 0 0,0 0 0,2 0 0,-2 0 0,0 0 0,0 0 0,0 0 0,0 0 0,0-1 0,0 1 0,0 0 0,0 0 0,0 0 1,0 0-1,0 0 1,0 0-1,0 0 0,0 0 0,0 0-1,0 0 1,0 0 0,0 0 0,0 0 0,0 0 0,0 0 1,0 0-1,0 0 0,0 0 0,0 0 0,0 0 0,0 0 0,0 0 0,0 0 0,0 0 0,0 0 0,0 0 0,2 0 0,-2 0 0,2 0 0,0 0 0,0-2 0,-2 2-1,0 0 1,2 0 0,-2 0 0,2 0 0,-2 2-1,2-2 1,-2 0 0,2 0 0,0 0 0,-2 0 0,3 0 0,-1 1 0,0-1 0,-2 0 1,2 1-1,-2-1 1,2 0-1,0 1 0,0 0 0,0-1 0,-2 0 0,2 0 0,-2 1 0,2-1 0,-2 0 0,2 0 0,-2 2 0,2-1 0,-2-1 0,0 1 0,0-1 0,0 1 0,2 0 0,-2 3 0,0-2 0,0 0 0,0 2-1,0-2 1,0 3 0,-2 0 0,2-1-1,0 2 1,-2 1 0,2 0 0,-2-1 0,2 1 0,-2 0 0,0 0 0,2 0 0,0 1 0,-2-1 0,0 0 0,0 0 0,2-1 0,-2 0 0,2-2 0,-2 0 0,2 0 1,0 1-1,-2-3 0,2 1 1,0-1-1,-2 0 0,2 0 0,0 0 0,0 0 0,0-1 0,0-1 0,0 2 0,0-2 0,0 1 0,0 0 0,-3-1 0,3 1 0,0-1 0,0 0 0,0 0 0,0 0 0,0 1 0,0-1 0,0 0 0,0 0 0,0 0 0,0 0 0,0 0 0,3 0-1</inkml:trace>
  <inkml:trace contextRef="#ctx0" brushRef="#br0" timeOffset="2290">435 37 1,'0'-2'1,"2"0"0,-2-2 0,0 3 0,2-2-1,-2 0 1,2 1 0,-2 1 0,2-3 0,0 2 0,-2 0-1,2 0 0,1 1 1,-3-1-1,2 1 0,-2 1 1,2-1-1,0-1 0,-2 2 0,2-1 1,0 0-1,0 1 0,2 0-1,-2 0 1,0 1 0,0 0 0,2-1 1,1 0-1,-3 0 0,2 2 0,-2-2 0,2 1 0,0 0 0,-2 0 0,0 0 0,2-1 0,-2 1 0,1 1 0,-1-1 0,-2 0-1,2 0 1,2 0 0,-2 0 0,0 1 0,0-1 0,0 0 0,0-1 1,0 2-1,-2-1 0,2 1 0,-2-1 0,2 0 0,-2 0 0,0 1 0,0 2 0,2-1 0,-2 1 0,-2 1 0,2-1 0,-2 2 0,0 0-1,0 1 1,0 0 0,-2-1 0,0 1 0,0-1 1,0 2-1,1-1 0,1 0 0,-2 0 0,0-1 0,0 1 0,0-2 0,2 0 0,-2 0 0,2-1 0,-1 0 0,1-2 0,0 2 0,0-2 0,0 1 0,2-1 0,-2-2 0,2 2 0,0-1 0,0-1 0,0 1 0,-2-1 0,2 0 0,0 0 0,0 0 0,2-2 0,-2 1 0,2 0 0,0-1 0,0 1 0,0-1 0,3 0 1,-3-1-1,2 2 0,0-1 0,2-1 0,-2 2 0,0 0 0,1 0 0,1 2 0,-2-1 0,2 1 0,-2 0 0,2 2 0,-1 0 0,-1 2 0,0 0 0,0 0 0,0 1 0,0 0 0,-2 0 0,3 0 0,-3 0 0,0-1 0,-2 1 0,2 0 0,-2 0 0,-2 0 0,2 0 0,-2-2 0,2 3 0,-5-1 0,1 0 0,0 0 0,0-2 0,0 2 0,0-1 0,0 0 0,-1-2 0,1 2-1,0-3 0,0 2 1,-2-2 0,2 0 0,-3-1 0,3 3 1,-2-3-1,0 0 0,2 0 0,-2-1 0,1 1 0,1 1 0,-2-2 0,0 1 0,2-1 0,-2 0 0,1 0 0,1 0 0,0 0 0,2 0-1,-2 0 2,0 0-1,2 0 0,-2-1 0,1-1 0,1 1 0,-2 1 0,2-1 0,0 0 0,0 0 0,0 0-1</inkml:trace>
  <inkml:trace contextRef="#ctx0" brushRef="#br0" timeOffset="3628">0 494 2,'0'0'1,"0"0"1,0 0 0,0 0-1,2 0 0,2 0 0,3 0-1,1 0 1,2-1 0,3 1 0,3 0-1,1 0 0,6 1 1,-3-1 0,5 1-1,2 2 0,2-3 1,0 1 0,4 0-1,-2 0 0,4-1 0,-1-1 0,1 1 0,2-1 0,-2 0 1,2-3-1,1 2 0,-1-1 0,-2 0 0,-2 0 0,0-1 0,-4 1 0,-2-1 0,-2 1 0,-2-1 0,-2 2 0,-5 0 0,-1 0-1,-3 0 0,1 1 1,-3 0 0,-2 0 0,1-1 0,-3 2 0,0-1 0,-2 0 0,0 1-1,0 0 1,-2-1 0,1 1-1</inkml:trace>
  <inkml:trace contextRef="#ctx0" brushRef="#br0" timeOffset="4391">294 616 1,'0'0'2,"0"0"-1,0 0 0,2 0 0,0 0 0,3-3 0,-1 2 0,4 2 0,-2-1 0,0 3 0,3-2-1,-1 2 1,-2 2 0,2-2-1,-1 2 0,1 1 1,-4 0-1,2 1 0,-2 0 0,-2 1 0,1 1 0,-3 0 0,0 1 0,-3-1 0,1 0 0,0 1 0,0-1 0,-2-1 0,0 2 0,-2-3 0,2 1 0,-3-1 0,3 0 0,0-1 0,0-1 0,0 0 0,2 0 0,-2-2 0,2 1 0,-1-1 0,1-2 0,2 3 0,0-3 0,0-1 0,0 0 0,0 1 0,2 0 0,1-1 0,-1 0 0,2 0 0,0 2 0,2-2 0,0 0 0,3 0 0,-1-2 0,0 1 0,5-1 0,-1 1 0,0-2 0,5-1 0,0-2 0,1 0 0,1-2-1,2-1 0,-1-1 0</inkml:trace>
  <inkml:trace contextRef="#ctx0" brushRef="#br0" timeOffset="4772">748 626 1,'0'0'2,"0"0"0,0 0 0,-2 0-1,2 0 0,0-1 0,-5 1 0,5 0 0,-4 0 0,4 0-1,-2 1 0,0 1 1,0 1 0,0-1 0,-2 3-1,0 1 0,2 1 0,-2 0 0,1 1 1,-1 0-1,2 1 1,-2 0-1,2 2 0,-2 1 0,2-2-1,0 1 1,0-1-1</inkml:trace>
  <inkml:trace contextRef="#ctx0" brushRef="#br0" timeOffset="5314">694 671 2,'0'0'1,"0"0"0,0 0 0,0 0 0,0 0 0,0 0 0,0 0 0,-2 2 0,2 1-1,-2 2 0,0 2 1,0 1-1,-5 1 1,1 2-1,2-1 0,0 1 1,0-2-2,0 3 1,-1-2 0,-1 0 1,2-1-1,0 0 0,2-1 0,-2 1 0,2-2 0,0-3 0,0 1 0,2-3-1</inkml:trace>
  <inkml:trace contextRef="#ctx0" brushRef="#br0" timeOffset="5729">636 674 2,'0'0'2,"0"0"-1,0 0 0,0 0 0,0 0 0,0 0 0,0 1 0,2 1 0,2 3 0,-2-2-1,2 1 0,0 2 0,3 0 0,-1 1 1,0 1-1,2-1 1,-1 1 0,1 1-1,0 1 0,0-1 0,1 0 0,-3 2 0,2-1 0,3 0 0,-3-2 0</inkml:trace>
  <inkml:trace contextRef="#ctx0" brushRef="#br0" timeOffset="6012">934 691 3,'0'-4'3,"-2"0"-1,2-1 0,0 3 0,-2-1-1,0-1 0,0 2 0,-2 1 0,2-2 0,-3 3 0,1 3 0,-2-1-1,0 3 1,0-2-1,-1 2 0,3-2 2,0 2-2,0 0 0,2-2 0,0 2 0,2-3 0,2 0 0,-2 1 0,4-3 1,-2 0-2,2-1 1,2-1 0,1 2 0,-1-1-2,0 1 2,-2-1 0,0 2 0,1 0 0,-1 3 0,-2 2 0,2 3 2,-2 3-2,-2 2 0,0 3 0,0 2 1,-2 1-1,-2 2 0,2-1 0,-2 1-1,-1 0-2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6:06.7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 0 2,'0'0'1,"0"0"1,2 0-1,-2 0 0,0 0 0,0 0 0,0 0 0,0 1 0,2-1 0,-2 1 0,2 0 0,0 0 0,0 2 0,1-1-1,-1-1 0,0 0 1,0 0-1,0 2 0,0-2 0,0-1 0,2 1 0,0 0 0,1-1 1,-1 0-1,0 0 0,2-1 0,-1 1 0,-1-1 0,0 0 0,-2 1 0,0 0 0,0 1-1,2-1 0,-2 0 1,1 0 0,-1 0 0,-2-1 0,0 1-1,0 0 1,0 0-1</inkml:trace>
  <inkml:trace contextRef="#ctx0" brushRef="#br0" timeOffset="921">0 171 1,'3'1'2,"-3"1"0,2 0 0,0 0-1,4 1 1,-2-1-1,5 2 0,-3-2 0,2 2 0,3-2 0,-1 0 0,1 1 0,1-2 0,-1 0 0,3 0 0,1-2-1,2 0-1,0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6:09.0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51 1,'0'0'2,"0"0"-1,0 0 0,0 0 0,0 0 0,0 0 0,0 0 0,0 0 0,0 0 0,0 0 0,0 0 0,0-1 0,0-1-1,0 1 0,-2-1 1,4 2-1,-2-1 1,0 0-1,0-1 1,-2 0-1,4 1 1,-2-1-1,0-1 0,2 1 0,-2 1 0,0 0-1,0-2 2,0 2-1,2 0 0,0-1 0,-2-1 0,5 0 0,-1-1 0,-2 2 0,4 1 0,0-1 0,1 0 0,-1 1 0,2-1-1,3 1 2,-1 0-2,0 1 1,1 0 0,1 0 1,-1 1-1,1 1 0,1 2 0,-3-1-1,-2 2 1,1 0 0,-3 1 0,-2 2 0,0 2 1,-2-1 0,-2 3-1,-2-2 0,-2 3 0,-2-1 0,-3-1 0,1 0 0,0-1 0,-1 0 0,3-1 0,0-1 0,2 0 0,-2-2 0,4-1 0,-1-1 0,1 0 0,2-2 0,2-1 1,1 0-1,3-2 0,0-1 0,2 1 0,1-2 0,1 2 0,0-1 0,1 1 0,-1 0 0,-1 1 0,1 0 0,0 0 0,-1 2 0,-1 0 0,-2 1 0,1 1 0,-3 1 0,0 0 0,-2 2 0,2-2 0,-4 1 0,0 2 0,-2-2-1,2 1 1,-4 0 1,0 1-1,0-1 0,-1 0-1,-1-1 1,0 0 0,0 1 0,-1-1 0,1 0-1,0-1 1,2 0 0,-2 1 0,-1-3 0,3 1-1,-2-1 2,2 0-1,0 0-1,-1-1 2,1 1-1,0-2 0,0 1 0,0-1 0,0 2 1,-3-1-1,1-1 0,2 2 0,-4-1 0,3-1 0,-1 0 0,2 2 1,0-2-1,0 0 0,0 0 0,-1 0 0,3 2 0,-2-3 0,2 1 0,0-1 0,0 1 0,0 0 0,0-1 0,2 1 0,0-1 0,0 0-1,0 0 1,0 0 0,-2 0 0,2 0 0,-2 0 0,2 0 0,-2 0 0,2 0 1,2 0-1,-4 0 0,2 0 0,0 0 0,2 0 0,-2 0 0,2 0 0,-2 0 0,2 0 0,0-1-1</inkml:trace>
  <inkml:trace contextRef="#ctx0" brushRef="#br0" timeOffset="1251">25 50 1,'0'0'1,"0"0"0,0 0 0,0 0 0,0-2 0,0-1 0,2 1 0,2-1-1,1 2 0,-1-1 0,2 1 1,2-1-1,-1 2 1,-1 2 0,2 0-1,0-1 1,1 3-1,1 1 1,1 4-1,-1 0 0,0 0 0,1 3 1,-3 1 0,-2 3-1,1-1 0,1 1 0,-4 2 0,-2 0 0,0 1 0,0 0 0,-2-2 0,0 1 0,-2-2 0,0-1 0,0-1 0,0-2 0,0-1 0,0-3 0,2 1 0,-2-2 0,2-3 0,0 1 0,2-3 0,-2-3 0,4-2 0,0-3 0,2-2 0,-1-3 0,3 0 0,-2-5 0,2 0 0,1-1 0,-1-1 0,0 0 0,1 0 0,-1-1 0,0 3 0,-1 0 0,-1 2 1,0 1 0,0 3 0,-2-1-1,1 2 0,-3 1 0,2 2 0,-2 0 0,0 1 1,-2 1-1,2 0 0,-2 3 0,-2 2 0,2 2 1,-2-1-1,-2 5 2,0 1-2,-1 2 0,-1 1 0,0 2 0,-2 1 0,1 1 0,3 0 0,-2 1 0,2 1 0,0 0 0,2 1 0,0-3 0,-1 1 0,3-1 0,3-1 0,-1-1 0,2-2 0,2 0 0,2-2 0,1 1 0,1-5 0,0 1 0,5-1 1,0-2-1,1-3 1,3 0-1,-2-3-1,1-1 0,-1 1-2,2-2 1</inkml:trace>
  <inkml:trace contextRef="#ctx0" brushRef="#br0" timeOffset="1949">54 591 1,'0'0'2,"0"0"0,0 0 0,2 0 0,5-1-1,3 0 0,2-2 1,5 0-1,4-1-1,0 0 1,4-3 0,0-2-1,2 1 0,2-1 0,-2-3-1,2 2 0</inkml:trace>
  <inkml:trace contextRef="#ctx0" brushRef="#br0" timeOffset="2254">183 692 1,'0'0'2,"0"-1"0,2-1 0,-2 1-1,2-2 1,1 2-1,-1-1 0,0 1 0,2-3 0,-2 2 0,2-1 0,2 2 0,1-1 0,-1-2 0,2 2 0,0 0-1,1 1 0,3-2 0,-1 1 0,-1 1 0,-2 1 0,3 2 0,-3 0 0,-2 1 0,1 1 0,-3 2 0,-2 2 0,-2 3 0,-2-1 0,0 1 0,0 0 0,-3 2 0,3-1 0,0 0 0,0-3 0,2 1 0,2-2-1,2 2 1,1-2-1,1-2 1,0-2 0,2 2-1,-1 0 1,-1-1 0,0-1 0,-2 2 0,-2 1 0,-2 0 0,-2 0 0,0 0 0,-2 2 0,-4-2 0,1 3 1,-3-2-1,0-1 0,-1 1 0,1-3 0,-1 1 0,1-3-1,0-1 0</inkml:trace>
  <inkml:trace contextRef="#ctx0" brushRef="#br0" timeOffset="2825">624 428 1,'0'0'2,"0"0"0,0 0-1,0 0 1,0 0-1,0 0 1,0 0-1,0 0 0,0 0 0,0 0 0,2 0 0,0 0-1,5 0 0,-3 0 1,0 0-1,2 1 0,0-1 1,1 1 0,-1 0-1,0-1 0,0 0 0,1 0 0,3-1 0,-2 1 1,1-1-1,1 0 0,3-1 0,-3 0 2,0 1-2,1-1-2,-3 1 2,2-2 0,1 1 0,-1 1 0,-1-1 0,-1-1 0,2 2 0,-1 0 0,-3 0 0,0-2 0,0 2 0,-1 0 0,-1 0 0,-2 1 0,2-1 0,-2 1 0,0 0 0,-2 0 0,2 0 0,-2 0 0,2-1 0,0 1 0,-2-1-1,0-1-1</inkml:trace>
  <inkml:trace contextRef="#ctx0" brushRef="#br0" timeOffset="3202">803 312 2,'0'0'3,"0"0"-1,0 0 0,0 0 0,0 2 0,0 0-1,0 3 0,0 1 0,-2 1 0,2 1 0,0 2-1,0 1 1,-2 2 0,0 1 1,0-1-2,2 1 0,-2 0 0,0 2 0,2-2-2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6:13.21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225 0 2,'0'0'2,"0"0"0,0 0 0,0 3 0,-2 4-1,2 0 0,-2 2 0,2 3 1,-2 2-1,0 0 0,2 2 0,-2 0-1,-2 1 0,4 2 1,0-2 0,2 1-1,-2 0 0,4 1 0,-2-2-1</inkml:trace>
  <inkml:trace contextRef="#ctx0" brushRef="#br0" timeOffset="262">0 491 1,'0'0'3,"2"0"-1,0 2 0,0 0 0,2 1-1,0-1 1,2 0-1,5 2 0,-1-2-1,2 0 1,5 0 0,0-1 0,3-1 0,7 0 0,0-3-1,2 1 0,2-1 2,0-1-1,2-2 0,-2 2-1,0-2 0,0 0 0,-2-1 0,0-1 0,-2 1 0,-2 1 0,-5 0 0,1 1 0,-4-1 0,-1 2 0,-3 0-1,-3 0 0,0 1-2,-1-1 2,-1 2 0</inkml:trace>
  <inkml:trace contextRef="#ctx0" brushRef="#br0" timeOffset="945">403 564 2,'-10'11'1,"-3"3"0,-1 2 1,-3 2 0,3 1-1,1 1 0,-1 1 0,1-1 0,3-1 0,0 2-1,4-3-1</inkml:trace>
  <inkml:trace contextRef="#ctx0" brushRef="#br0" timeOffset="1077">440 788 3,'-2'-2'3,"-2"0"-1,0-2 0,-2 3 0,-3-1 0,3-1-1,-2 2 0,0 1 0,-3 0 0,1 0 0,0 1 0,-1 1 1,1-1-1,2 0-1,-1-1 0,1 0-3</inkml:trace>
  <inkml:trace contextRef="#ctx0" brushRef="#br0" timeOffset="1996">415 598 1,'0'0'2,"-2"0"0,0 0-1,-2 2 0,0-2 0,2 0 0,-2 1 0,-2 0-1,-1 0 1,1 1 0,2 1 0,-2-1 0,2 1-1,-3 3 1,-1 1 0,2 0 0,-2 2 0,-1 1 0,1 0 0,-2 3-1,2-2 0,-1 3 0,1-1 0,-2 2 0,-1 0 0,3 0 0,2 1 0,-2 1 0,-1-2 0,5 0 0,-2-1 0,2 0 0,0-2 0,2 1 0,0 0 0,2-3 0,0 2 0,2-2 0,0 1 0,2-2 0,0-1 0,2 0 0,0-2 0,-1 1 0,1-2 0,0 0 2,0-1-2,2 0 0,1-1 1,-1-1-1,0-2 0,3-1 0,1-1 0,-2-2 0,3-2 0,1 1 0,-1-2 0,1-2-1,-1 2 1,-1-2 0,0 0 0,1-1 0,-1 0 0,-1 0 0,-1 1 0,-2-2 0,-2 2 0,3 0 1,-5 2 0,0-1-1,-2-1 0,0 3 0,-2-1 0,0 0 0,0-1 0,-2 2 1,-2 1 0,-2 0-1,-1 1 0,1 0 0,-2 1 0,-2 3 0,-1-1 0,1 0 0,-3 2 0,3-1 0,0 2 0,-3 0-1,3 2-1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6:14.52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1,'0'0'3,"0"0"-1,0 0 0,0 1 0,-3 1-1,1 0 1,2-1-1,-3 0 0,3 0 0,0-1-1,0 0 1,3 0 0,-3-1-1,2-1-1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01-09T10:51:59.3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0 330 1,'0'0'2,"0"0"-1,0 0 0,0 0 0,0 0 0,0 0 0,0 0 0,0 0 0,0 0 0,0 0-1,0 0 1,0 0-1,0 0 1,0 0 0,3-1 0,1 1-1,0 0 0,2-1 0,-2 1 1,4-2-1,-1 1 0,-1 0 0,2 0 0,0 1 0,3 0 0,-1-1 0,0-2 0,5 2 1,-3 0-1,3 0 1,1 0-1,3 0 0,2-1 0,1 1 0,3-1 1,2 1-1,2-2 1,0 1-1,2 1 0,2-1 0,2 0 0,3 1 0,-1 0 0,2-1 0,3-1 0,-1 1 0,5 1 0,-1 0 0,5-2 0,-1 2 0,1 0 0,4 0 0,0 1 0,-1-1 0,3 0 0,0-1 0,2 1 0,4-1 0,0 0 0,4-1 0,1 1 0,3-3 0,2 2 0,3-2 0,1-1 0,-1 2 0,8-2 0,2 1 0,2-1 0,-1-1 0,3 1 0,2-1 0,0-1 0,3 1 0,3-1 0,0-1 0,2-1 0,1 1 0,-3 1 0,2-1 0,3-1 0,1 1 0,-1 2 0,1-1 0,-2 1 0,1 0 0,1 0 0,-1 0 2,-1 2-2,2-1 0,-3 0 0,-1 2 0,0-1 0,-1 0 0,-1 3 0,0-1 0,0 0 0,-1 1 0,-3 0 0,-2-1 0,-2 2 0,-2 0 0,-2-1 0,1 0 0,-5 1 0,0 1 0,-3-1 0,-3 0 0,-5 1 0,-1-1 0,-3 2 0,-4-1 0,-2 0 0,-4-1 0,-2 1 0,-3 0 0,-5 0 0,-3 0 0,-1 0 0,-3-1 0,-4 1 0,-4 1 0,-2-1 0,-2 0 0,-4 0 0,-5 0 1,1 1-1,-4-1 1,-3 0-1,0 0 0,-1 0 0,-1 0 0,-4 0 1,0 0-1,1 0 1,-1-1-1,-2 1 0,0-1 0,-2-1 0,2 0 0,-2 2 0,1-1 0,-1 0 0,0-1 1,-2 0-1,2 1 0,-2 0 0,0 0 0,2 0 0,-2 0 0,0 1 0,2-2 0,-2 1 0,0 1 0,0-1-1,0 0 0,0 1-1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2:15.8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233 173 19,'0'-1'4,"-2"-1"0,2 1-1,-2 1-1,0-1 0,2 0 0,-2 1 1,-2 1-1,2 0 0,-5 2 0,3 1 0,-2 2-1,0 2 1,0 3-1,-3 0 7,3 3-1,-2 1-8,-2 3 0,1 0 1,-1 2 6,0 2 5,-1-1-1,1 2-14,2 1 7,-3-1-7,5 0 7,-2-1 0,2-1-7,0 0 0,-1-2 0,3-3 0,0-1 1,2-2 0,0-1-2</inkml:trace>
  <inkml:trace contextRef="#ctx0" brushRef="#br0" timeOffset="343">-1 189 22,'0'0'3,"0"0"1,0 0-1,0 0 0,0 0 0,0 0 0,0 4 6,3 0-8,-3 1 0,2 1 13,2 1-15,-2 2 13,2 1-8,2 2 6,0 1-7,1 1 5,1 0-13,2 1 1,1 1 6,1 0 6,2 1-7,1-1 6,-1-1-13,1 1 0,1-1 1,-1 1-1,1-2 0</inkml:trace>
  <inkml:trace contextRef="#ctx0" brushRef="#br0" timeOffset="3596">448 148 19,'0'0'4,"0"0"-1,0 0 0,0 0 0,0 0 0,-2 0-1,0 2 0,0 1-1,-2-1 0,2 3 0,-2 0 0,2 0 0,-2 1 0,-3 1 0,3 1 0,-2 1 0,2-1 0,-2 0-1,-1 1 0,3-1 1,-2 0-1,2 2 1,-2-3-1,0 1 0,1-1 1,1 0-1,0 0 0,0 0 1,0-1-1,2-1 0,0 0 0,0 0 0,0-1 0,0 1 0,-1-2 1,3 1-1,-2 1 0,2-2 0,0 1 1,0-1-1,2 1 0,-2-1 1,3 0 0,-1 2-1,0-1 1,2-1-1,0 2 0,0-1 0,2 1 7,0 0-8,1-1 0,1 2 7,0 0-7,0 0 0,1 0 0,1-1 0,0 0 1,1 0 0,-1-1-1,0 1 1,1-1-1,1 0 0,-1 0 7,-1-2-7,0 0 0,1 1 0,-1-2 0,0-1-1,1 0 0,-1 0-1</inkml:trace>
  <inkml:trace contextRef="#ctx0" brushRef="#br0" timeOffset="4270">740 77 20,'0'0'4,"0"0"-1,0 0 0,0 0 0,0 0-1,0 0 1,-2 0 0,2 0-1,0 0 0,0 0 0,0 0-1,0 0 0,0 0 1,0 0-1,0 0-1,0 4 1,2 1 0,-2 2 0,2 1-1,0 1 0,2 3 0,0 0 0,0 1 0,3 1 0,-3 1 0,0 0 0,0 0 1,2 1-1,-4-1 0,2 0 0,-1-2 0,1-1 1,-2-1-1,2-1 1,-2 1-1,0-3 0,0-1 0,2-1 0,-2-3 0,2 1 0,1-2 0,-1-2 0,0-1 0,2 0-1,2-3 0,-2 1 1,3-1 0,-1 1 0,0 0 0,1 0 0,-1 1 0,0 0 0,0 1 1,1 0-1,-3 2 0,0 0 0,0 3 0,0-2 0,-1 2 0,1 2 0,-2-1 0,2 0 0,-2 2 0,0-1 0,1 1 0,-3-1 0,2-1 0,-2 1 0,0 0 0,-2-1 0,-2 1 0,2-1 0,-2 0 0,-2 1 0,-3-2 0,1 1 1,-2 0-1,0-1 0,-3 0 0,-1-1 0,0 0-1,-1-2 2,1 0-1,-1-1 0,1-1-1,-1 1 0,1-2-1</inkml:trace>
  <inkml:trace contextRef="#ctx0" brushRef="#br0" timeOffset="4968">1021 0 21,'0'0'4,"0"0"0,0 0 0,0 0-1,0 0-1,0 0 0,0 0 0,0 0 0,0 0 0,0 0 0,0 0 0,0 0-1,0 2 0,2 4 0,2 1 0,3 1 6,-1 0-1,2 2 0,0 1-7,3 2 0,-1-1-1,2 2 1,-1 3 0,1-1 7,-2 1-7,3 2 0,-3 1 12,3 1-7,-3 0-1,0 1 0,-1 1-1,-1 0 0,-2 0 0,-2 2 0,-2-1-1,-2 2 0,0-1-6,-2 0 1,-2 2 6,0-1 0,0 5-6,-2-2 0,-3 0 7,1-3-7,-2 0 7,-1-3 0,1-2-1,2-1-6,-3-1 0,3-3 0,-2-2 0,2-1 0,-1-2 1,3 0-2</inkml:trace>
  <inkml:trace contextRef="#ctx0" brushRef="#br0" timeOffset="8808">322 566 20,'0'0'4,"0"0"0,0 0-1,0 0 0,0-1-1,0 1 1,0-2 0,0 2-1,0 0 0,0 0 6,0-1-1,0 1-7,0 0 6,0 0-7,2 1 0,-2-1 7,0 0-1,2 2-7,0-2 7,0 1 5,3 1-7,1 2 6,0 0-14,0 2 1,4 1 19,1 0-21,-1 0 7,3 1 13,1-1-15,3 0 7,-1 0-13,3-1 0,1 1 0,1-1-1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0:55.5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618 401 18,'0'0'3,"0"0"0,0 0-1,0 0 0,0 0 1,0 0-1,0 0 0,0 0 0,0 0-1,0 0 1,0 0-1,0 0 1,0-1 0,0-1-1,-2 1 0,0-2 0,2 2-1,-2 0 1,2 1 0,0-1 0,-2 1-1,2 0 1,0 0 0,-2 1-1,0 1 0,-2 2 0,2 2 1,-2 0-1,1-1 1,-1 4-1,0-1 1,0 2-1,0 1 1,2 1 0,-2 1-1,2 2 0,0-1 0,0 1-1,-3 2 1,3 0 1,-2 1-1,2 0 0,0 0 0,2-2 0,0 1 0,0 1 0,0-1 0,0 2 0,2-2 0,-2 1 0,2 0 7,0 1-8,0-2 13,0 2-1,0-2-8,1 2 0,-1 0-1,0-1 0,0 1-6,-2 1 0,2-1 1,0 0 6,0 0 0,0 0-1,0 0 0,-2 1-6,2-2 0,-2 3 7,-2 0-7,2-2 7,-2-1-7,2 1 13,-2 0-1,0-1-1,0 2-7,-2-3-6,0 0 1,-1-1 7,3-1-7,-2-1 7,0-1 0,-2-2-1,2 1 0,-2-1 6,-1-1-7,-1-1-6,2-1 0,-2-2 1,-1 0-1</inkml:trace>
  <inkml:trace contextRef="#ctx0" brushRef="#br0" timeOffset="1042">523 1615 18,'0'0'4,"0"0"0,0 0-1,0 0 0,0 0-1,0-1 0,0-2 0,-2 0 0,2 0-1,-2-1 0,0 1 0,0 1 0,0-2 0,0 2 0,0-2 0,-2 2 0,1-1 0,-1 0 0,0 0-1,2 0 1,0 0-1,-2 1 1,2-1-1,-2 1 1,0 1-1,-1 1 0,1-1 0,-2 2 0,2 0 1,-2 0 0,0 0-1,-1 3 0,-1-1 0,2 1 0,0 0 0,-1 2 0,1 0 0,0 1 0,0 1 0,0 0 0,-1 0 1,3 3-1,0-1 0,0 2 0,0 0 0,2-2 0,0 1 0,2-1 0,0-1 0,2-1 0,2-1 0,2-1 0,-2-1 0,5-2 1,-3-1 0,2-2-1,2-2 0,-1 0 0,1-1 0,-2-2 0,3-2 0,-3 0 0,-2 0 0,2 0 0,-1 0 0,-1-1 0,-2 1 0,0 0 0,0 0 0,0 2 0,0 1 0,1 0 0,-3 1 7,-2 0-7,2 2 6,0 1-7,0 0 6,0 2-7,-2 2 7,4 1-1,-2-1 6,2 3-14,-2-1 7,3 0-7,-1 1 0,2-1 1,0-2 0,0 1 0,0 0 0,1-3-1</inkml:trace>
  <inkml:trace contextRef="#ctx0" brushRef="#br0" timeOffset="2328">782 13 19,'0'0'4,"0"0"0,0 0-2,0 0 1,0 0 0,0 0-1,0 0 0,0 0 0,0-1 0,-2-1-1,2 0 1,-2 1-1,2-1 0,-2 1 1,2 0-1,0-1 0,0 1-1,-3 1 1,3 0 0,0 0 0,0 4 0,-2 0-1,2 2 0,-2 4 1,2-1 0,-2 1-1,2 2 0,-2 0 0,0 0 0,2 2 0,-2-1 0,2 0 0,-2 0 0,2-2 0,0 0 0,0-1 0,0 0 0,0-1 0,0-1 0,0-1 0,0-1 0,0 0 0,0-2 0,2 0 0,-2-1 0,2 0 0,-2-2 0,2 0 0,-2-2 0,2 0 0,0-2 0,2 0 0,-1-2 0,1 0 0,0 0 0,0-2 0,0 1 0,2-1 0,-2 1 7,3 0-7,-3 0 0,2 2 0,-2-1-1,2 2 1,-2-1 0,3 1 0,-1 0 0,0 1-1,-2 1 1,2 0 0,-1 1 0,1 1 0,-2 1 0,0 0-1,2 1 1,-2-1 0,-2 3 0,3-1 0,-1 2 0,-2 0 0,0 0 0,0 1-1,0-1 1,-2-1-1,2 1 1,-2 0 0,-2 0 0,0 0 0,0 0 0,-2-1 0,-3 1 0,3-1 0,-4-2 0,0 2 0,0-2 0,-3 1 0,1-2 0,-1 1 0,1-1 6,0-1-7,-1 0 0,1-1 0,2 0 0,0 0 0,-1-1-1,3 0-1</inkml:trace>
  <inkml:trace contextRef="#ctx0" brushRef="#br0" timeOffset="10389">1028 590 20,'0'-1'4,"0"-2"0,0 0-1,0-1 0,0 0-1,-2-1 0,2-2 0,-2 1 0,0-1 0,2 0 0,0 0-1,-2 0 1,-1 2 0,3-1 6,-2 2-8,0 0 0,0 1 0,0 1 0,0 0 0,0 0 0,0 2 0,-2 3 0,0-1 0,-2 3 0,-1-1 0,1 3 0,0 3 0,-2 1 7,4 2-1,-3 1-7,1 1 6,2 3-1,0-2-7,0 1 1,2 2 7,2 0-8,0-1 7,2 1 0,0 1-1,0 0-7,0 0 7,4 1 0,-2-1 6,0 1-7,3 0-1,-3-1 0,2 0-6,0 0 7,0 1-7,-2-2 7,1-1 0,-3 2 0,2-4-7,-2 1 1,-2-1 0,2-1 0,-2-1 1,-2 0 0,2-1 1,-2-2 0,0-1-1,-2-2-1,2-1 0,-5-1 1</inkml:trace>
  <inkml:trace contextRef="#ctx0" brushRef="#br0" timeOffset="10778">835 907 20,'-2'-1'3,"2"0"1,0 0-1,0-2-1,0 1 1,0 0 0,0-2-1,0 2 0,0 0 0,2 1 0,1-2-1,-1 1 0,2 1 1,0 0-1,0 1 0,2-2 0,3 2 0,-1 0 0,0 0 0,2 0-1,3 0 7,1-1-8,3 0 1,1-1-1,3-1 0,2 0 0,0-1-1</inkml:trace>
  <inkml:trace contextRef="#ctx0" brushRef="#br0" timeOffset="16592">23 932 20,'0'0'4,"0"0"0,0 0-1,0 0 1,0 0-1,0 0 0,0 0 6,0 0-1,0 0-1,0 0-8,0 0 13,0 0-8,0 0 0,0 0 6,2 0-14,2 0 13,2 0-1,2 2-14,3-2 7,-1 0-6,2 0 1,1 0 0,-1-1 0,1 1 0,1-1 1,1 0-1,-3-2 1,0 2-2</inkml:trace>
  <inkml:trace contextRef="#ctx0" brushRef="#br0" timeOffset="16856">0 1043 22,'0'0'4,"0"0"0,0 0 0,0 0-1,0 0 0,0 0-1,2 3 0,2-1 0,0 0-1,2-1 0,3 1 7,-1 0-8,2-2 1,3 0 0,-1 0-1,5-1-1,-1 0 0,1-2-1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1:06.7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41 1 20,'-2'0'4,"2"0"0,-2 0 0,0 2-1,0 0 0,0 1-1,0 2 0,-2 2 0,0 2 0,-1 2 0,-1 2 0,2 1-1,2 1 0,0 1 0,0 0 0,2 2 0,0-1-1,2-1 0,0 0 1,4-1-1,0-1 0,3-3 1,-1 0-1,4-2 0,1-2-1,-1 0 0,3-2-1</inkml:trace>
  <inkml:trace contextRef="#ctx0" brushRef="#br0" timeOffset="254">217 53 21,'0'0'4,"0"0"-1,0 0 1,0 0-1,0 1 0,0 3-1,0 1 0,2 1 0,-2 2 0,0 1 0,2 1-1,-2 1 0,2 1 0,0 0 0,-2-1 0,2 0 0,1-1-1,-1-1 0,2-2 0,0 0 1,-2-1-1,2-1 0,-2-3 0,2-1 0,0-1 0,1-1 0,-1-2 0,0-2 0,-2 0 0,2-2 0,-2-1 1,0-1-1,0 1 0,-2-1 0,2-2 1,-2 2-1,0-1 7,0 2-8,0 0 7,0 2-1,0 1-7,0 0 1,0 1 0,0 2 0,0 1 0,2 3 6,-2 2 6,0 0-8,2 2 0,-2 2-7,2 0 7,-2 2-7,3 0 7,-1 1-7,0-1 1,2-1 1,-2 2-1,2-2 7,2 1-7,-2-2 0,3-1 0,-1 1 0,0-2 0,0-3-1</inkml:trace>
  <inkml:trace contextRef="#ctx0" brushRef="#br0" timeOffset="646">399 5 20,'0'0'4,"0"-1"0,0-2-1,0 2 0,-2 1 0,2 0-1,0 0 0,0 0 0,0 1 0,2 3-1,2-1 1,0 3 0,3 2-1,-1 2 0,0 0 0,0 2 6,2 1-7,1 2 0,-3 1 0,2 1 0,-4 2 0,0 2 6,1 1-7,-3 1 0,-2-1 7,0 1-1,-4-1-7,1-3 1,-1 1 0,-2-1-1,-2-2 0,2-1-1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1:08.1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141 302 20,'0'-1'3,"-2"-1"0,2-2 0,0-1 0,-2 2 0,2-2 0,0 1 0,-2-2-1,0 0 0,2 1 0,-2 0-1,0 0 0,-2 1 1,2 1 6,0 1-8,-3 0 0,3 1 0,-2 1 0,-2 1 0,2 3 0,-2 1 0,-3 0 0,3 4 0,-2 1 0,-2 3 0,-1 1 0,3 1 7,-2 1-8,1 0 0,1 0 0,2-1 0,2 0 1,0-2-1,4-1 1,0-1-1,0-2 1,4-2 0,0 0 0,0-3 0,2-2 0,2-2 0,3-2 0,-1-3 0,3-1 0,-1-2 0,0-2 0,1-2 0,-1-1 0,-1-2 0,1 0 0,-4-3 0,3 0 0,-3-3 0,-2 0 0,-2-3 0,2-1 0,-4 1 0,1-2 0,-1 2 0,0 0 0,-2 2 0,0 1 0,0 2 0,-2 2 0,2 2 6,-2 1-7,2 3 0,-3 0 0,3 3 0,-2 2 1,2 3 0,-2 4 0,0 1 0,0 3-1,0 3 1,0 5 0,0 2 6,2 2-7,-2 3 0,2 3 7,0 2-1,0 0-7,2 2 7,-2 1-8,2-1 1,0 0 7,2-2-8,0 0 1,1-3 0,1-3 7,0 1-8,2-4 0,0 0 1,3-2-1,-3-3-1</inkml:trace>
  <inkml:trace contextRef="#ctx0" brushRef="#br0" timeOffset="628">427 309 20,'0'0'4,"0"0"0,0 0 0,0 0-1,0 0 0,0 0 0,0 0 0,0 0-1,0 0 0,0 0 6,0 0-1,0 0-1,0 0-1,2 1-7,2 0 7,2 2-1,0-2-6,3 0 6,-1 1-7,2 0 7,3-1-1,-1-1 0,2 1 0,1 0-7,-1-1 1,1 0 0,-1 0 0,-1 0 0,1 0 0,-3 0 0,-1 0 0,0 1-1,-1 0 0</inkml:trace>
  <inkml:trace contextRef="#ctx0" brushRef="#br0" timeOffset="880">482 430 20,'0'0'4,"0"0"0,0 0 0,-2 0-2,2 0 0,0 2 1,-2 2 6,-2 0-1,2 1 5,2 0-8,0-1 6,0 1-8,2 0 6,2-1-1,0 1-1,3-3-7,1 1 6,2-2-1,3-2 6,1 0-20,1-2 1,1 0 14,1-2-14,-1 0 1,3-2 0,0 2 0,-1-2 0</inkml:trace>
  <inkml:trace contextRef="#ctx0" brushRef="#br0" timeOffset="2402">439 356 17,'0'0'3,"0"0"1,0 0-1,-2 0-1,2 0 0,0 0 0,0 0 0,0 0 0,0 0 0,0 0 0,0 0-1,-4 0 0,2-3 0,-2 2 1,2 0 0,-3-1-1,3 0 0,0 1 0,0 1-1,-2-1 1,2 0 0,0 0-1,0 1 0,2-1 0,-2 1 0,0-2 0,0 2 0,2-1 0,-2 1 1,2 0 0,0 0-1,0 0 0,0 0 0,0 0 0,0 0 0,0 0 0,-2 0 0,2 0 0,0 0 0,-5 0 0,3 1 0,-2 1 0,0-2 0,0 0 0,0 0 0,0 0 0,0-2 0,-1 2 0,1-1 0,2-1 0,-2 1 1,2-2-1,0 1 0,0 0 0,0 0 0,0-1 1,2-1-1,-2 0 0,2 2 0,0-2 0,0 0 0,0-1 0,0 1 0,2 0 1,2 0-1,-2 1 0,2-1 7,-2 1-1,0-1-8,2 1 1,0 1 0,3-1 7,-3 1-7,0 1-1,4 0 7,0 2 0,3 1-7,-1 2 0,1 0 0,-1 2 0,0 1 1,1 2-1,-1 1 0,-4 1 1,2 1 7,-1 1-8,-1 1 1,-2 1 6,0-1-7,-2 1 7,0-1-7,0 1 0,-4 0 7,0 0-1,0-1-7,-2 0 7,2-1-7,0-2 0,0-1 1,0-1 0,0-2 0,2 0 1,0-1 0,0-4 0,0 0 6,0-3-7,2-1 0,2-3 1,0-1 6,2-2 0,0-1-1,3-3-7,-1 0 0,0-2 1,0-1 7,1-1-8,-1 0 1,0-1 0,0-1 0,1 1 1,-1 1-1,0-1 8,1 2-7,-3 0 0,0 1-1,0 1 7,-2 2-7,-2 0 0,3 2 1,-3 1 0,0 1 0,0 0 7,0 2-7,0 0 0,-2 1 6,0 3-1,0 0-6,2 1 0,-2 3 0,-2 0 0,0 3 0,0 2 1,2 2 6,-2 1-7,0 2 1,0 2 6,2-1-7,0 3 0,0-1 7,2 0 6,0 2-8,0-2 6,4 0-14,0 0 1,0-1 0,5 1 13,-1-2-13,2-2 6,3 1-6,-1-2 7,5-3-7,0-1 7,1-3-7,3 0 0,0-2 0,0-1-1,3-2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5:51.1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3738 2868 17,'-2'-2'3,"2"2"0,0 0-1,0 0 1,0 0 0,0 0-1,-2 0 0,-1-1 0,1 0-1,0 0 0,-2 0 1,0 0-1,2-2 1,0 2 0,-2 0 0,2-1-2,0 0 1,-2 1 0,-1-1-1,-1 1 1,2 0-1,-2-2 1,0 2 0,-1 1 0,-1-1 0,0 1-1,-2 0 1,-3 1-1,1 0 0,-5 2 0,1-1 0,-3 0 0,-2 2 1,-1 0 0,-3 2-1,-2 1-1,-4 0 1,-4 1 0,-3 0 0,-3 3 0,-4-2 0,-3 2 0,-4 0 0,-4 0 0,1-1 0,-5 0 0,-2-2 0,-2-3 0,-5 0-1,-3-1 1,-1-6 0,-1-1 0,0-4 0,-1-1 0,-1-4-1,1-2 1,-1-2-1,-1-1 1,1-4-1,-1-1 0,3-3 0,-1-2 1,3-2 0,1-2 0,1-3-1,0-4 1,2-3 0,-1 0-1,1 0 1,0-1 0,0-1 0,-1 0 0,5 1 0,0 0 0,2-1 0,2 0 0,0 0 0,4-1 0,0-2-1,3 1 1,1 0 0,0-2 0,3 2 0,1 1 0,3-1 0,1 1 0,3 0 0,1 1 0,5-1 0,2 1 0,2 1 0,2 0-1,2 1 2,5 1-1,1 0 0,2 1 0,3 0 0,1 2 0,3 0-1,1 2 1,1 0 0,4 0 0,0 1 0,2 2 0,2 0 0,2 1 0,2 1 0,2-2 0,2 2 0,4-1 1,3 1-1,3-3 0,1 2 0,3-2 0,3-1 0,0-1 0,4-1 0,2 2-1,0 0 1,2-2 0,0 1 0,2 0 0,-2 0 0,2 1 0,0 1 0,0-1 0,0 3 0,-2-1 0,0 2 1,0 1-1,-4 2 0,0 3 0,-4 3 0,0 1 1,-7 4-1,1 3 1,-7 1-1,0 3 0,-3 3 0,-3 4 0,-4 1 0,0 2 0,-4 1-1,2 3 0</inkml:trace>
  <inkml:trace contextRef="#ctx0" brushRef="#br0" timeOffset="836">567 81 16,'0'0'3,"2"-1"0,2 1 0,-2-1-1,3-1-1,1 1 1,0-2 0,-2 1 0,4 1-1,-1-1 0,1-1-1,0 1 1,0-2 0,3 1 0,-3-1 0,4 0-1,-1-1 0,3 0 1,-1 2-1,1-1 1,1 1-1,1-1 0,-1 1 1,1 1-1,1-1 0,-1 1 0,1 1 0,-3 0 0,3 0 0,-3-1 0,1 1 1,-3 0 0,1 0-1,-1 1 0,-2-1 0,1 0 0,-3 1 1,-2-2 0,0 1 0,1 1-1,-3-1 0,0 1 0,-2 0 1,0 0 0,0 0-1,0 0 0,0 0 0,-2 0 0,-2 2 0,0 1 0,0 1 0,-4 5 0,0 1 0,-3 4 0,-1 2 0,-2 3 0,-3 3 0,-1 3 0,-1 3 0,0 3 0,-1 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15:05.3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887 62 16,'0'0'3,"0"0"-1,0 0 0,0 0-1,0-1 1,-2-3-1,-2 1 1,2 1 0,2 1-1,-2-1 1,2 0-1,-2-1 0,0 2 0,2-1 0,-2-2 0,2 2 0,-3 0 0,3-1 0,-2 1 0,2-1-1,-2 0 1,2 1-1,-2-2 1,2 2-1,-2-1 1,0 0-1,2 1 0,-2 0 0,0 0 1,-2 1 0,0 1-1,0 1 0,-5 1 0,1 0 0,-2 1 0,-5 2 0,1 2 0,-21 7 0,-1 1 0,1 0 0,-2 1 0,0 1 0,0-1-1,1 0 2,1-1-1,4 1 0,2-1 0,17-8 0,2-2 0,-3 2 0,5 0 0,0-1-1,1 0 2,3 0-1,0 0 0,2-2 0,2 1-1,0 0 1,4-1 1,0 0-2,7 4 1,5 0 1,-1-1-1,3-1 0,-3-2 0,3 1 0,3 0 0,-2-2 0,-1 2 0,1 0 0,-5-2 0,1 2 0,-5-2 0,1 1 0,-3-1 0,0 0 0,-2 0 0,-4-1 0,0-1 0,0 2 0,-2 0 0,-2 1 0,-4 0 0,-4 0 0,0 1-1,-3-1 2,-1 2-1,-5-1 0,0 2-1,-3-2 2,-3 1-1,12-3 0,-3-1 0,-1 0 0,1 1 0,-5-1 0,2 1-1,-3 1 1,1-1 0,-2 1 0,3-1 0,-1 1 1,0-1-1,3 1-1,-1-2 1,2 0 1,3 1-1,2-2 0,1 1 0,1-1 0,2 1 0,1-2 0,1 1-1,0 0 1,2-1-1</inkml:trace>
  <inkml:trace contextRef="#ctx0" brushRef="#br0" timeOffset="738">223 287 18,'0'0'4,"0"0"-1,0 0 0,0 0-1,0 0 0,0 0 0,-2 0 0,2 1-1,-4 2 0,0 0 0,-2 1 0,-1 0 0,1 2 0,-2 0 0,-2 0 0,-1 1 0,1 0-1,0 0 0,-3 1 0,3-1 0,-3 1 0,3-1 0,0-1 0,-1 1 1,1-1-1,0 1 0,1-2 0,1 0 0,0 1 1,2-1-1,2-2 0,-1 2 1,1-2-2,0 2 2,0-2-1,2 1 0,0-1 0,0 1 0,2-1 0,0 1 0,0 0 0,0 1 0,2 1 1,-2-1-1,2 0 0,0 1 1,2-1 0,2 2-1,1-1 0,1-1 1,2 1-1,3 0 1,-1-1-1,2 0 0,3-1 0,4 1 0,-1-2 0,3-2-1,4 0 0</inkml:trace>
  <inkml:trace contextRef="#ctx0" brushRef="#br0" timeOffset="3398">895 802 17,'0'-1'3,"0"-1"0,0 0-1,2-2 0,0-1 0,1 2 0,-3-2 1,2 1-1,0-1 0,0-1-1,0 2 1,0 0 0,-2 1-1,0-2 0,0 1 0,0 1 0,0-1 0,-2 1-1,2 1 0,-2-2 1,2 3-1,-2 1 0,-2 1 1,1 1-1,-3 2 0,0 2 0,0 1 0,-4 1 0,1 0 0,-3 3 0,-1-1 0,1 2 0,-2-1 0,-1 0 0,1 0 0,1 1 0,-1 0 0,1-2-1,3-1 1,0 2 0,1-3 0,3 1 0,2-1 0,0 1 0,4-2 0,0-2 0,4 1 0,0 0 1,2 0-1,3-2 0,-1 0 0,2 1 0,3-2 0,-1 1 0,0-2 0,1 1 0,-3 1 0,3 0-1,-3 0 1,0-1 1,1 1-1,-3 1 0,0-2 0,0 2 0,-1-2 0,-1 2 0,0-2 0,0 1 0,-2 1 0,1-2 0,-3 2 0,0-1 0,-2 0 0,-2 0 0,0 1 0,-1-1 0,-1 0 0,-2 1 0,0 0 0,-4-1 0,-3 1 0,-1-1 0,-5 1 0,0 1 0,-26 4 0,-3 1 0,3-3 0,-3 0 0,3-1 0,22-5 0,0 2 0,-1-1 0,-1 1 0,-2 1 0,2-2 0,0-1 0,0 2 0,3-1 0,-1 0 0,4 0 0,1 1 0,-1-1 0,5 1 0,-1-2 0,1-1 0,3 1 0,-1 1 0,1-2 0,1 1 0,2 1 0,2-2 0,-1 1 0,1-2 0,2 1 0,-2 0 0,2 2-1,2-2 1,-2 1-1,2-1 0,2-1 0</inkml:trace>
  <inkml:trace contextRef="#ctx0" brushRef="#br0" timeOffset="4106">333 1107 19,'0'0'3,"0"0"0,0 0 0,0 0 0,-2 0-1,2 0 0,0 0 0,0 0-1,0 0 1,-4-1-1,-1 0 0,-1 1 0,-2 1-1,-2 1 1,-1 1 0,-1-1-1,-1 0 0,1 2 0,-2 0 0,-1 0 1,1-1 0,1 1 0,-1-1-1,1 1 0,3-2 0,0 2 0,-1-1 0,1-1 0,2 2 0,1-3 0,1 1 0,0 0 0,0 0 1,2 0-1,0 1 0,-1-1 0,3 0 0,0 1 0,0-2 0,2 1 1,-2 0-1,2 1 0,0-1 0,0-1 0,0 1 0,2 1 0,-2-1 0,2 0 0,0 1 0,3-1 0,-1 0 1,0 1-1,2 0 0,2 1 0,1-2 0,1 0 0,2 1 0,3-1 0,-1 0 1,5 1 0,-1-3-1,5 1 0,27 0 0,-3 0-1,3 1 0,-2 0-1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6:47.0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 0 22,'0'0'4,"0"0"-1,0 0 0,0 0-1,0 0 0,0 0 0,0 0-1,0 0-1,0 0-1</inkml:trace>
  <inkml:trace contextRef="#ctx0" brushRef="#br0" timeOffset="4460">0 1059 23,'0'0'4,"0"0"0,0 0-1,0 0-1,0 0 1,0 0-1,0 0 0,0 0 0,0 0-1,0 0 0,0 0 0,0 0 0,0 0-1,0 0-1</inkml:trace>
  <inkml:trace contextRef="#ctx0" brushRef="#br0" timeOffset="13676">3468 1057 23,'0'0'4,"0"0"-1,0 0 1,0 0-2,0 0 0,0 0 0,0 0-1,0 0 1,0 0 0,0 0 0,0 0-1,0 0 0,0 0 0,0 0-1,0 0 0,0 0-1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6:45.4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300 21 17,'-2'0'3,"2"-1"0,-2 0 0,0-2 0,0 2-1,0-1 1,0 1-1,-2-2 0,0 2 0,0 0-1,-1 0 1,-1-1-1,2 0 0,-2 2-1,0-1 0,2 1 0,-3 0 1,3 0 0,-2 1 0,2 1-1,-2-1 1,-3 1 0,3 2-1,0-1 0,-2 2 0,1 0 1,-1 1-1,0 1 1,0 1 0,-1 2-1,-1-1 0,0 0 1,1 3-1,-1 0 0,2 0 0,-3 2 0,1 1 0,2 2 0,-2 0 0,1 2 1,1 1-1,0-1 0,-1 2 0,3 0 0,0 0 0,2 2 0,-2 1 0,4-2 0,0 1 0,-1-1 0,3-1 0,0 0 0,3-3 0,-1 1 0,4-3 0,-2-1 0,4-2 0,0-1 0,5-3 0,-3-1 0,5-2 0,1-1 0,3-4 0,4 0 0,-1-3 0,1-1 0,2-1 0,0-3 0,0-1 0,-1-3 0,1 1 0,0-3 0,-2 0 0,0-2 0,-3 0 0,-1 0 0,-3 0 0,1 0 0,-3 0 0,1 1 0,-5 1 0,1 2 0,-1 1 0,-4 2 0,0 0 0,-2 1 0,1 1 0,-1 3 0,-2 2 0,-2 4 0,-2 0 0,0 4 0,0 4 0,-5 0 0,1 4 0,-2 0 0,2 3 0,-3-1 0,3 1 0,0-2 0,4-1 0,-2 0 0,4-2 0,0 0 0,2-3 0,0 1 0,2-3 0,0-2 0,2 0 0,3-3 0,-1-1 0,0-2 0,3-1 1,-1-1-1,0-3 0,1-1 0,-1 1 0,0-4 0,-1 1 0,-3-1 0,0 0 1,0-3-1,-2 0 0,-2 1 0,0-1 0,-2 1 1,0 0-1,0 1 0,-2 0 0,-2 2-1,0 0 1,0 1 0,-2 1 0,0-1 0,-1 4 1,-1 0-2,0 1 1,-3 1 0,3 1 0,-2 0 0,2 1 0,-3 0 0,3 0 0,2 1 0,2-1 0,-3 0 0,5-1 0,0 0 1,4-1-2,0 0 1,3-2 0,3-1 0,4-2 0,1-1 0,1-1 0,3-2 0,-1 0 0,1 1-1,1 0 0,-1 0 1,-1 0 0,1 1 0,0 1 0,-5 1 0,0 0 0,1 1 0,-3 1 0,-2 0 0,-1 2 0,-1 0 0,0-1 0,0 2 0,-2 1 0,0 1 0,1 2 0,-3 0 0,0 3 0,-2 2 0,0 0 0,2 2 0,-2 0 0,-2 2 0,0 0 0,0 1 0,0 0 0,-1 1 0,1-1 1,0 0-1,0 1 0,0-2 0,0 1 0,0-1 1,0-2-1,0 1 0,2-1 0,-2-1 0,0 0 0,2-1 0,0-1 0,0 0 1,-2-3-2,2 1 1,0 0 0,2-2 1,-4 1-1,2-2 0,0 0 0,0 1 0,0-1-1,0-1 1,0 1 0,0 0 0,-2-1 0,2 0 0,0 0 0,0-1 1,0 1-1,0-1 0,0 1 0,0-1 0,0 2 0,0-2 0,-2 1-1,2-1 1,0 0 0,0 0 0,0-1 0,2 1 0,-2-2 0,0 0 0,2 0 0,0-2 1,0 0-1,0-2 0,0-1 0,2 0 0,2-2 0,1-1 0,-1-1 0,0-3-1,0 1 2,2-1-1,1-1 0,-3 1 0,2-1 0,0 1 0,-1 0 0,1 1 0,-2 0 0,2 3-1,-1-1 1,-1 3 0,-2 1 0,0 0 0,-2 1 1,2 2-1,-2-1 0,0 0 0,1 2-1,-3-1 1,0 1 0,2 2 1,-2 0-1,0 1-1,2 0 1,-2-2 0,-2 2 0,2 0 0,0 0 0,0 0 0,0 0 1,0 0-1,0 0 0,0 0 0,0 0 0,0 0 0,0 0 0,0 0 0,0 0 0,-2 2-1,2-1 1,0-1 0,0 1 0,-3 0 0,3-1 0,-2 1 0,2-1 0,2-1 1,-2 1-1,-2 0-1,2 0 0,0 0 0,0 0-1</inkml:trace>
  <inkml:trace contextRef="#ctx0" brushRef="#br0" timeOffset="1711">923 185 18,'0'1'4,"0"4"-1,0 2 0,2 1 0,-2 3 0,2 3-1,-2 2 0,0-1 0,0 2 0,2 2-1,-2-2 0,2 2 0,0-3-1,0 0 1,0-2-1,0-2 1,0-2 0,1 0-1,-1-3 0,2-3 1,2 0 0,0-4-1,2-1 0,-1-4 1,1-1 0,-2-2 0,2-2-1,3-3 0,-1 0-1,-2-2 1,3 1 0,-3 1 1,0 0 0,1 2 0,-3 0-1,0 3 0,-2 0 1,0 1 0,0 2 0,3 2-1,-3 2 0,0 2 0,0 5 0,0 1 0,-2 3 0,2 1 7,-2 1-8,0 1 0,3 2 1,-3-1-1,2 1 1,-2 2-1,2-2 1,0 0-1,0 0 0,2-1 0,-1 0-1</inkml:trace>
  <inkml:trace contextRef="#ctx0" brushRef="#br0" timeOffset="2245">1729 217 21,'0'0'4,"0"0"-1,0 4 0,0 2-1,0 2 0,-2 2 1,0 3-1,-2 3 0,-2 2 0,2 1 0,0 1-1,-2 3 0,-1-1 0,1 1 0,-2-1-1,0-1 0,3-2 1,1-3-1,0-1 0,-2-2 1,2-3 0,2-1 0,0-2-1,0-3 1,2-4-1,2-2 0,0-5 0,0-3 0,0-2 0,2-6 0,0-2 0,2-4 1,1-2-1,-3-2 0,2-1 0,-2-1 0,0 1 0,0 0 0,0 1 1,1 2-1,-1 4 0,-2 3 1,0 1-1,2 3 7,-2 3-7,2 3 0,0 3-1,-2 4 1,3 3 0,-1 4-1,-2 4 7,2 5-7,-2 5 0,0 2 7,0 2-1,0 2-1,2 2-7,-2 2 1,3 0 6,-1 0-7,0 0 1,0-1 0,0-1 0,0 0 1,-2-3-1,2-2 0,-2-1 0,3-3-1,-3-2 0</inkml:trace>
  <inkml:trace contextRef="#ctx0" brushRef="#br0" timeOffset="2651">1614 450 23,'0'0'4,"0"0"0,0 0 0,0 0-1,0 0 12,0 0-8,2 0 6,6 1-8,0-1-1,3-2 6,3 0-14,3-2 13,1-2-7,3 2-7,2-1 0,-1-1-1</inkml:trace>
  <inkml:trace contextRef="#ctx0" brushRef="#br0" timeOffset="3379">313 1123 18,'0'-1'4,"-2"-1"-1,2-1-1,-2 0 1,2 0 0,0-1 0,-2-2 0,-1 2-1,-1-2 0,2-1 0,-2 0 0,-2 1 0,0-1-1,2 2 0,-3 1 0,1-1-1,-2 3 1,2 1 0,-3 1 0,-1 2-1,-2 3 0,-1 2 0,-1 2 0,-1 4 0,-1 3 0,-1 1 0,1 3 0,-1 1 0,1 2 0,1 2 0,1 0 0,-1 2 0,3 0 0,1 0 0,3-2 0,2 1 0,0-2 0,4-2 0,4-2 0,4-3 1,0-1 0,7-5-1,-1-3 0,5-3 0,1-4 0,5-2 0,0-5 0,1-1 0,1-3 0,2-1 0,0-2 1,0 1-1,-2 0 0,-3 2 0,-3 0 0,0 2 0,-5 1 0,1 4 0,-5 1 0,-2 4 0,-2 2 0,1 3 0,-5 3 0,0 0 0,0 3 0,-2-2 0,0 1 0,2 0 0,0-1 0,0-1 0,2-2 0,0 0-1,-2-1 1,3-2 0,-1-3 0,2-1 0,-2-2 1,2-1-1,-2-4 0,3 0 0,-3-2 0,2-2 0,-2-1 0,0-2 0,0-2 0,0 0 0,3-3 0,-3 1 0,2-1 0,2 0 0,1-1 0,1 1 0,0 1 0,3 1 0,-1 1 0,3 2 7,-3 3-8,2 0 1,-1 3-1,1 4 1,-1 2-1,1 2 1,-1 2 0,-3 3-1,0 4 1,1 0 0,-5 4 0,-2 1 0,0 1 0,-4 3 6,-2 0-7,0-1 0,-2 1 0,0-1-1,0 0 0,-1-2-1</inkml:trace>
  <inkml:trace contextRef="#ctx0" brushRef="#br0" timeOffset="4333">1450 1328 22,'0'0'4,"0"0"-1,0 0 0,0 0-1,0 0 0,0 0 1,0 0-1,0 2 0,-2 2-1,-2 2 1,2 1 0,-2 3-1,2 2 0,-2 0-1,2 2 1,-3 4 0,3 0 0,-2 2 0,2 1-1,0-2 0,0 1 1,2-2-1,0 1 0,0-3 0,0-2 0,0-4 1,0 2-1,-2-3 0,2-2 0,0-1 0,0-4 0,-2-2 0,2-2 0,0-4 0,0-1-1,2-4 1,-2-2 0,0-2 0,0-1 0,0-2 1,0-2-1,0-1 0,0 0 0,-2 1 0,2-1 1,-2 1-1,2-1-1,-2 1 1,2 2 1,0-1-1,2 1 0,0 2 0,0 1 0,0-1 0,2 2 0,0 0 0,3 1 0,-1 1 1,0 1-2,2 2 1,0 0 0,1 4 1,-1-1-1,0 2 0,1 3 0,-1 2 0,-2 2 0,2 1 13,-1 3-14,-5 0 6,0 3 0,0-1-8,0 0 1,-2-1 7,0 2-1,0-2-7,2 1 7,0-1-1,2 0 0,2 0-7,0 1 1,5-1 0,-3 1 7,2 0-7,1 1 0,1 0 13,-1-1-1,-1 2-14,-2 0 7,-2 1 6,-2 0-1,-1 1-1,-6-1-7,-1 2-6,-2 1 1,-2-1 1,-2 1-1,-5 1 0</inkml:trace>
  <inkml:trace contextRef="#ctx0" brushRef="#br0" timeOffset="5409">726 1328 20,'0'0'4,"0"0"-1,0 0 0,0 2-1,0 2 1,0 2-1,2 1 0,-2 2 0,0 1 0,0 3-1,0 2 0,0-1-1,0 2 1,0 1 0,3 0 0,-1-2-1,0-1 0,0 0 1,2-2 0,2-2-1,-2 1 0,0-4 0,3-1-1,1-2 0,-2-1 0,4-3 0,1-4-1,1-1 0</inkml:trace>
  <inkml:trace contextRef="#ctx0" brushRef="#br0" timeOffset="5575">941 1317 17,'0'-2'4,"0"-1"0,-2-1-1,0 0 0,2-1-1,0 1 0,0 1 0,0 1 0,0 0 0,0 1-1,2 1 0,-2 1 0,0 3 0,0 2 1,0 2-1,0 0 0,0 1 0,0 2-1,0 0 0,2 2 0,-2-1 0,3 1 1,-1-3 0,2 1 0,-2-1 0,2-1-1,0-1 0,0-2 0,2 0 1,-1-1-1,1-3 1,0-1-1,0-1 0,2-1 0,-1-1 0,1-1 0,-2 1 0,-2 0 0,3 1 0,-3-1 0,2 1 0,-2 1 0,0 0 0,2 3 0,1 0 0,-3 2 0,2 1 0,0-1 0,-2 3 0,2 1 0,1 0 0,-1-1 0,0 1-1,-2 0 1,2-1-1,-4-1-1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6:55.0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21 155 15,'0'0'3,"0"0"0,0 0-1,0 0 0,0 0-1,0-2 1,-2-2 0,0 2-1,2 0 1,-3-1-1,1 1 1,0-2-1,0 2 0,2 0 0,-2-1 0,0 1 0,2 0 0,-2-1 0,2 2-1,-2-1 0,2 1 1,0-1-1,0 0 1,0 1-1,0 0 0,0 1 0,2 0 0,2-1 1,2 0 0,3 0 0,3-2 0,3 1-1,1 0 1,7-1-1,2 0 0,2-3 1,4-1-1,0 0 0,4 0 0,-2 0 1,2-1-1,0 0 0,0 1 0,-2-1 0,1 1 0,-3 0-1,-2 1 1,-3 2-1,-1 1-1,-2-1 1</inkml:trace>
  <inkml:trace contextRef="#ctx0" brushRef="#br0" timeOffset="408">103 322 19,'0'0'3,"0"0"0,0 0-1,0 0 1,0 0 0,2-2-1,3 1 0,1-1 0,0-2 0,2 1 0,3-1 0,3 1-1,1-2 0,1 0 0,1 1-1,3-1 0,-1-1 1,2 2 0,1-2-1,1 1 0,0-1 0,0 2 0,1-1 0,-1 2 0,2-1 0,-2 2-1,0-1 0</inkml:trace>
  <inkml:trace contextRef="#ctx0" brushRef="#br0" timeOffset="769">112 462 19,'-2'0'3,"2"0"1,0 0-2,2 0 1,-2 0-1,2 0 0,0 0 0,2 0 0,0-1 0,4 0 0,1 0-1,3-2 0,3 0 0,3-1 0,1 0 0,4-1-1,1 0 0,3 1 0,2-2 1,2-1-1,2 0-1,0 0 0,3 0 0</inkml:trace>
  <inkml:trace contextRef="#ctx0" brushRef="#br0" timeOffset="3745">23 1099 20,'0'0'3,"0"0"0,0 0 0,0 0-1,0 0 0,0 0 0,0 0 0,0 0 0,0 0-1,2 0 0,0-1 1,4 1-1,4-1 0,1 1-1,3-1 1,1 0 0,3-1 0,1 1-1,4-1 1,-1 0-1,3-1 1,0 2-1,0-1 0,2-1 0,-2 2 0,-1 0 0,1 0-1,-2 1 0,-2-1 0</inkml:trace>
  <inkml:trace contextRef="#ctx0" brushRef="#br0" timeOffset="4051">120 1239 20,'0'0'3,"0"0"1,0 0-1,2 0-1,0 0 1,2 1-1,-2-1 0,2 1 0,1 0 0,-1 0 0,2-1-1,2 0 0,3-1 0,1 0 0,2-1 0,3-1 0,2 0-1,-1-2 0,5 2 0,-2-2 1,1 1-1,-1-1 0,0 0 0,-1 3 0,-1 0-1,-2 0 0,-1 2 0,-1 2-1</inkml:trace>
  <inkml:trace contextRef="#ctx0" brushRef="#br0" timeOffset="4293">52 1489 18,'0'0'4,"0"0"-1,0 0 0,0-1 0,0-1 0,4 0-1,2 0 0,0-1 0,0 0 0,5-2-1,1 2 1,3-2-1,1 1 0,1-1 0,1 1 0,3 1-1,2 1 0,0-2 1,1 1 0,1-1-1,2 1 0,0-1 0,2 1-2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6:57.6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518 0 17,'0'0'3,"0"0"0,0 0 0,-2 0-1,2 0 1,0 0-1,0 0 0,-2 0 0,-1 0-1,-3 3 0,0-1 0,-2 1 0,-1 1 0,1 1-1,-2-1 1,2 2 0,-3 1 0,1 1-1,0 3 0,-3 1 1,1 2 0,-5 3 0,3 0-1,-3 4 0,1 0 0,-3 2 1,0 2-1,1-1 0,-1 0 0,1 1 0,-1-2 0,2 0 1,1 1-1,-1-3 0,3-2 0,-1 0 0,3 0 0,2-3 0,-3 0 0,3-2 0,2-1 0,1-2 0,1-1 0,0-1 0,2-2 0,0 0-1,2-3 0,2-2 0</inkml:trace>
  <inkml:trace contextRef="#ctx0" brushRef="#br0" timeOffset="360">135 79 18,'0'0'3,"0"0"0,0 0 0,0 0 0,2 0-1,-2 0 0,2 0 0,-2-1-1,2 2 0,-2-1 0,2 0 0,0 2 0,0 0 0,3 0 0,-1 2-1,2 3 1,-2 2 0,2 0-1,0 4 1,1 1 0,-1 3 0,2 2-1,0 2 1,1 2 0,-1 2-1,2 1 0,-1 3 0,1 1 0,0-1 0,1-1 0,1-2 0,0 0 0,1-2 0,1 0 0,1-4 0,-3 0-1</inkml:trace>
  <inkml:trace contextRef="#ctx0" brushRef="#br0" timeOffset="2217">17 1071 16,'-2'-1'4,"0"-1"-1,0-1 0,0 1 0,0 0 0,2-1-1,-2 0 0,0-1 0,2 1 0,-2-1 0,2 1-1,-2 1 0,2 1 0,0-1-1,0 2 1,0 0 0,0 4 0,2 0 0,2 3 0,-2 2-1,2 1 0,-2 3 1,2 1-1,2 1 1,-2 1 0,1 0-1,-1 1 0,2-2 0,-2 0 0,2-1 0,1 0 0,-1-2 0,0-2 0,2-2 0,0 0 0,1-3 0,1-2-1,0-1 1,1-4-1,1-1 0,3-3 1,-1-1 0,-1-1-1,1-1 1,-2-1-1,3 0 0,-3-1 1,1 2 0,-1-1 0,1 0 0,-1 1 0,-2 0 0,1 1 0,-3 1 0,0 1 1,0 0-1,-1 1 0,-3 1 0,2 0 0,-2 2 0,-2 0 0,2 0 0,-2 1 0,-4 2 0,2 1 0,-2-1 0,-2 3 0,-4 2 0,-2 2 0,-3 1 0,1 0 0,-1 1 1,-1 0-1,-1 0 0,1 2 0,-1-2 0,3 1 0,0-2 1,-1 0-1,3 1 0,-1-2 0,1 0 0,2 0 0,2-2 1,-1 0 0,1-2-1,2 0 0,0-1 1,0 1-1,0-1 0,0-1 0,1 1 0,1-1 0,0 0 0,0 0 0,2-1 0,-2 0 0,2 0 1,-2 0-1,2-1 1,-2 1-1,2 2 0,0-2 0,-2 0 0,2 1 0,-2 2 0,2-1 0,2 3 1,-2 1-1,0 0 0,2 2 1,-2 2-1,2 3 1,0 1-1,0 5-1,0 1 0,0 3-2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7:13.8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144 325 19,'-2'-1'3,"2"-1"0,-2 1 0,2 0 0,-2 0-1,-1 0 0,-1 0 0,2 0 0,-2 1-1,0-2 0,0 1 0,0 1 0,0 1 0,-1 1 0,-1-1 0,0 2 0,0 1-1,0 0 1,-1 2-1,3 2 1,-2 2 0,0 1-1,0 3 0,-1 4 0,-1 1 0,0 6 0,0 0 1,1 3 0,1 0 0,2 1-1,2 1 0,0 0 0,4-1 0,0-1 0,4-1 0,0-1-1,5-2 1,1 0 0,1-2 1,1-1-1,3 0 0,-1-3 0,3 1 0,-3-3 0,3-1 0,-2-1 0,-3 0-1,3-1 2,-3-1-1,1-2 0,-5-2 0,2 0 0,-3-1 0,1 0 0,-2-2 0,-2 0 0,1-1 0,-3 1 0,0-2 1,0 0-1,0-1 0,-2 0 0,2-1 0,-2 1 0,-2-1 0,2 0 0,-2-1 0,3 1-1,-3-1 0,2 1-1</inkml:trace>
  <inkml:trace contextRef="#ctx0" brushRef="#br0" timeOffset="1940">580 440 18,'0'0'4,"0"0"0,0 0-1,0 0 0,0 0-1,0 0 0,0 0 0,0 0 0,0 0 0,0 0 0,0 0-1,0 0 0,0 0 0,0 0 0,0 0 0,0 0 0,-2 3 0,0 3 0,0 1 0,0 3-1,0-1 0,-2 4-1,2 2 1,-1 1 0,-1 3 1,2-1-1,0 2 0,0 0 0,-2 0 0,2-1 0,2 1 0,-2-1 0,0-1 0,2 0 0,0-2 0,0-1 0,0-1 0,0-2 0,0-1 0,2 0 0,-2-1 0,2-2-1,-2 1 0,2-3 0,0-1 0</inkml:trace>
  <inkml:trace contextRef="#ctx0" brushRef="#br0" timeOffset="2278">814 495 19,'0'0'4,"0"0"-1,0 0 0,0 0 0,0 0 0,0 0-1,0 2 0,-2 0 0,0 3-1,0 2 1,-3 2-1,3 2 0,0 0 1,-2 2-1,2 1 0,0 1-1,0 0 0,0 2 1,0-1 0,2 0-1,0 0 0,-2 1 1,2-1-1,0-1 0,0-1 0,-2 1 0,2-2-1,-2 1 0,2-3-1,-2 1 0</inkml:trace>
  <inkml:trace contextRef="#ctx0" brushRef="#br0" timeOffset="2548">580 726 20,'0'0'4,"0"0"0,0 0 0,0 0-1,0 0-1,0 0 0,0 0 0,0 0 0,2 0 0,2-2 0,0-1-1,5 2 1,-1-1-1,0 0 0,3 0 0,1 1-1,2 0 1,1-1-1,2 1 0,1-2-1,3 1-1</inkml:trace>
  <inkml:trace contextRef="#ctx0" brushRef="#br0" timeOffset="57158">752 38 16,'0'0'3,"0"0"0,0 0 0,0 0-1,0 0 0,0 0 0,0 0 0,0 0 0,0 0 0,-2 0-1,2 1 0,-2-1 0,-3 1 0,3 0 0,-2-1-1,2 0 1,-2 0 0,2 0 0,-2 1 0,0-1 0,0 1 0,2 1-1,-1-2 0,1 1 0,0-1 0,-2 1 0,2 0 0,0 0 0,0 0 0,0 1 1,0 0-1,0-1 0,0 1 1,-2 1-1,2-1 0,-3 2 0,3-1 0,-2 0 0,2 1 0,-2-1 0,2 1 0,2-1 0,-2 2 0,0-1 0,0 0 0,0 0 1,2 0 0,-2 0-1,-1-1 0,1 1 0,2-2 1,0 2-1,-2-2 0,2 0 0,0 1-1,0-1 1,-2 0 0,2 1 0,-2-1 0,2-1 0,0 1 0,0 1 0,0-1 0,0 0 0,-2 1 0,2-1 1,-2 2-2,2-1 1,0 1 0,0-1 0,2 0 1,-2 0-1,2 0 0,-2 0-1,0 0 2,0-1-1,2 2 0,-2-2 0,2 1 0,-2-1 0,2 0 0,0 1 0,3-1 0,-1 0 0,0 1 0,0-2 0,2 1 0,3-1 0,-3 2 0,2-2 0,0-1 0,1 1 0,-1-1 0,2 1 0,-2-1 0,3-1 0,-3 0 0,2 0 0,1-1 0,-1 0 0,0 0 0,1-1 0,-3 1 0,2 0 0,-1-1 0,-1 0 0,-2 1 0,2-2 0,-1-1 0,-3 2 0,2-2 0,0 1 0,-2-1 0,2 0 0,-1 0 0,1-2 0,-2 1 0,0 0 0,0 0 0,0 0 0,-2 0 0,1 1 0,-1-1 0,0 0 0,0-1 0,-2 1 1,2-1-1,-2 1 1,2 1-1,-2-1 0,0 0 0,0 0 0,0 2 0,-2-2 0,0 1 0,0 0 0,-2 0 0,1-1 0,-1 1 0,0 2 1,-2-1 0,0 1-1,0-1 0,-3 3 0,-1 0 0,0 0 0,-1 0 0,-1-1 0,-1 2 1,1 0-1,2 2 0,-3 0-1,3 0-1,0 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7:17.4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0 674 18,'0'0'4,"0"0"-1,0 0 0,0 0-1,0 0 1,0 0 0,0 0-1,0 0 0,0 0 0,0 0 0,2-1 0,2 1-1,2-2 0,3 1 0,-1 1 0,2 0-1,3-2 1,1 2 0,1 0-1,1 0 1,1-1 0,-1 0-1,1 0 0,1-1 0,3 2 0,-2-2 1,-1 0-1,3 2 0,-2-2 0,-3 1 0,3-1 0,-5 2 0,1-1 0,-3 1-1,-4 0 0,1 0 0,-3 1-1</inkml:trace>
  <inkml:trace contextRef="#ctx0" brushRef="#br0" timeOffset="261">182 694 19,'0'0'4,"0"0"0,0 0-1,0-1 1,0 0-1,0 1-1,0 0 0,0 0 0,0 1 0,0 0-1,0 2 1,2 3-1,-2 1 0,2 3 0,-2 1 7,0 2-1,0 3-8,0 1 0,0 1 1,0 2-1,0 1 0,0 0 0,2 1 0,-2 0 0,2 0-1</inkml:trace>
  <inkml:trace contextRef="#ctx0" brushRef="#br0" timeOffset="833">664 497 19,'0'0'3,"0"0"0,0 0 0,0 0 0,0 2-1,0-1 0,2 2 0,4 2 0,0 2 0,0 2 0,1 2-1,-1 1 1,2 4-1,-2 3 0,1 2 0,-1 4 0,0 3-1,-2 2 0,-2 0 1,0 3 0,-2 0 0,0 1-1,-2 1 1,-2 1-1,-2 0 0,-2-2 0,-1 0 0,-3-1 0,-1 1 0,-3-1 0,-1-1-1,-1 1-2</inkml:trace>
  <inkml:trace contextRef="#ctx0" brushRef="#br0" timeOffset="54909">105 18 17,'0'0'4,"0"0"-1,0 0 0,0 0 0,0 0 0,0 0 0,0-1-1,-2-1 0,2-2 1,-2 1-1,2-1 0,-2 3 0,2 0 0,0-1-1,-2 2 0,2 0-1,0 0 0,0 0 1,0 4 0,-2 2-1,2 1 1,-2 4 0,2 0 6,-2 4-8,2 2 0,-2 0 1,0 3 0,2 2 0,-2 0 0,2 3-1,-2 0 1,2 2 0,0 0-2,0-1 0,0 2-1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7:49.7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145 25 14,'0'0'2,"0"0"1,2-3-1,-2 1 0,0 0-1,0-2 0,-2 2 0,2 1 0,-2-2 0,2 1 0,0 0 0,0 1-1,0-1 1,0 1 0,0-1 0,0 2-1,0-1 0,0 1 1,0 1-1,0 1 0,0 3 0,0 2 1,-2 1-1,2 1 0,-2 3 0,2 2 0,-2 2 0,2 2 0,-2 1 0,-2 2 0,2 4 0,-1 0 0,1 4 0,0 3 0,0 3 1,0 2 0,-2 2 0,2 4 0,-2 2-1,0 0 1,0-1 0,-1 3 0,1-1 0,0 1 0,0-1-1,0 1 1,-2 0 0,-1 1 0,1 1 0,0-3 0,2 1-1,-2-3 1,2-1 0,-1-3-1,1-3 0,0-2 0,2-3 0,-2-1 0,2-3 1,-2-3-1,2-2 0,0-2 1,0-1-1,0-3 0,-1 0-1,3-3 2,-2-1-1,0-2 0,2 0 0,0-3 0,0 0 0,0 0 0,0-2 0,2 0 0,0-1 0,-2 0-1,0 0 1,3-2 0,1 2 1,-2 0-1,2-1 0,-2 1 0,2 0 0,-2-1 0,0 2 0,0-1-1,0-1 0,2 1 1,-1 0 0,1-1-1,-2 1 1,2-2-2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7:53.3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0 585 14,'0'0'3,"0"0"-1,0 0 0,0 0 0,0 0 0,0 0 0,0 0-1,0 0 0,0 0 0,0 0 0,0 0-1,0 0 0,0 0 1,0 0 0,0 0-1,3 0 0,1-1 0,0 0 0,2 0 0,-2 0 0,0-1 0,0 1 0,-1-1 0,1 1 0,-2 0 1,0 1-1,0-2 0,-2 2 0,2-1 0</inkml:trace>
  <inkml:trace contextRef="#ctx0" brushRef="#br0" timeOffset="1549">449 24 20,'0'0'4,"0"-2"-1,0 1 0,-2-1-1,2 0 1,-2-1-1,2 2 0,-2 0 0,2-1 0,-2-1 0,0 2 0,2-1-1,-2 1-1,2-1 1,0 1 0,-2 1-1,2 0 0,0 1 1,0 3 0,-2 1 0,0 2-1,0 3 1,-3 2 0,3 0 0,0 5-1,-2 0 0,-2 4 0,2 2 1,0 2 0,0 0-1,-3 2-1,3 0 1,-2 0 1,2-2-1,2 1 0,-2-2 0,2-1-1,2 0 0,-2-3-1</inkml:trace>
  <inkml:trace contextRef="#ctx0" brushRef="#br0" timeOffset="1937">207 548 19,'0'0'3,"0"0"0,0 0 0,0 0 0,0 0 0,0 0-1,0 0 0,0 0-1,0 0 1,0 0-1,0 0 1,0 0-1,0 2 0,0 2 0,2-1 0,0 1 0,1-1 1,1 1-2,4-2 1,0 2 0,3-2 0,1-1-1,2 0 0,5-1 1,4 0-1,0-1 0,3-1 0,1-1-1,0 1-1,4 0-1</inkml:trace>
  <inkml:trace contextRef="#ctx0" brushRef="#br0" timeOffset="2283">284 747 21,'0'0'4,"0"0"-1,0 0 0,0 0 0,0 0-1,0 0-1,2 0 1,2-1-1,2-1 0,-2 2 1,5-1-1,-3 1 1,2 0-1,2 0 0,-1 1 0,1 2 0,0-1-1,1 0 0,-3 1 0,0 0 0,1 2 1,-1-2-1,-2 1 0,0 2 1,-2-2-1,-2 3 1,1 1-1,-1-1 0,-4 2 0,-1-1 0,1 2 0,-2-1 0,0 1 1,-2 0-1,0 0 0,-3-1 1,3 0-1,-2-1 0,0 0 0,2 1 0,-1-1 0,1-1 0,0 0 0,2 0 0,-2-2 1,1 1-1,3-1 0,0 0 0,0-3 1,0 0-1,0 1 7,2-1-7,2-2 0,2-1-1,2 0 7,5-2-1,1-1 0,5-1-7,-1-2 6,5-1-6,4 0-1,0-2-1,4 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8:01.6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45 0 20,'0'0'4,"0"0"-1,0 0-1,0 0 1,0 0 0,0 0 0,0 0-1,0 0 0,0 0 0,0 0 0,0 0-1,0 0 0,0 0 0,0 0 0,0 0-1,2 2 1,0 1 0,0 1 0,0 1 0,0 0 0,0 4 0,1-1-1,-1 1 1,-2 1-1,-2 1 0,2 1 0,-5-1 0,1 2 0,0 0 0,-2 0 0,0-1 1,-3 1-2,3 0 1,-2 0-1,2-2 0,0 1-1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8:02.0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364 3 20,'0'-1'3,"0"1"1,0-1-1,0 0 0,0 1-1,0 0 0,0 0 0,0 0 0,0 0 0,0 0 0,0 0-1,0 0 0,0 0 0,-2 4 0,0 2 0,-2 1 0,2 2-1,-2 1 0,2 1 1,-2 2-1,-1 2 0,1 1 1,0 2-1,-2 0 0,2 2 0,-2 1 0,-1 0 0,1 1-1,0 0 0,-2 2-1</inkml:trace>
  <inkml:trace contextRef="#ctx0" brushRef="#br0" timeOffset="301">0 669 20,'0'0'4,"0"0"0,0-1 0,2 1-1,0 0 0,5 1-1,-1-1 0,0 0 0,4-1 6,1 1-7,3-1-1,3 0 1,1-1 0,3-1 0,4 1 0,0-2 0,1 2-2,3-1 1,2 0 0,-2 0 0,2 2-1,0-2 0,32 2-1,-10 1-1</inkml:trace>
  <inkml:trace contextRef="#ctx0" brushRef="#br0" timeOffset="568">288 807 19,'0'0'4,"0"1"-2,2-1 1,0 1-1,2 0 0,-2 0 0,2 2 0,-2-2 0,2 2-1,-2 1 1,1 0-1,-1 1 0,0 2 0,0 1 0,-4 1 0,0 0 0,0 1-1,-1 0 0,-3 2 1,2 0-1,-4-1 1,2 1-1,-3-2 0,1 0 0,0 0 0,0-1 1,1 1 0,1-1 0,2-2-1,0-1 0,0 0 1,2 0 0,2-2-1,0 0 0,2-2 1,2-1 0,4-1-1,5-2 0,1-1 0,3 0 0,1-2-1,5 0 0,2-1-1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4:07.7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58 218 15,'-2'0'3,"2"-2"0,-4 2-1,0-1 0,0-1 0,0-2-1,-1 0 0,3-1 0,-2 0 0,0 1 1,0-2-1,2 1 0,0 1 0,-2 1 0,0 1 1,1 0-1,3 2 0,-2 1 0,0 0 0,0-1 0,0 0-1,2 0 1,0 1-1,4-1 0,-2-1 0,0 3 0,3 1 1,-1-1 0,2 0 0,4 0-1,-4-2 0,3 0 0,1 0 0,3 0 1,-1 1 0,4-2-1,1 1 0,2-3 0,1 1 0,1 1 0,0-2 0,1 1 0,-1-1 0,2-2 0,0 1 0,-1 1 0,-1-1 0,0 1 0,-3-1 0,-1 1 0,-1 1 0,-1-1 0,-3 2 0,-1-1-1,-3 1-1</inkml:trace>
  <inkml:trace contextRef="#ctx0" brushRef="#br0" timeOffset="368">424 6 17,'0'-1'3,"0"1"-1,2-1 0,0 1 0,3-2 1,-3 1-1,2 1-1,0-1 1,0 1 0,2 1 0,-2 2 0,3-1-1,-1 3 0,0-1 1,0 3-1,0 0 0,-2 1 0,3 0 0,-5 2 0,0 0 0,0 1 0,-2-1-1,-2 2 1,-2-1 0,-3 2-1,-3 0 0,0 1 0,-5 0 0,1 0-1,-5 1-2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7:22.25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23,'0'0'4,"0"0"-1,0 0 0,0 0 0,0 0 0,0 0-1,0 0 0,0 0 0,0 0-1,0 0-1,0 0-2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7:19.2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168 0 18,'0'0'4,"0"0"-2,0 0 1,0 0-2,0 0 1,-2 0 0,0 1-1,-5 2 1,1 1 0,0 1-1,0 2 1,-3-1-2,1 4 1,0 1 0,-2 3 0,-1 1 0,1 2 0,-3 3 0,3 2 0,0 1 0,-1 2 0,1 5 0,2-1-1,2 0 0,-1 1 0,3-1 0,2 0 0,2-1 0,0-1 0,0-2 1,4 0-1,1-3 0,-1-2 0,2-1 0,2-1 0,0-3 1,3-1-1,1-1-1,1-3 0,-1-2 0</inkml:trace>
  <inkml:trace contextRef="#ctx0" brushRef="#br0" timeOffset="526">430 95 19,'0'0'4,"0"0"0,0 0-1,0 0 0,0 0-1,0 0 0,0 0 0,0 0 0,0 4-1,-2-1 0,2 4 1,0 1-1,-2 3-1,0 1 1,0 4 0,0 0-1,0 2 1,-2 3 0,0 0-1,0 1 0,-1 2 1,1-2 0,2 0-1,0-1 1,0 0-1,0-3 0,2 0 0,-2-2 0,4-2-1,-2-2-1</inkml:trace>
  <inkml:trace contextRef="#ctx0" brushRef="#br0" timeOffset="794">637 49 20,'0'0'4,"-2"-2"-1,2 2 0,0 0 0,0 0 0,0 0-1,0 0 0,0 0 0,-2 4 0,0 2-1,0 1 0,-2 2 0,2 1 0,-2 3 0,-1 2 0,3 2 0,-2 1-1,0 1 1,0 2 0,2 1 0,0 1-1,0 0 0,0 2 1,2-2-1,0 0 0,0 1 0,2-2 0,-2-1-1,2-2-2</inkml:trace>
  <inkml:trace contextRef="#ctx0" brushRef="#br0" timeOffset="1099">484 342 19,'0'0'4,"0"0"0,0 0-1,0 0 0,0 0 0,0-2-1,0 1 1,0-2-1,4-1-1,-2 3 0,0-1 1,0 1 0,1-2-1,-1 0 0,2 1 0,2-1 0,-2 2 0,4-1 0,3 1 0,1-1 0,3 0-1,1 0 0,3-2-2,1 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7:21.2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0 107 19,'0'0'3,"0"0"0,0 0 0,0 0 0,0 0 0,0 0-1,0 0 0,0 0 0,0 0 0,0 0 0,0 0 0,0 0-1,0 0 0,0 0 1,2 2-1,0-1 0,2 0 0,3 1 0,1-1 0,0 1 0,3-1-1,1 0 1,0-1 6,1 0-8,3 0 0,1 0 0,-1-1 1,3 1 0,0-3 0,-1 2 0,1-1-1,-3 1 1,3-2-1,-5 2 0,1 0-1,-1 0 0,-3 0-1</inkml:trace>
  <inkml:trace contextRef="#ctx0" brushRef="#br0" timeOffset="286">157 131 21,'0'0'4,"0"0"0,0 0 0,0 0-1,0 2 0,0 3-1,-2 0 1,0 2-1,0 2 0,2 1 0,-2 2-1,2 0 0,0 2 0,-2 2 0,2 0-1,0 1 0,2 1 7,0-1-7,0 1 0,0-1 0,2 2-1,1-3 0,-1-1-1</inkml:trace>
  <inkml:trace contextRef="#ctx0" brushRef="#br0" timeOffset="626">457 0 19,'0'0'4,"0"0"-1,0 0 0,0 0-1,0 0 1,0 2-1,0 0 0,2 1-1,0 1 0,0-1 0,0 3 1,5 0 0,-1 1-1,0 2 0,2 2 0,1-1 0,-1 3 0,2 0 0,-1 1 0,1 2 0,-2 2 0,0 0 0,-1 3-1,-1 1 0,-2 3 0,0 0 1,-2 1-1,-2 2 1,-2-2-1,0 1 7,-2 0-8,0-2 1,0 0 6,-5-2-7,1 0 0,-2-2 0,-1-1 0,1-1 0,-4-2 1,1-1-1,-1-2 0,1-1 0,3-1-1,0-2 0,-1-2-1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8:03.4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310 0 18,'0'0'3,"0"0"0,0 0 0,0 0 0,0 0-1,0 0 1,0 0 0,0 0-1,0 0 0,0 0 0,0 0-1,0 1 0,2 1 0,-2 3 0,-2 1 0,2 1-1,-2 1 2,0 1-1,0 2 0,0-1-1,0 3 1,2 0 0,-2 1-1,2 0-1,-3 1 0,3 1-1,0 0 0</inkml:trace>
  <inkml:trace contextRef="#ctx0" brushRef="#br0" timeOffset="276">0 513 21,'0'0'3,"0"0"1,0 0-1,0 0 0,0 0 0,0 0 0,0 0 0,0 0 6,4-1-8,2-2 0,4 0 0,1-2 0,3-2 0,5 0 6,6 0-1,2-2 5,4 0-7,4-2-7,0 0 7,2 0-8,2 1 0,-1 0 0,1 2 0,-2 2-1</inkml:trace>
  <inkml:trace contextRef="#ctx0" brushRef="#br0" timeOffset="650">190 624 20,'0'0'3,"2"0"0,-2-1 0,0 1 0,6 0-1,0-2 0,3 1-1,1 1 1,0 0 0,1 0-1,-3 1 0,2 1-1,-1 2 1,-1-1 0,0 2 0,-2 1 0,-1 1 0,-1 1-1,-4 1 0,0 0 0,0 2 0,-2-1 0,-3 1 0,1-1 1,-2-2 0,2 2-1,-2-3 1,2 0-1,2-2 0,0 0 0,-1 0 1,3-3-1,3 0 0,3 0 1,2-2 0,2-4-1,5 1 0,1-2 0,5-2 0,0-1-1,4 0 0,-1-2-1,1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8:04.7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56 0 20,'0'0'4,"0"0"-1,0 0 0,0 0-1,0 0 0,0 0 0,0 3 0,-2 1 0,2 1-1,0 2 1,-2 2 0,0 3 0,2 2-1,-2 2 0,-1 2 0,-1-1-1,0 2 0,0 2 1,0-2-1,0 2 0,-5-1 0,3 0 0,2-2-1,-2-1-1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8:05.1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269 0 20,'0'0'4,"0"0"-1,0 0 0,0 0 0,0 0-1,0 0 0,-3 1 0,3-1 0,-2 5 0,-2-2 0,-2 2-1,2 2 0,0 1 0,0 3-1,-3-1 1,3 2-1,0 1 0,-2 2 0,2 1-1,-2 0 0</inkml:trace>
  <inkml:trace contextRef="#ctx0" brushRef="#br0" timeOffset="270">0 522 24,'0'0'4,"0"-1"0,2 0-1,0-1 0,6-2 0,0-1-1,1 1-1,1-1 1,0 0 0,3 0-1,-1-2 0,3 2 0,1-1 0,1 2 0,-1 0-1,3 1 0,-1-1-1,-1 2 0,-3-1 0,1 2-1</inkml:trace>
  <inkml:trace contextRef="#ctx0" brushRef="#br0" timeOffset="720">89 657 20,'0'0'4,"0"-1"-1,0 1-1,2-1 0,0-2 0,2 2 0,0-1 0,2 1-1,0-2 0,3 2 0,-3-1 0,2 1 0,2 1 0,-1 0-1,1 0 1,-2 1-1,1 0 1,-1 0-1,-2 2 0,0-1 0,-2 0 0,-1 2 0,-1-2 0,0 2 1,-2 0-1,0 1 0,0 0 0,-4 0 0,-1 2 0,1-1 1,0 1-1,-2 1 1,0-1-1,0 0 0,1 0 0,1-1 0,0 0 0,0 0 0,0-1 0,2 0 0,0 1 0,0-1 1,0-2 0,2 1-1,-3-1 0,6-1 0,-1 0 0,0-1 0,4-1 0,2-1 0,5-2-1,-1 0-1,5-2 1,-1-2 0,5 0 0,-3 0 0,3-1 0,-2 0 1,1 1 0,-1-1 0,-2 1-1,-1-1 1,1 2 0,-3-1 1,-2 1-1,3 0-1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8:13.5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1522 0 17,'0'0'3,"0"0"0,0 0 0,0 0 0,0 0-1,0 0 0,0 0 0,0 0 0,0 0 0,0 0 0,-2 0-1,2 0 0,-4 0 0,2 0 0,0 2 0,-3-1 0,1 0-1,2 1 1,-2 2-1,0 0 0,-2 1 1,2 1-1,-3 1 0,3 0 0,-2 1 0,0 0 0,0 0 0,2 2 1,-3-2-1,1 1 0,2 0 0,0 1 1,-2-2-1,1 1 0,3-1 0,-2 0 0,4 0 0,-2 1 0,0-1 0,2-1 0,0 1 0,0-1 0,2 0 0,-2 0 0,2 0 0,2-1 0,1-2 0,-1 2 0,0-2 0,2-1 0,4-1 0,-1 0 0,1-2 1,0-2-1,1 1 0,-1-1 0,2-2 0,1 1 0,-3-2 0,1 1 0,-1-1 0,0-1 0,-2 0 0,1-1 0,-1 0 0,-2 0 0,0 0 0,1 0 0,-3-1 0,-2 1 0,0-1 0,0 0 0,0 0 0,-2 1 0,0-1 0,-2 1 0,2 0 0,-4 0 1,0 1-1,0 0 0,-3 2 0,-1 0 0,2 1 0,-4 1 0,-3 1 0,3 1 0,-3 1-1,1 1 0</inkml:trace>
  <inkml:trace contextRef="#ctx0" brushRef="#br0" timeOffset="1416">2614 16 19,'0'0'4,"0"-2"0,0 1-1,0 0 0,0 0 0,0 0 0,0 1-1,0 0 0,0 0 0,0 0-1,0 0 1,0 0-1,0 0 0,0 3 0,-2 3 0,0 1 0,0 2 0,0 2 0,-2 3-1,1 0 7,1 2-7,0 1 0,0 2 6,0 2-7,0 0 0,0 2-2,2 3 0</inkml:trace>
  <inkml:trace contextRef="#ctx0" brushRef="#br0" timeOffset="20007">-2 4663 20,'0'-1'4,"0"0"0,0 0-1,0 0 0,0 1-1,0 0 1,0 0-1,0 1 0,0-1 0,2 3-1,2 2 1,0 1 6,0 3-8,4 1 7,-1 1-7,1 2-1,0 0 0,0 0 1,1-1 0,1 1 0,0-1-1,1-2 1,1 0 0,1-1 0,-1-2 0,2-3 0,1 0 0,-1-3-1,1-3-1,1-2 1,-1-2 0,1-1 0,-1-1 0,-1-2 0,-1-2 1,-1 0 0,1 1 0,-3-1 0,-2 2 0,0-2 0,1 3 1,-1-1-1,-2 1 0,-2 2 1,3 1-1,-3 1 0,-2 0 0,2 1 0,-2 1 0,2 1 0,-2 2 0,0 0 0,0 1 0,0 1 0,-2 2 0,0 0 0,0 2 1,-2 1-1,0 0 0,-2 1 0,0 0 0,-2 2 0,-2-1 1,-1 1-1,1 1 0,-2-1 0,-3 0 1,3-1 0,-3 0-1,3-1 0,0 0 0,-1-1 7,3-1-7,0 0-1,0-1 0,1-1 0,-1 0 7,2 1-1,2-3 0,-2 1-7,1 1 13,1-2-8,2 0 0,0 0-7,0 0 19,0-1-8,0 0-1,0-1-7,2 1 7,-2-1-1,2 2 6,-2-2 4,2 0-8,0 0 6,0 0-14,0 1 6,-2-1-1,2 0 6,0 1-7,0-1-7,0 1 7,2 0-1,0 0 0,-2 2-6,2 1 13,0 1-14,0 3 1,0 1 19,2 3-8,-2 2-14,0 1 7,0 4 7,1 2 5,-1 2-8,0 3-6,0 1-6,2 3-12,0 0 1,2 0 1</inkml:trace>
  <inkml:trace contextRef="#ctx0" brushRef="#br0" timeOffset="22075">1495 4026 19,'0'0'4,"0"0"-1,0 0 0,0 0 0,0 0 0,0 0-1,0 0 0,-2-1 0,2 0 0,-6-2 0,2 1-1,-3 1 0,3 0 0,-2 1 0,0 0 0,-2 2 0,-1 0 0,1 2 0,-2 2 0,-1 0 0,1 2-1,0 0 0,-1 0 0,1 2 0,0 0 1,-1 0 0,3 2 0,0-1-1,-1 1 0,3 0 0,2-2 0,0 1 0,0-2 0,2 1-1,0 1 1,2-2 0,2 0 0,0 0 0,2-2 0,0 0 0,2-2 1,3 1-2,-1-1 2,2-2-1,3 0 0,-1-3-1,5 0 2,-3-3-1,3 0 0,1-2 0,-1-1 0,-1-1 0,1-1-1,-1 0 2,1-1-1,-3-1 0,1 0 7,-3 0-7,1-2 0,-3 0-1,-2 1 0,-1-1 0,-1-1 1,-2-1 0,-2 2 6,0-2-7,-2 1 7,-2 0-8,0 1 0,-2 1 1,2-1 13,-5 2-8,1 0 6,-2 1-8,0 2 0,-1 0 0,-1 2 6,-2 2-14,-1 1 1,-1 3 1,-1 1-1,1 2 0,-1 0 0</inkml:trace>
  <inkml:trace contextRef="#ctx0" brushRef="#br0" timeOffset="24253">1551 5168 19,'0'0'4,"0"0"0,0 0-1,0 0 0,0 0 0,0 0-1,0 0 0,0 0 0,0 0 0,0 0 0,0 0-1,0 0 0,0 0 0,0 0 1,0 0 6,0 0 5,0 0-14,0 0 12,0 0-7,0 0 12,0 0-2,0 0-15,0 0 13,0 0-8,0 0-13,0 0 1,0 0 20,0 0-14,0 0 0,0 0 7,0 0-7,0 0 0,0 0 7,0 0-7,0 2 13,0 4-14,0 2 0,0 1 1,0 4 6,0 0-7,0 2 1,2 3 0,-2 1 6,2 2-6,0 3-6,-2 0 13,4 3 0,-2-2-7,2 3 12,-2 0-13,3 0 6,-1 0 6,0-2-1,0-1-1,0 0-1,0-3-1,0-1-6,3-3 6,-3 0-7,0-3 0,0-1 1,-2-2 0,2 0-6,-2-1 7,2-2 6,-1-1-7,1-1 0,-2-1-12,0-2 14,2 1-13,-2-3 1,2 1 0</inkml:trace>
  <inkml:trace contextRef="#ctx0" brushRef="#br0" timeOffset="77115">1168 3997 17,'0'0'3,"0"0"-1,0 0 0,0 0 0,0 0 0,0 0 0,0 0-1,0 0 1,0 0-1,0 0 1,0 0-1,0 0 0,0 0-1,0 0 1,0 0 0,0 0 0,0 0 0,0 0 0,0 0 0,0 0 0,0 0 0,0 0 0,0 0 0,0 0-1,0 0 1,0 0-1,0 0 1,0 0-1,0 0 0,0 0 0,0 0 1,0 0 0,0 0-1,0 0 0,0 0 1,0 0-1,0 0 0,0 0 0,0 0 0,0 0 0,0 0 0,0 0 0,0 0 0,0 0 0,0 0 1,0 0-1,0 0 0,0 0 0,0 0 0,0 0 0,0 0 0,0 0 0,0 0 0,0 0 1,0 0-1,0 0 0,0 0 0,0 0 0,0 0 0,0 0 0,0 1 0,0 1 0,0 2 0,0 1 0,-2-2 0,2 2 0,0-1 0,0 2 0,0-1 0,0 1 0,0-2 0,0 1 0,0 0 0,0-2 0,0 1 0,0 0 0,0 1 0,0-2 0,0 2 0,-2-1 0,2 0 0,0 1 0,0-1 0,0 0 0,2 1 0,-2-2 0,0 1 0,0-1 0,0 1 0,0-1 0,0 1 0,2 0 0,-2 1 0,0 0 0,0 1 0,2 1 0,-2 0 0,0-1 0,0 1 0,2 0 0,-2 0 0,0 1 0,0-1 0,0 0 0,2 1 0,-2-1 1,0 2-1,3 0 0,-3-1 1,0 0-1,0 0 1,0 2-1,2-1 0,-2 1 0,2 0 0,-2 0 0,0-1 7,0 2-8,0-1 0,0 2 1,2-2-1,-2 2 7,2 0-1,-2-1 0,0 2-7,0-1 0,0 1 7,2-1-1,-2 1 0,0-1-8,2 1 1,-2-1 0,0 0 7,2 0 0,-2-1-7,0 0 0,0 0 1,0 0 0,0-2 0,2 2 1,-2-2 0,2 0-1,-2 0 7,2 1-7,-2-1 7,2 1-8,-2 0 1,2 0 0,0 2 1,-2 1 0,2-1 0,-2 0 13,3 0-14,-3 2 13,2 1-8,-2 0 6,2 1-14,-2 2 1,2-3 13,-2-1-1,2 2-1,-2 1-7,2 3 0,-2-1 12,2-2-20,-2 0 13,2-2-13,-2-1 1,2-2 7,-2 1-6,2 0 0,-2 1 14,2 1-13,0 0 19,0 1-8,0 0-13,0-3 13,-2 1-7,3 2-6,-1 1 0,0 0 2,0 2 13,0-2-7,0 2 6,0-1-1,0 0-7,0 2 6,0 0 6,-2 1-14,2-2 0,-2 1-6,2-2 14,0-3-13,0 1 1,1-2 13,-1-1-7,-2 1 0,2-3-6,-2 0 20,2-1-14,-2-2 6,2 2 0,0-3-7,-2 0-6,2-2 1,-2 2 13,2-1-7,-2 1 0,2-1 7,-2 1-1,2 1-7,-2 3 6,2 0-6,-2 1-6,2-2 1,-2 1 19,2 0-14,0-1 7,-2-1 5,0 1-7,2 0-13,-2-2 1,3 0 8,-3 1 6,0-2-1,0-1-13,2 1 8,-2-2 6,0-1 0,0 0-7,0 1 6,0-2 0,2 1-13,-2-1 7,2 1 13,-2-1-8,0 1-13,0-2 2,0 1 7,2 0 12,-2 0-20,2-1 8,-2 1 12,2-1-7,-2 0 5,2 1-7,-2-1-6,0 0 13,0 1-14,0-2 7,2 1 0,-2-1-13,2 2 7,-2-1 7,0 2 0,0-2-13,0 0 20,0 2-8,0-3-6,0 1 13,0 0-7,0 0-13,2-1 7,-2 0 1,0 0 7,0-1-13,0 1 1,0-1 1,0 1 13,0-1 6,0 0-14,0 0 0,0-1-6,0-1 0,0-2 0,0 0-1</inkml:trace>
  <inkml:trace contextRef="#ctx0" brushRef="#br0" timeOffset="100609">3301 3578 20,'0'0'4,"-3"-1"0,1 0-1,2-1 0,0-2 0,0 2 0,-2-2 12,2 3-8,-2 0 12,2 0-3,-2 0-2,2 0 5,0-1-9,0 1-1,0 0-1,0 1 11,0-1 4,-2 1-9,2 0-2,0 0-7,0 0 5,0 0-14,0 0 7,0 5-6,0-1 6,-2 4 0,0 2-7,0 1 13,2 3-1,-2 0-7,0 3 12,0 0-8,2 0-13,-2 2 7,2-2 1,0 2 6,0-3-7,2 1 6,-2-1-7,2-2-25,-2 0 4,2-1 1,-2-3 2,2 1 1</inkml:trace>
  <inkml:trace contextRef="#ctx0" brushRef="#br0" timeOffset="100995">3028 3949 22,'0'0'5,"0"0"-1,0 0-1,0 0-1,0 0 1,0 0-1,0 0 0,0 0 7,2 0-8,2-1 6,2 1-1,2-1-7,1 1 7,1-1 5,2 1 5,1-1-2,1 1-8,3-2 6,-1 0-8,3 1 6,4-1-8,-1-1 6,1 1-7,2 0-6,-2-2-6,1 1 8,-1-1 6,2 1 6,-2 0-7,-3 0-1,3-1 0,0 1-6,-2-1-6,-3 0 1,1 0 1,-3 1 0,-1-1 0</inkml:trace>
  <inkml:trace contextRef="#ctx0" brushRef="#br0" timeOffset="101463">3201 4070 22,'0'0'4,"0"0"0,0 0-1,0 0 0,0 0 0,0 0 0,0 0-1,0 0 0,0 0 0,0 0-1,0 0 1,0 3-1,0 0 0,0 2 6,0-1-1,-2 1 0,2 1-8,-2 1 13,0 0-1,0 1-7,0 0-1,0 0 6,0 1-1,-2 2-7,0-2 6,1 2 0,-1-2-7,2 3-7,-2-2 1,0 1 1,0-1 14,0 1 5,2-2-8,-2 1-7,1-2 0,1 1 13,0-1-1,0-2-2,2 0-13,-2 0 7,2-1-7,-2-2 13,2 2-7,0-1 0,2-1 6,-2 1-7,2-1 0,-2 1 0,2-2 0,0 0 6,0-1-7,1 2 0,-1-1 7,2 0 5,2-1-7,0 1-20,0-1 21,1-2 0,1 1-1,0 0-1,0-2 0,3 0-19,-1 0 8,0-3 14,3 2-7,-1-1-13,1 1 2,-3-2 0,2 0 1,-1 1 1,-3-2 0</inkml:trace>
  <inkml:trace contextRef="#ctx0" brushRef="#br0" timeOffset="101863">3385 4221 19,'0'0'4,"0"0"0,0 0-1,0 0 0,0 0 0,0 0 6,0 0-1,0 0 6,0-1 4,-2 0-2,0 1-8,2-1 11,-2 1-2,2 0-21,0 0 19,0 0-2,0 0-1,0 0-2,0 0-1,-2 5 5,0 0-8,0 4 5,0-1-1,0 1-7,0 3-1,2 0 12,-2 3-1,0 2-8,0 0-1,-1 3 6,1 3-8,0 4 0,0 0-32,0 1 3,0-3 3</inkml:trace>
  <inkml:trace contextRef="#ctx0" brushRef="#br0" timeOffset="118593">3822 1285 15,'0'0'3,"0"0"0,-2 0-1,2 0 1,0 0-1,0 0 0,0 0 0,0 0-1,-2-2 1,0 1-1,-1 0 0,1 0 0,0-1 0,0 2 0,2-1 0,-2 1 0,2-1-1,0 1 1,-2 0 0,2 0 0,0 0-1,0 0 0,0 0 0,0 0 0,0 0 1,0 0-1,0 0 0,0 0 1,0 0 0,0 0-1,0 0 0,2 0 0,2 0 0,3 0 1,-1 1 0,2-1-1,0 0 0,1 0 0,1-1 0,2 1 0,-1-1 1,3 1-1,1-1 0,-1 1 0,3-1-1,1-1 1,1 1 0,-1 0 0,1 0 1,2-1 0,-3 0-1,3 0 0,0 0 1,-1-1-2,1 1 1,-2 0 0,1-1 0,-3 1 0,2 1 0,-5-1 0,1-1 0,-3 2 1,0 0-1,-1 0 0,-1 0 0,-2-2 0,-2 2 0,1 1 1,-1 0-1,-2 0 0,0 0 1,0 0-1,0-1 0,1 1 0,-3 1 0,0-1 0,2 0 0,-2 0 0,0 0 0,0-1 0,-2 1 0,2 0 0,-2 0 0,2 0 0,-2 0 0,0 0 0,0 0 0,0-1 0,2 0 0,-2 1-1,0 0 0,0-1-1</inkml:trace>
  <inkml:trace contextRef="#ctx0" brushRef="#br0" timeOffset="129995">4775 3545 19,'-2'-2'3,"2"0"0,-2 1 0,2-1 0,-2-1 0,2 1-1,0 0 1,0-1-1,0 1 0,0 0 0,-2 2 0,2-1-1,0 1 0,0 0 0,0 0 0,0 3 0,0 3 0,-2 2 0,0 1 0,0 3 0,-2 3 0,1 1 6,1 2-7,0 2 0,0 2-1,0 1 7,0 1-7,2 0 0,0 0-1,0-1 0,0 0 0,2 0-1,0-2 0</inkml:trace>
  <inkml:trace contextRef="#ctx0" brushRef="#br0" timeOffset="130316">4477 4020 20,'0'0'3,"0"0"1,0 1-1,2-1 0,3 2 0,-1-2 0,0 1-1,2-1 0,2-1 0,3 1 0,-1-2-1,4 0 1,3-1-1,4-1 0,-1-1 0,5 0 0,0-1-1,4-1-1,0 1 0,2-1 0,0 1 0</inkml:trace>
  <inkml:trace contextRef="#ctx0" brushRef="#br0" timeOffset="130719">4672 4184 18,'0'0'4,"0"0"-1,0 0 0,0 0 0,0 0 0,0-1 0,0-1-1,0-2 0,0 2 0,0-2-1,0 2 1,0 0 0,2-2 0,-2 2-1,0 1 0,2 0 0,-2-1 0,0 1 6,0 1-1,0 0-7,2 1 0,-2 2 0,0 0 1,0 4 6,0 1-7,-2 2 0,0 1 0,0 1 0,0 3 13,-2 1-8,-1 2-7,-1 0 7,0 2 0,0-1-1,0-1-7,-1 0 1,1-1 0,0-2 0,0 0 1,2-2 7,-3 0-7,3-1 0,0-1 0,2-1 0,-2-2 0,2-1 7,0 0 0,0 0-7,0-3 0,2 1 0,0-2 7,0 1-1,0-1 0,0 1-1,0-2-7,2 2 1,0-2 0,2-1 0,0 0 1,0 1 0,2-1 0,1-2 0,-1 1 1,4-2 0,1 1 0,-1 0 0,2-1 1,3 1-1,-3-2 0,3 0-1,-1-1 0,1 1 0,-1-1 0,1 1 0,-1-1 0,-4 1 0,1 1 0,-1-2 1,-2 1 0,-1-1 1,-1 1 0,-2-2 0,0 1 0,-2 0 0,0-1 0,-2 0 0,2 0 0,-2 0 1,-2 0 0,2 1 0,-2 0-1,2 0 1,0 0 1,-2 1 6,2-1-8,-2 1 0,2 0 7,-2 1 5,2 1-2,-2 0-7,2-1 0,0 1-1,0 1 12,0 0-1,0 0-2,0 0-1,-2 3-2,0 1-1,0 2 0,-3 1-1,3 1-1,0 3-7,0 0 13,0 3-14,0 0-6,0 2 20,2 2-8,-2 2-6,2-1 6,-2 4-6,0-1-12,0 2 0,0 0 1,0 4 1</inkml:trace>
  <inkml:trace contextRef="#ctx0" brushRef="#br0" timeOffset="132607">3063 5203 19,'-2'-1'4,"0"-2"-1,2 0 0,-2-1 0,2 1 0,0-1 0,0 0 0,0 0-1,0 1 7,0-1 5,0 2-8,0 1-1,0-2 6,0 2-8,0 1-7,0-1 0,0 2 8,2 3 5,-2 0-7,0 5-7,0 1 14,0 3-2,0 2-7,0 0 7,0 2-8,0 3 1,0 0 12,0 0-14,2 1 0,-2 0-6,2 0 1,0-1-1,2 0 0</inkml:trace>
  <inkml:trace contextRef="#ctx0" brushRef="#br0" timeOffset="132995">2835 5617 20,'0'0'4,"0"0"0,0 0 0,0 0-1,0 0 0,2 0-1,-2 0 1,4-3 6,5 3-2,1-2-7,2 0 0,3-1 0,4-1 0,1-1 0,3-1 0,2-1 0,4 0 0,0-2 0,2 1-1,0-1 1,0-1-1,-2 1 0,2 0 0,-2 1 0,0 1-2</inkml:trace>
  <inkml:trace contextRef="#ctx0" brushRef="#br0" timeOffset="133377">3063 5790 20,'0'0'4,"0"0"-1,0 0 0,0 0 0,0 0 0,0 0 0,0 0-1,0 0 0,0 0-1,0 0 1,0 1-1,0 4 0,0 2 0,-2 1 0,0 1 0,0 1 0,-1 1 0,-1 1-1,2 1 0,-2-1 0,-2 1 0,2 0 0,-2 0 0,1 0 0,-1-1 0,2 0 1,0 0 0,0-2-1,0-1 0,0-1 1,1 1-1,-1-4 0,2 1 0,0 0 0,0 0 1,0-3-1,2 1 0,-2-2 0,2 1 0,0 0 1,0-1-1,0 2 0,2-2 0,0-1 0,2 2 0,2-2 0,1 0 0,-1-1-1,4 1 1,1-1 0,-1-1 0,4-1 0,1-2-1,-1-1 0,3 1 0,-3-1-1,3 1 0,-3-2 0,1 0 1,-1 0 1,-1 0-1,-3 0 0,-2 2 0,1-2 1,-1 0 0,-4 0 0,2 1 1,-4-1 0,0 1 0,0-1 0,-2 2 0,3-1 0,-3 0-1,0 1 1,0-1 0,-3 2 0,3-1 0,-2 2 12,2-1 5,0 1-2,-2 1-15,2 0 6,0 0 0,0-1-1,0 4-1,0 1 6,0 1-2,-2 1-1,2 2-1,-2 3-1,2 1-1,0 1-13,2 2 8,-2 1 0,2 1 6,-2 1-1,2 1-1,-2 2 0,2 1-13,-2 1 7,0 0-12,0 0 1,0 1 0</inkml:trace>
  <inkml:trace contextRef="#ctx0" brushRef="#br0" timeOffset="134529">4721 5164 18,'-2'-2'3,"2"-1"0,-2-2 0,2-1 0,0 0 0,0-1-1,0-1 1,0 0-1,0-1 0,0 1 0,0 1 0,0 0 6,0 1 5,0 1-1,2 2-8,-2-1 6,0 3-8,0 3 6,0 3-14,0 3 8,0 4 6,-2 2-7,2 1-1,0 3 0,0 1-6,0 1 1,2 2 13,-2 0-7,0 0-7,2 3 0,-2-2 0,2 0 0</inkml:trace>
  <inkml:trace contextRef="#ctx0" brushRef="#br0" timeOffset="134905">4471 5563 22,'0'0'3,"0"0"1,0 0 0,0 0-1,0 0 0,0 0-1,4 1 1,2-1-1,1-1 6,3-1-7,2 0 6,5-2-7,2-1 0,1 1 0,5-2 0,0-1 0,4 0 0,4-2 0,2-1 12,2 1-14,3 0 0,1 0 0,2-1 1,3 1-1,-1 0 0,-1-1-1,-1 2 0</inkml:trace>
  <inkml:trace contextRef="#ctx0" brushRef="#br0" timeOffset="135395">4746 5707 19,'0'0'4,"0"-1"0,0 0-1,-2 0 0,2-1 0,0 0 0,0 1-1,2 0 0,-2 0 7,0 1-8,0 0 0,0-1-1,0 1 1,0-1-1,0 1 0,0 1 1,-2 1 0,2 2-1,-2 0 0,-2 3 0,0 3 0,0-1 1,-3 1-1,3 2 0,-2 0 0,0-1 0,0 1 0,0-1 0,-1 1 0,1-1 0,2-1 0,0-1 0,0 1 0,2-3 0,0 1 0,-1-1 0,1 0 0,2-1 0,2-1-1,1 0 2,1-2-1,2 0 0,2-1 0,3-2 0,-1 0 0,4-1-1,-1-3 0,1 1 0,3-1 0,-3 0 1,3-1 0,-1-1-1,-1 2 0,-3-2 0,1 0 0,-1 1 1,-2 0 0,1-1 0,-3 0 0,0 0 0,-2 0 0,-1 2 0,1-2 1,-4 0 0,0 0 0,0 2 0,0-1 6,0 0-7,0 1 6,-2 0 6,0 1-2,0-1-1,0 1 5,-2 0-2,2 2-14,0-1 7,0 1 6,-2 0-2,2 2-1,0 1 5,0 3-20,-2 3 13,0 1-7,0 2 13,0 0-8,0 3-13,2 2 14,0 1-7,0 1 6,2 3-6,-2 1 0,2 0-12,-2 3 0,2-1 1</inkml:trace>
  <inkml:trace contextRef="#ctx0" brushRef="#br0" timeOffset="137718">5906 2517 15,'0'0'3,"0"0"-1,0 1 0,0 2 0,0 0 0,0 0-1,0 2 0,0 0 0,3-1 0,-3 2 0,0 1-1,0 1 0,0 0 0,0 3 1,-3-2 0,3 3-1,0-1 0,-2 2 0,2 0 1,-2 1-1,2 1 1,-2 0-1,0 1 0,0 1 0,0 0 0,0 0 1,0 2-1,0 1 1,0-2 0,0 2-1,2 1 0,0 0 0,0 1 0,0 0 1,0 2-1,0-2 1,2 1 0,-2 0 0,0 0-1,0 1 0,2-1 1,-2 0-1,-2 2 1,2-1 0,-2 0-1,0 1 0,0-1 0,0 1 0,-3-1 0,3 0 0,-2 2 0,2 0 0,0-2 0,0 3 0,-2-2 0,0 2 0,2 1 0,0-1 0,-1 1 0,1 0 0,0 1 0,2-1 0,-2 1 0,0-1 0,2 1 0,-2-1 0,0-1 0,2 1 0,-2 0 0,0 1 0,0-1 0,0 1 0,2 0 0,-2 0 0,2 1 0,0 0 0,-2 0 0,2 0 0,0 3 0,0 0 0,0 1 0,0 0 0,0 0 0,2-1 0,0 2 0,0-2 0,0 1 0,0-1 0,0 1 0,0-1 0,-2-2 0,2-1 0,-2 0 0,2 1 0,-2-1 0,0 1 0,0 1 0,0-1 0,0 0 0,2 0 0,-2-1 1,2 1-1,-2 2 0,2-1 0,-2 0 0,0-1 1,0 1-1,3-2 0,-3 0 0,0 1 0,-3 0 0,1-1 0,0-1 1,2 0-1,-2 0 0,2 0 0,-2 3 0,0-1 0,0 2 0,0-2 0,2-2 0,0-1 0,0-1 0,0-2 0,0 3 0,2 0 0,-2 1 1,2-1 0,-2-1-1,0 0 1,0-1-1,0 1 0,0 1 0,0 0 1,0 0-1,0-2 1,-2 0-1,2-2 0,0-1 0,0-2 0,-2-2 0,2 0-1,0-1 1,2 0 0,-2 1 0,2 0 1,-2 2-1,0 0 0,0 1 0,0-1 0,0-1 0,0-1-1,0-1 2,0 2-1,0 2-1,2 0 1,-2-1 1,-2 0-1,2-1 0,0 1 0,0 0 0,-2 1 0,2 0 0,-2 1 0,2-2 0,-2 0-1,2-2 1,0-2 0,0 0 0,0 0 0,0-2 0,2 0 0,-2 1 0,2 4 0,-2 1 0,0 1 0,0 0 0,0-1 0,2-1 0,-2 1 0,2 1 0,-2 3 0,2 2 0,0 0 1,-2 0-1,2-1 0,0 1 0,1 1 0,-3 1 0,2 1 0,-2 2 0,2-1 0,0 2 0,0-2 0,2-1 0,-2 1 0,2-5-1,-2 1 0,2-4 1,-2-1-1,3-3 0</inkml:trace>
  <inkml:trace contextRef="#ctx0" brushRef="#br0" timeOffset="139465">1747 6631 16,'0'-1'3,"-2"1"-1,2 0 1,0 0-1,0 0 0,0 0-1,0 0 1,0 0 0,0 0-1,0 0 0,0 0 0,0 0 0,4 0 0,1-3 0,3 2 0,0-1-1,0-1 0,5 1 0,-1-1 0,1 0 0,3 0 0,1 0 0,1 1 0,3-1 0,2 0 1,2 1-1,4 0 0,-1 0 0,6 0 0,3-1 0,0-1 1,4 1-1,3-2 0,1 0 0,1 0 1,-1-1-1,5 0 0,0 0 0,1-1 0,3 1 0,4-1 0,0 0 0,2 0 0,0 2 0,0-1 0,0 0 0,0 0 0,2 2 0,0-1 0,2 1 0,4 0 0,0 0 0,5 0 0,-3 0 0,3-1 0,-1 2 0,0-3 0,3 0 0,1 1 0,1-1 0,1-1 0,3 0 0,-2 0 0,-3-1 0,-1 1 0,-1-1 0,1-1 0,-1 2 0,-2 2 0,1-1 0,-3 0 1,0 1 0,-3 2-1,-3-1 0,-2 1 1,-2 1-1,-2 0 1,0 1 0,-3 0-2,-1 1 2,-2 0-1,2 0 0,-1 0 0,-1 1 0,0-1 0,0 3 0,-5-3 0,1 1 0,-3-1 0,-1 0 0,-1 0 1,-2 0 0,-1-1-1,-1-1 0,0 1 0,-1-1 0,-1 0 0,0-1 0,-2 1 0,2-2 0,-1 1 0,-1-1 0,2-1 0,-2 0 0,0 0 0,-2 1 0,2-2 0,1 0 0,-3 0 0,-2 2 1,0-1 0,0 1-1,-2 0 0,-2-2 0,-3 1 0,1 2 0,-2-1 1,0 0-2,-3 1 2,-1 0-1,0 1 0,-1-2 0,-1 2 0,-3-1 0,1 2 0,-1-1 0,-1 1 0,-3-2 0,2 2 0,-3-1 0,-1 0 0,0 0 0,3 1 0,-3-1-1,2 1 1,-4 0 0,3-2 0,1 1-1,-2-2 0,3 1-1</inkml:trace>
  <inkml:trace contextRef="#ctx0" brushRef="#br0" timeOffset="141066">2331 6226 18,'0'0'3,"0"0"-1,0 0 1,0 0-1,0 0-1,0 0 1,0 0-1,0 0 0,0 0 0,0 0 0,0 1 0,2 0-1,-2 2 0,0 1 1,0 1 0,0 1-1,0 2 1,0 4 0,-2-1 0,2 2 0,0 2-1,0 0 1,0 3-1,0-1 0,0 2 0,2 2 0,-2 0 0,2 1 0,-2 1-1,2 3 2,-2 0-1,2 2 0,0 0 0,2 1 0,-2 1 0,2 2 0,0 0-1,1 1 2,-3-1-1,2 3 0,-2 0 0,2 0 0,-2-1 0,2 0 0,-2-1 0,0 0 0,0-2 0,0-1 0,3 0 0,-3-1 0,0-3 0,0 0 0,0-1 0,0-1 0,0-1 0,0-2 0,0-1 0,0-2 0,0 0 0,-2-2 0,2 0 0,-2-2 0,2 0 0,-2-1 0,0-1 0,2-3 0,-2 0 0,0 1 0,0-3 0,0-1 0,0 0 0,0 0 0,0-1 0,0-2-1,0 2 1,0-3 0,0 1 0,0-2-1</inkml:trace>
  <inkml:trace contextRef="#ctx0" brushRef="#br0" timeOffset="145188">6339 3562 18,'0'0'4,"0"0"-1,0 0 0,0 0 0,0 0-1,0 0 1,0-1-1,0 0 0,0-2-1,0 2 0,0-1 0,0 0 1,0 0-1,0 1 0,0 1 0,-2-1 0,0 1 0,2-1 0,-2 1 0,2 0-1,0 0 1,0 0-1,0 0 0,0 0 0,0 0 1,0 0-1,0 1 0,0-1 0,0 0 0,-3 6 1,3 2-1,-2 1 0,0 3 0,0 1 0,2 3 0,-2 2 0,0 0 0,0 2 0,0 1 0,0 1 0,0 1 0,0-1 0,0 2 0,0-4 0,0 1 0,0-1 0,-1-1 0,1-2 0,0-2 0,2-1 0,-2-1 0,2-2 0,0-2 0,2 0 0,-2-2 0,2-1 0,-2 0-1,2-3 0,1 1 0</inkml:trace>
  <inkml:trace contextRef="#ctx0" brushRef="#br0" timeOffset="146342">6552 3852 18,'0'0'4,"0"0"-2,0 0 1,0 0-1,0 0 0,0 0 0,0 0 0,0 0 0,0 0 0,0 0 0,0-2 0,2 0-1,-2 1 1,0 0-1,0 1 0,0 0 0,0 0-1,-2 0 1,2 2-1,-2 2 0,0 0 0,0 3 1,-5 4 0,1 2-1,0 2 1,-2 1-1,-3 4 1,-1 1 0,-3 1-1,3 3 0,-2 1 0,1-1 0,-1 1 0,-1 0 0,3-2 0,1 0 0,1 0 0,0-2 0,1-2 0,3-2 0,0-2 0,0 0 0,2-4 0,0 0 0,2-3 0,-1-1 0,1 1 0,2-4 0,-2 1 0,2-2 0,2-3-1,0-1-1</inkml:trace>
  <inkml:trace contextRef="#ctx0" brushRef="#br0" timeOffset="146824">6620 4123 19,'0'0'4,"0"0"-1,0 0 0,0 0-1,0 0 1,0 0-1,0 0 1,0 0-1,0 0-1,0 0 1,0 0-1,0 0-1,0 0 1,0 0 0,0 0 0,0 0 0,0 0 0,2-2 0,2 1-1,2-1 1,-1 1 0,-1 1-1,2-1 0,-2-1 1,2 1-1,-2 1 0,3 0 0,-1 1 0,0-1 0,-2 2 0,2-1 0,-2 1 0,3 0 0,-3 2 0,0-1 0,-2 2 1,0 0-1,0-1 0,0 2 0,-2 1 0,-2 0 0,0 2 0,0 0 0,0 0 0,-2 1 0,-2 0 0,-1 1 0,1 0 0,0 0 0,-2 1 0,-1-2 0,1 2 0,0-1 0,0-1 0,-1-1 0,1-1 0,2 1 0,0-1 0,-1-1 0,1 0 0,2-3 0,0 1 0,0 0 0,0-2 0,2 1 0,0-1 0,0-1 0,-1 2 0,1-2 0,2 1 0,0-1 0,0-1 0,0 1 0,2 1 0,-2-1 0,3-1 0,-3 0 0,2-1 0,2 1 0,0-1 0,2-1 0,0 0 0,3-1 0,-3 0 0,4-1 0,0 0 0,1-1 0,3 1 0,-1-1 0,1 1 1,1-1-1,-1 1 0,1-1 0,-3 1 0,2-1 0,-1 2 0,-1-2 1,1 1-1,-5 0 0,2 0 0,-1 1 0,-3 1 0,0 0 0,0-1 0,-2 1 0,0 0 1,-1 1-1,1-2 0,-2 2 0,0-1 0,0 1 0,-2 0 7,2 0-8,-2-2 1,2 0-1,-2 1 0,0 0-1,-2 0 0,2-1 0</inkml:trace>
  <inkml:trace contextRef="#ctx0" brushRef="#br0" timeOffset="148071">6198 5337 15,'0'-2'3,"-2"1"0,2-1 0,0 0 0,0-1 0,0 1-1,0 0 0,0-1 0,0 1 0,0 0 0,0-1 0,0 1-1,0 0 1,0-1 0,0 2 0,0-1 0,0 1-1,0-1 0,0 1-1,0 1 1,0 0 0,0-1-1,0 1 0,0 0 1,0 1-1,2 2 0,-2 1 1,2 2 0,-2 2-1,0 0 0,2 3 0,-2 0 0,2 3 0,-2 0 0,2 3 0,-2 0 0,2 2 0,-2-1 0,3 3 0,-3-2 0,2 1 0,-2-1 0,2 0 0,-2-2 0,2 0 0,-2-1 0,2-2-1,-2 0 0,2-2 0,-2-2-1</inkml:trace>
  <inkml:trace contextRef="#ctx0" brushRef="#br0" timeOffset="148445">6446 5402 20,'0'0'4,"0"0"-1,0 0 0,0 0 0,0 0-1,0 0 1,0 0-1,0 1 0,-2 2 0,0 3 0,-2 2 0,0 2-1,-2 2 1,-1 2-1,1 1 0,-2 3 0,2 3 6,-5 0-7,3 1 6,-2 1-7,-1 0 0,3 2 1,-2 0 0,2 0 0,-3-2-1,3-1 0,0 0 7,2-2-7,-1 0 0,3-2-1,2 0 0,-2-3-2</inkml:trace>
  <inkml:trace contextRef="#ctx0" brushRef="#br0" timeOffset="148895">6608 5685 22,'0'0'4,"0"0"-1,0 0 0,0 0 0,0 0 0,0-1 0,4 0-1,-2-1 0,2-1-1,0 2 0,2 0 0,0 0 0,1 0 0,-1 1 0,2 0 0,-2 0 0,3 1 0,-3 1-1,-2 1 1,2 0-1,-2 1 0,0 0 0,-1 2 0,-3 1 0,0 0 0,0 1 0,-3 0 0,-1 3 0,0-1 0,-2 1 0,0 0 0,0 1 0,-1-2 0,1 1 0,-2 0 0,2 0 1,-1-1 0,1 0-1,0 0 1,0-2-1,0 2 0,2-3 0,-1 0 0,1-1 0,0 0 0,2 0 0,2-1 0,-2-2 0,0 1 0,0-2 0,2 0-1,0 1 2,2-1-2,2-1 1,0 0 1,2-2-1,1 0 0,1 0 0,2-1 0,3-2 7,-1 1-8,0-2 0,1 0 7,1 1-1,1-1-7,-3-1 7,3 0-1,-3 2 0,1-1-7,-3 2 0,0-2 0,1 1 1,-1 1 0,-2-1 0,0 2 7,-1 0 0,-1-1-7,0 1 0,-2 0 0,0 1 0,-2-2 7,3 2-1,-3 1-6,2-1 0,-2 1 0,0-1 0,0 1 0,-2 0 0,2 0 1,-2-1-1,0 1 0,0-1-1,2-1 0</inkml:trace>
  <inkml:trace contextRef="#ctx0" brushRef="#br0" timeOffset="153111">3059 6726 17,'0'0'3,"0"0"0,0-1 0,-2-1 0,2-1 0,0 0 0,0 0-2,0 0 1,0 1-1,-3-2 1,3 2 0,0-1 0,0 1 0,-2 0-1,2 1 0,0-1 0,0 0 0,-2 1 0,2 1 0,0-1-1,0 2 1,0 2 0,0 2 0,-2 2-1,2 4 1,0 0-1,0 2 1,0 2-1,0 3 0,2-1 0,-2 2 0,2 0 0,3 2 0,-3 1 0,0-1 0,2-2-1,-2 1 0,2-3-1,0-1-1</inkml:trace>
  <inkml:trace contextRef="#ctx0" brushRef="#br0" timeOffset="153491">2854 7187 19,'0'0'3,"0"0"0,0 0 0,0 0 0,0 1 0,0-1-1,2 2 0,0-1 0,0 1 0,0 0-1,4 0 1,-2-1 0,5 0-1,-1 0 0,2 1 0,3-2 0,3-2 0,1 1 0,4-1-1,-1-2 1,3 1 0,2-2-1,0 1 1,-1-1-1,3 0 0,-2 1 0,2-1 0,-2-1 0,0 0 0,-3 1 0,1 0-1,0 0 1,-5 1-1,-1 0-1,0 1 0</inkml:trace>
  <inkml:trace contextRef="#ctx0" brushRef="#br0" timeOffset="154161">3104 7409 18,'0'0'4,"0"0"-1,0 0 0,0 0 0,0 0 0,0 0-1,0 0 0,0 0 0,0 0 0,0 0-1,0 0 1,0 0-1,0 0 0,0 0 0,0 0 0,0 0 0,0 0 0,2 0-1,-2 0 1,4 0-1,2-3 1,3 1-1,1 0 1,-2 0-1,3 2 0,-3 0 0,2 0 0,-1 3 0,1-2 0,-2 1 0,0 1 0,-1 0 0,-1 2 0,0-1 0,0 2 0,-2 0 1,-1 0-1,-1 2 0,-2-1 0,0 2 0,-2-1 0,-3 3 0,1-1 0,0 0 0,-2 0 0,0 1 0,-1-1 0,1 0 0,0 0 0,0-1 0,0-1 0,-1 0 0,3 1 0,0-3 0,0 0 0,0 0 0,0 0 0,2 0 0,0-2 0,0 2 0,0-2 0,-1-1 0,3 1 0,-2-1 0,2 1 0,0-1 0,0-1 0,2 0 0,-2 0 0,3-2 1,-1 1-1,2-2 0,2 0 0,0-3 1,0 1-1,3-1 1,1 0-1,2-2 0,1-1 0,-1-2 0,5-1 0,-1-1-1,3-1 0,2 0 0,-1 1 0</inkml:trace>
  <inkml:trace contextRef="#ctx0" brushRef="#br0" timeOffset="155159">4568 6682 18,'-2'-1'3,"2"0"0,-2-2 0,2 2 0,-2 0 0,2 0 0,0 0-1,-2 1 0,2-2 0,0 2 0,0 0-1,0 0 0,0 0 0,2 2 0,-2-1 0,2 2 0,2 1 0,-2 2 0,5-1 0,-3 3 0,2 1-1,2 0 0,-2 3 0,3-2 0,-1 2 1,0-1-1,1 1 0,-1 0-1,0-2 0,0-1-1</inkml:trace>
  <inkml:trace contextRef="#ctx0" brushRef="#br0" timeOffset="155473">4945 6707 20,'0'0'4,"0"0"0,0 0-1,0 0 0,0 0-1,0 0 0,-2 5 0,2 1 0,-4 1 0,-1 3 0,1 3-1,0 1 1,-4 4 0,0 2-1,-1 5 0,1 2 0,-2 2 6,-1 1-7,-1 1 0,2 1 0,-3 0 0,3 0 0,-3-1 6,3-1-7,0-1 0,2-2 0,-1-1 0,1-2 0,2-2-1,0-2-2</inkml:trace>
  <inkml:trace contextRef="#ctx0" brushRef="#br0" timeOffset="155800">5071 7170 21,'0'0'3,"0"0"1,0 0-1,0 0 0,0 0-1,0 0 1,0 0-1,0-1 0,0 1-1,2-2 1,2-1-1,0 1 0,0 0 0,1 1 0,1-1-1,0 1 1,0 1 0,0 0 0,-2 1 0,3 1 0,-3 0-1,2 1 0,-2 1 0,0-1 0,0 2 0,1 1 0,-3 1 1,0 0-1,0 1 0,-4 2 0,0 1 0,0-1 1,-3 2-1,-1 1 0,0-2 0,0 2 0,-5 1 1,3 0-2,-2-2 2,2 1-2,-3-2 1,1 1 0,0-1 0,-1 0 0,3-1 0,0 0 0,1-2 1,-1-1-1,2-1 0,2-2-1,0 1 1,0 0 0,2-3 0,-3 1 1,3-2-1,2 1 0,0-2 0,2 0 0,3-3 0,3 0 0,2-2 0,5-1 0,1-1-1,1-1 1,1-1-1,1 0 0,2-2 0,-3 1-1</inkml:trace>
  <inkml:trace contextRef="#ctx0" brushRef="#br0" timeOffset="156639">4643 6668 17,'0'0'3,"0"-1"-1,0 0 1,0-1-1,-2 1 0,2 0 0,-2 0 0,2-1 0,-2-2-1,2 2 0,-2-1 1,-1 0 0,1 1-1,0-2 0,0 1 1,0 0-1,2 0 1,-2 1-1,2-1 1,-2 1-2,2 1 1,0-2 0,-2 2 0,2 1 0,0-1 6,0 1-7,2 2 0,0 3 0,0 1 0,0 2 0,2 2 0,1 3 0,-1 2 0,2 3 0,-2 2 0,2-1 0,0 2-1,1 0 1,-1 1 0,-2 0 0,2-2 6,-2 0-7,3-1 0,-3-2 0,0-2 0,2-1 7,-2-2-8,-2-2 1,2-1 0,-2 0 1,0-4 0,1 1-1,-1-1 1,0-3-1,-2-1 1,2-2-1,-2-1 7,2-4-7,-2 0 0,-2-3 0,2-2 0,-2 0 1,0-2-1,0-2 0,-3 0 1,3-3-1,-2 1 1,0-2 0,0 1 0,0-1-1,0 2 1,0-2 0,-1 2 0,3-1 0,-2 2-1,2 0 1,0 2 0,0 1 0,0 2 0,0 1-1,0 2 1,2 0 0,-2 2 0,2 0 0,-2 1 0,2 2 0,-2 1 0,2-1 0,0 4 0,0 1 0,0 2 0,0 3 0,0 4 0,2 0 0,-2 4 0,2 3 0,-2 0 0,2 5 0,0 0 0,-2 2 0,2 0-1,0 0 2,0 1-1,0-3 0,0-1 7,0-2-8,0-2 1,0-3-1,0-3 0,1 1 1,-1-3 0,0-3-1,2-2 0,0-1 0,0-4-2</inkml:trace>
  <inkml:trace contextRef="#ctx0" brushRef="#br0" timeOffset="163696">6211 6940 15,'2'0'2,"4"-1"0,0 0 0,2 0-1,3-2 1,-1 1-1</inkml:trace>
  <inkml:trace contextRef="#ctx0" brushRef="#br0" timeOffset="164111">6380 6710 18,'0'0'4,"0"0"-2,-2 0 1,2 0 0,0-1 0,0-1-1,-2 1 0,0 0 0,2 0 0,0 1-1,0 0 0,0 0 0,0 3 0,0 2-1,0 2 1,0 2-1,0 3 1,2 1 0,-2 2-1,2 4 0,0 0 1,-2 2-1,4 1 0,-2 2 0,0 0 0,0-1 1,1 0-1,1 0 0,-2-1 0,2 0 0,-2-2 0,2-2 0,-2 0 0,0-2 0,2-1 0,-2-2 0,-2-2 0,2 0 0,-2-2 0,3-1 0,-1-1 0,0 0 0,-2-2 0,2 1 0,-2-2 0,2 1 0,-2-1 0,2-1 0,0 0 0,-4 0 0,2-2 0,2 0 0,-2 0 0,0 0-1,0 1 0,0-2-1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7:45.5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23,'0'0'4,"0"0"-1,0 0 1,0 0-2,0 0 1,0 0-1,0 0 0,0 0 0,0 0 0,0 0 0,0 0 0,0 0-2,0 0-1,0 0-1</inkml:trace>
  <inkml:trace contextRef="#ctx0" brushRef="#br0" timeOffset="122595">5501 374 36,'0'0'9,"0"0"12,0 0-3,0 0-8,0 0 11,0 0 4,0 0-10,0 0-2,-2 0 5,2 0-9,0 0 12,0 0-3,0 0-8,0 0 11,0 0-15,0 0 5,0 0-1,0 0-14,0 0-18,0 0-4,0-1 2,0 0 2</inkml:trace>
  <inkml:trace contextRef="#ctx0" brushRef="#br0" timeOffset="125818">7923 188 73,'0'0'24,"0"0"-16,0 0 12,0 0-15,0 0-1,0 0 12,0 0-15,0 0 13,0 0-2,0 0-14,0 0-6,0-2-6,0-1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7:28.8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157 91 14,'0'0'3,"0"0"0,0 0-1,0 0 0,0 0 0,0 0 0,0 0 0,0-2-1,0 0 1,0-1 0,0 1-1,0-2 1,0 2-1,0 0 0,0 0 0,0-1-1,0 1 1,0 0 0,0-1 0,0 0 0,0 0 0,-2 1 0,2-1-1,0 0 1,0 2-1,-2-1 1,2-2-1,-2 1 0,2 0 0,-2 1 0,2-1 1,-2 0-1,2 1 0,-2 0 0,2-2 0,-2 2 0,2 0 0,-3-1 0,3 1 0,-2 0 0,2 0 1,-2 1 0,0 0 0,0 0-1,0 0 1,0 0 0,-2-1-1,2 2 0,-2 0 0,2 2 0,-2-1 0,1 0 0,-1 1 0,0-1 0,-2 1 0,2 0 0,-2 1 0,2 1 0,-1-2 0,1 2 0,0-1 0,0 1 0,0-1 0,0-1 0,0 1 0,-1-1 0,3 0 0,0 2 0,0-2 0,0-1 0,0 2 0,2-1 0,-2 0 0,2 1 0,-2-2 0,2 1 0,0 1 0,2-1 0,-2 1 0,2 1 0,0-1 0,0 2 0,2 1 0,-2 1 0,3 0 0,1 2 0,-2 2 1,0 0-1,0 3 0,2 1 1,-1 1-1,-3 3 0,0 2 1,-2 2-1,0 1-1,-2 0 1,-3-1 0,1 2 0,0-3 0,0 0 0,-2-2 0,0-2 1,-1 0-1,3-2 0,-2-2 0,2-1 0,0-2 0,0-1 0,0-3 0,-1-2 0,1 1 0,2-1-1,0-3 1,0-1 0,0 0 0,0-2 0,2-1 0,-2-1 1,2 0-1,2 0 0,2-1 0,-2 1-1,2 0 1,0 0 0,-2-1 0,3 2 0,-1 1 0,-2-1 0,2 0 0,-2 2 0,0 0 1,2 3-1,-2 0 0,0 2 0,0 3 0,0 1 7,-2 2-7,3 2-1,-3 1 7,-3 3-1,3 2 0,-2 0 5,2 2-1,-2 1-7,0 0 6,2 2-14,0-1 13,0 0-1,2 1-7,0-1 1,0-1-7,1-1 14,1 0-1,0-2-7,0 0 6,2 0-13,0-3 1,1 0 7,-1-2 0,2-1 0,0 0-6,1-3 0,-1 0 1,2-2-1,1-1 1,-1-2-1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7:32.6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56 24 18,'0'0'4,"0"0"-1,0 0 0,0 0-1,0 0 0,0 0 0,0 0 0,0 0 0,0 0 0,0 0 0,0 0-1,0 0 0,0 0 0,0 0-1,0 0 1,0 0 0,0 0 0,0 0 0,0 0 0,0 0-1,0 0 1,0 0-1,0 0 0,0 3 1,0 2 0,0 5-1,-2 0 0,-2 3 0,2 0 0,0 1 0,0 1 0,-1-1 0,1 2 0,0 0 0,-2 1 0,2 1 0,-2 1 0,2-2 0,-2 1-1,2-2 2,0 0-1,0-1 0,0-1 0,-3 0 0,3 0 0,2-2 0,-2 0 0,0-2-1,0-2 1,2-1-1,0-1-1</inkml:trace>
  <inkml:trace contextRef="#ctx0" brushRef="#br0" timeOffset="386">228 42 19,'0'0'4,"0"-1"0,0 1-1,0-2 0,0 2 0,0-1-1,-2 1 0,2 0 0,0 0 0,0 1 0,0 3-1,-3 2-1,1 1 1,0 2 0,0 1 0,0 3 0,2 0-1,-2 2 1,2 1 0,-2 3-1,2 1 0,0 0 1,0-1-1,0 1 1,0 1-1,0-1 0,0 0 0,0-2 0,0 0 0,0-1-1,0-2 1,0 1-1,-2-2-1</inkml:trace>
  <inkml:trace contextRef="#ctx0" brushRef="#br0" timeOffset="668">66 260 19,'0'-1'4,"2"0"0,-2 0-1,2-1 0,0-2 0,3 1 0,-3 0-1,4 1 0,-2 0 0,4-2 0,1 2-1,-1-2 0,2 1 7,3 0-8,-1 1 1,2 0-1,1-1 0,2 0 0,-1 1-1,3-1-1</inkml:trace>
  <inkml:trace contextRef="#ctx0" brushRef="#br0" timeOffset="964">606 63 20,'-2'0'4,"2"0"-1,0 0 1,0 0-1,0 0 0,0 0-1,0 2 0,-2 3 0,0 2 0,-2 0 0,2 1-1,2 3 0,-2 1 0,0 2 0,-1 0 0,1 1 0,0 2 0,0 1 0,0-1-1,0 2 1,0 0-1,0-1 0,2 1 0,-2-2 0,2 1 0,-2-3 0,2 0 0,0-1 0,0-1-2,0-2 0</inkml:trace>
  <inkml:trace contextRef="#ctx0" brushRef="#br0" timeOffset="1266">819 0 21,'0'0'4,"0"0"0,0 0-1,0 0 0,0 0-1,0 0 0,0 0 0,0 0 0,0 2 0,-2 3 0,2 0-1,-2 1 0,2 4 0,-2-1 0,0 3 0,2 1-1,-2 0 0,2 4 1,-2-1 0,2 1 0,0 2-1,0 0 0,0 0 1,0 1-1,0 0 1,0 0-1,0 0 1,0-3-1,0 2 0,0-2 0,0-1-1,2 1-1,-4-3 1</inkml:trace>
  <inkml:trace contextRef="#ctx0" brushRef="#br0" timeOffset="1566">625 257 22,'0'0'4,"0"0"0,0 0 0,0 0-1,2-1 0,-2 0-1,2-1 0,2 0 0,0 0 6,2-1-1,3 0-7,1-1 0,0 0 0,3-2 0,3 1 0,1 1-1,-1-2-1</inkml:trace>
  <inkml:trace contextRef="#ctx0" brushRef="#br0" timeOffset="132691">99 713 17,'0'0'3,"0"0"0,0 0 0,2 0 0,1 1-1,1-1 0,2 0 0,0 0 0,4-2-1,5 0 0,1 0 0,5-1 0,4-2-1,4 0 1,4-1 0,4 1 0,5-1-1,1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14:31.0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287 40 16,'0'0'3,"0"0"0,0-1-1,0 0 1,2 0 0,0-2-1,-2 2 0,0 1 0,0 0 0,0 0 0,0 0-1,0 0 0,0 0 0,0-1 0,0 1 0,3-1 0,-3 0-1,2 0 1,-2-1 0,2 1 0,0 0-1,0 0 0,0 0 1,0 0-1,0-1 0,0 1 1,0 0-1,-2 0 0,2 1 0,-2-1 0,2 1 1,-2-1-1,-2 1 0,2 0 0,0 0 0,0 0 0,-2 0 1,-2 1-2,-2 0 2,0-1-1,-3 1 0,-1-1 0,0 1 0,-1 0 0,-1 1 0,-1-1 0,1 0-1,0 0 2,-1 0-1,-1 0 0,-1 1 0,3 0 0,-3-1 0,3 1 0,2 0 0,-1 0 0,1-1 0,2 0 0,2 0 0,-1-1 0,3 2 0,0-2 0,0 1 0,0-1 0,2 1-1,-2-1 1,1 0 0,1 0 0,0 0 0,2 0 0,0 2 0,2-1 1,-2 2-1,5-2 0,-1 1 0,0 1 0,4-1 0,-2 0 0,3 1-1,1 0 2,0 0-1,3 1 0,-3-1 0,2 1 0,1-1 0,-3 2 0,3-1 0,-1-1 0,0 2 0,-1-2 0,1 2 0,-2-2 0,-1 2 0,-3-2 0,0 1 0,0-1 0,1 2 0,-5-1 0,0 0 0,0 1 0,-4 0 0,0-1 0,0 2 0,-5-1 0,1 0 0,0 1 0,-2 0 0,-3 0 0,1 1 0,0 0 0,-1-1 0,-1 1 1,0 0-1,-3 0 0,3 1 1,-1 0-1,-1 1 0,-1-1 0,3 0 0,-1-1 0,1 0 0,2 0 0,1 2 0,1-4 0,0 1 0,2 1 0,-1-1 0,1-1 0,2-1 0,0 0 0,2 0 0,0 1 0,2-1 0,0-2 0,4 1 0,0 1 0,0-2 0,2-1 0,1 1 0,1-1 0,2 0 0,1-1 0,1 0 0,3 0 1,-1-1 0,3 1-1,-1-1 1,1-1-1,1 1 0,-1 0 0,1 0 0,-1 1 0,-1 0 0,1 0 0,0 0 0,-3 1 0,-2-1 0,1 0 0,-3-1 0,1 2 0,-3-1-1,2 1 1,-4 0 0,1-1 0,-1 0 0,-2 0 1,0 0-1,2 0 0,-4 0 0,2 2 0,-1-4 0,-1 2 0,0 0 0,-2 0 0,2-1-1,0 1 1,0 1 0,-2-1 0,0 0 0,0 0 0,0-1-1,0 0 0,0-1 0,0-1-1</inkml:trace>
  <inkml:trace contextRef="#ctx0" brushRef="#br0" timeOffset="1392">738 47 18,'0'-1'3,"0"-1"0,0-2-1,0 1 1,0 0 0,0 1-1,2-1 0,-2 0 0,0 0 0,0 0 0,0 1-1,-2 0 0,2 0 0,-2-2 0,0 3 0,0-1 0,0 0 0,0 0 0,-2 1-1,2 0 0,-2 1 0,-3 0 0,3 0 0,-2 1 0,2 0 1,-2 1 0,1 2 0,-1-1-1,2 1 0,0 0 0,-2 2 0,2 0 0,0 0 0,-1 1 0,1 1 0,2 0-1,0 0 2,0 3-1,2-2 0,2 2 0,-2-1 0,2 2 0,0-1 1,2 1-1,-2 0 0,3 0 0,-1 2 0,0 0 0,2-1 0,-2 2 0,2 1-1,1 0 1,1-1 0,-2-1 1,0 0 0,1 0-1,-1 1 0,0-3 0,-2 2 0,2-1 0,-2 0 0,-2-1 0,3-2 0,-3-1 0,-2 1 0,0-1 0,0-2 0,0 1 0,-2-2-1,0 0-1,-7 5 0</inkml:trace>
  <inkml:trace contextRef="#ctx0" brushRef="#br0" timeOffset="1845">614 258 21,'0'0'3,"0"0"0,0 0 1,0 0-1,0-1-1,0-1 1,4 1-1,0 1 0,1-1 0,-1 1-1,0-1 0,4 1 0,0-2 0,3-1 1,1 1-1,0 0 0,1-1 0,1 0 0,1 0-1,1 0 1,3-1-1,0 1 0,-1 1-1,3-2 0,2 1 0,18-2-1</inkml:trace>
  <inkml:trace contextRef="#ctx0" brushRef="#br0" timeOffset="2242">1051 122 19,'0'0'4,"0"0"0,0 0-1,-3 1 0,1-1-1,0 2 0,0 0 0,0 0 0,-2 1-1,0 1 0,0 1 0,0 1 1,-1 1-2,1 1 1,0 2 0,0 0 0,0 2-1,2-2 1,0 2-1,0 2 0,0-1 1,4 1-1,-2-2 1,2 0-1,2-2 1,0 1-1,2-1 0,0 0 0,3-2 0,9 7 0,1-2-1,-2-4 0,-1-3-1</inkml:trace>
  <inkml:trace contextRef="#ctx0" brushRef="#br0" timeOffset="2532">1199 165 19,'0'-3'3,"5"1"0,-5 0 0,2 1 0,2-1 0,0 1-1,-2 0 0,0 0-1,2 1 0,-2 3 1,0 1-1,2 1 0,1 3 0,-3 0 0,0 2 0,-2 2 0,0 2-1,0-3 1,-2 3 0,2-1-1,-2-2 0,0-1 0,2-2 1,0-1-1,-3-2 0,3-3 0,3-1 1,-1 3-1,0-4 0,2-1 0,2 0 1,-2-4-1,-2 0 0,6-3 0,1 0 0,-5-2 0,2-2 0,-4 0 0,2 2 0,-2-2 0,0 2 0,0-1 0,3 3 0,-5 0 0,2 0 0,0 3 0,0 2 0,-2 0 1,-2 1 0,2 1-1,0 0 0,-2 2 0,2 1 0,0 4 0,0 0 0,0 3 0,2-1 0,2 0 0,0 3 0,2-2 0,-4 0 0,5 1 0,-1-1 1,0-1-1,0-1 0,2-1 0,1 0-1,-1-4 0,0 0-1</inkml:trace>
  <inkml:trace contextRef="#ctx0" brushRef="#br0" timeOffset="2946">1431 69 18,'2'-2'4,"0"-1"-1,-2 0 0,4 1 0,-4 1 0,2 0-1,0-1 0,3 1 0,-3 0 0,0 0-1,0 1 0,0 0 1,2 1-1,0 0 0,0 3 0,0-1 0,1 2 0,1 1-1,-2 1 1,0 1 0,0 1 0,0 2 0,0 1-1,-1 1 0,-1 1 1,0 2-1,0 3 0,-2 0 0,0 0 1,-2 2 0,-2 0-1,1 0 0,-3-1 0,0 1 0,0-3 0,-2 1-1,-13 15-1,0-6 0</inkml:trace>
  <inkml:trace contextRef="#ctx0" brushRef="#br0" timeOffset="3903">78 551 17,'0'0'4,"0"0"-1,0 0 0,0 0 0,0 0 0,0 0-1,0 0 0,0 0 0,-2-1-1,2-2 0,0 2 0,2-1 0,1-1 0,1 0 0,2 1-1,0-1 0,0 1 1,3 1 0,-3 1 0,2 0 0,0 0 0,1 2-1,-1 2 0,0 0 0,-2 1 0,1 2 0,-1 0 0,-2 1 0,-2 1 0,-2 1 0,0-2 0,0 1 0,-2 0 0,0-1 0,-2 1 0,2-2 0,-3 0 0,3-2 0,-2 0 0,2 0 0,0-2 0,0 1 0,2-2 0,0-1 0,0-1 0,0-1 0,2-1 0,0-3 0,2 0 0,0 0 0,1-2 0,1 0 0,0 0 0,-2-2 0,2 1 0,1 0 0,-1 0 0,0 1 0,0 1 0,-2-1 0,0 1 0,1 1 0,-3 0 0,0 2 0,0-1 0,0 1 0,0-1 0,0 2 0,2-1 0,-4 1 0,2 1 1,-2 0 0,0 1-1,0 0 1,0 1-1,-2 0 1,2 1-1,-2 2 0,2-1 1,-2 3-1,2-1 0,-2 2 0,2-1 0,-2 1 0,2 1 0,2-1 0,-2 1 0,2-1 0,0 0 0,0 0 0,2 0 0,0-1 0,3-1 0,1 1 0,0 0 0,0-1 0,3-1 0,-1 1 0,2-2 0,-1 0 0,12 1 0,-7 0 0,-1-2 0,-3-1 0,-4-1 0,-2 0 0,1 0-1,-3 0 1,0-1-1,-2-1-1</inkml:trace>
  <inkml:trace contextRef="#ctx0" brushRef="#br0" timeOffset="9639">1766 176 18,'0'0'3,"0"0"0,0 0 0,0 0 0,0 0 0,0 0-1,0 0 1,0 0-1,0 0 0,0 0 0,0 0 0,0 0-1,0 0 0,0 0 1,0 0-1,0 0 0,0 0 0,0 0 0,0 0 0,0 0 0,0 0-1,0 0 7,0 0-8,4 0 1,0-1 0,1 0 0,1 0 0,6 0 6,3-2-7,-1 3 0,-2 0 0,-1 1 0,5-2 0,1 0 1,-1-1 0,3 1-1,-4 1 0,-5-3 1,2 3 0,3-2 0,-7 2 0,0-1-1,-1 1 0,1 0 0,-6 1 0,0 1-1,2 0 0</inkml:trace>
  <inkml:trace contextRef="#ctx0" brushRef="#br0" timeOffset="10015">1741 314 18,'0'0'4,"0"0"-1,0 0 0,0 0 0,0 1 0,0 2-1,2-2 0,2-1 0,-4 0 0,0 0 0,0 1 0,3-1-1,-1 0 0,2 0 0,-2 0 1,4 0-1,0 0 0,0 2 0,3-1 6,-5-1-7,10 0 0,-1-1 0,1-1 0,1 0 6,1 2-7,1-2 0,-1 1 0,5-2 0,0 1 0,-1 0 0,1-2 0,-2 3 0,1 0-1,1-1 0,2 0-1</inkml:trace>
  <inkml:trace contextRef="#ctx0" brushRef="#br0" timeOffset="10523">2339 87 18,'0'0'3,"0"0"1,0 0 0,0 0-2,0 0 1,0 0-1,0 0 1,0-1-1,0-1 0,0 0 0,0 1 0,0 0 0,0 1-1,0-1 0,0-1 0,0 1 0,0 1 0,0 0-1,0 0 7,0 0-7,0 0 0,0 0 0,0 3 6,0-1-8,0 3 2,0-1-1,-2 2 0,2 1 1,0 1-1,0 3 1,0-1 6,0 3-7,0 0 0,0 1 7,0 2-8,-2 0 7,2 3-7,0-1 0,-2 1 1,2 0 6,0-1-7,0 0 0,0-1 0,-2-2-1,2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7:35.1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76 0 20,'0'0'4,"0"0"-1,0 0 0,0 0 0,0 1 0,0 2-1,0 0 0,0 2 0,0 3 0,0 1 0,0-1 0,2 3-1,-2 0 0,0 2 0,0 0 0,0 0 0,0 0-1,-2-1 1,0 1 0,0 0 0,0 0 0,-2-2-1,-3 1 0,1 0 1,0-2-1,0 1 0,-2-1 0,-1-2 0,3-1 0,0 0-1,0-1 0,0 0-1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7:35.8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58 37 20,'-2'-1'4,"2"0"-1,-2 0 1,2 0-1,-2 0 0,2-1-1,0 2 0,0-1 1,-2 1-1,2 0 0,0 0-1,-2 5 0,0 1 0,0 2 0,0 2 0,0 2 0,0 2 0,0 0-1,0 2 1,0 0-1,-3 3 0,3 1 0,-2 1 0,0-1 0,2-2 0,-2 1 0,2-2 0,0 1 1,0-2 0,0-2-1,2 0-1,-3 0 1,3-4-1,0 1-1</inkml:trace>
  <inkml:trace contextRef="#ctx0" brushRef="#br0" timeOffset="294">276 0 21,'0'0'4,"0"0"0,0 0 0,0 0 0,0 0-2,0 0 0,0 0 0,0 0 0,0 1 0,-3 3-1,1 1 0,0 2 1,-2 2-1,0 0 0,2 3 0,0 1 6,-2 0-7,2 3 0,-2 0 0,2 0 0,-1 2 0,1-1 0,0 2 0,0-1 0,0 2 0,0-3 0,0 2-1,0-1-1,0 0 1,0-2-1</inkml:trace>
  <inkml:trace contextRef="#ctx0" brushRef="#br0" timeOffset="596">69 221 21,'0'0'4,"0"0"0,0-1 0,0 1 0,0 0-1,4-3 6,2 0-7,0 0-1,3 0 6,-1 0 0,0 1-8,2-2 0,3 2 7,1-3-1,1 2-7,3-2 0,3 1 0,2 0-1,2-1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7:37.3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86 20,'0'0'4,"0"0"-1,0 0 0,0 0 0,0 0-1,0 0 0,0 0 0,0 0 0,0 0 0,0-1 0,2 1-1,2-1 0,2-1 0,2 1 0,1-2 1,1 1-1,0 0 0,5-2 0,-1 1 0,1-2 0,1 1-1,3 0 1,2-2-1,-1 0 0,1 0 0,2 2 1,-1-2-1,1 1 0,0 1 0,-2-1-1,-3 1 1,-1 1-1,-1 1-1,-3 0 1,1 1-2</inkml:trace>
  <inkml:trace contextRef="#ctx0" brushRef="#br0" timeOffset="284">228 74 21,'0'1'4,"0"-1"-1,0 1 0,0 0 0,-2 3 0,2 0 0,-2 2-1,2 1 0,0 2 0,-2 1-1,2 1 0,0 2 0,0 1 0,2 1 0,-2 2 0,2 1 0,-2 1 0,2 0-1,-2 0 1,2 0-2,0 0 0,0 0-1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7:37.9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 20,'0'0'4,"0"0"-1,0 0 0,0 0-1,0 3 0,2 1 0,0 2 0,0 1 0,1 1 0,-1 3-1,-2-1 1,2 2 0,-2 2-1,-2 0 0,0 0 0,-1 0-1,-3 2 1,0 0-1,-2 0-1,-3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7:38.8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84 21,'0'0'4,"0"0"-1,0 0 0,0 0 0,0 0-1,0 0 0,0 0 0,0 0-1,0 0 1,0 0 0,6 0 0,0 0-1,2 0 1,3-1-1,-1 1 0,5-2 0,-1 2-1,5 0 1,-1 0-1,3-1 0,0 0 1,1 1 0,1-1-1,2 0 0,-2 0 0,-1-1 0,1 1 0,0-1-1,-2 1 1,-3 0 0,1 1-1,-3-2-1,-3 2 0</inkml:trace>
  <inkml:trace contextRef="#ctx0" brushRef="#br0" timeOffset="338">248 121 19,'0'0'4,"0"0"0,0 1-2,-2 5 1,2 1 0,-2 1 0,2 1-1,-2 2 0,2 0-1,-2 2 0,2 1 0,-2 2 0,2 1 0,-3-1 0,1 1 0,2 1 0,0-1-1,0-2 0,0 2-1,0-3 0,2-3 0</inkml:trace>
  <inkml:trace contextRef="#ctx0" brushRef="#br0" timeOffset="762">639 51 21,'0'0'4,"0"0"-1,0 0 0,0 1 0,0-1-1,-2 3 0,2-1 0,-2 3 0,2 2 0,-2 0-1,-1 3 1,3 2 0,-2 0-1,0 2 0,0 2 0,0 0 0,0 0-1,0 0 0,0 2 1,2-1 0,-2 0-1,0 0 0,2-2 0,-2 0 0,2 0 0,0-2 0,-2 0 0,2-1 0,0-1-1,0-3 0,2 0-1</inkml:trace>
  <inkml:trace contextRef="#ctx0" brushRef="#br0" timeOffset="1082">862 2 20,'0'-1'4,"0"1"0,0-1 0,0 0-1,0 0 0,0 1 0,0 0-1,0 0 0,0 0 0,0 0-1,0 3 0,0 2 0,-2 1 0,2 2 0,-2 2 0,2 1 0,0 1 0,-2 2 0,0 2-1,0 0 0,2 0 1,-2 0 0,2 2-1,-2-2 0,2 2 7,-2-2-7,2 1 0,0-2 0,0 2 0,0-2-1,0-1 1,0 0-1,0-2 0,0 1 0,0-2 0,0-1-1,0 1-1</inkml:trace>
  <inkml:trace contextRef="#ctx0" brushRef="#br0" timeOffset="1400">724 223 20,'0'0'4,"0"0"0,0 0 0,0 0-1,0 0 0,0-1 12,-3 0-8,3-1 12,-2-1-9,2 2 5,0 0-2,0 0-1,0 1-8,0-1-7,2-1 7,1 0-1,1 1-6,2 0 6,2-2-6,-2 2 6,5-1 0,1 0-7,1-1 7,1 0-14,5 1 1,-1-2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7:41.8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48 0 23,'0'0'4,"0"0"-1,0 0 0,0 0 0,0 0-1,0 0 0,0 0 0,0 0 0,0 0 0,0 0 0,0 1-1,0 2 0,2 4 0,2 2 7,-2-1-8,0 2 0,0 2 0,-2 1 7,-2 1-1,-2-1-7,0 5-1,-4-1 7,-5 3-7,-1 0 0,-1 0-1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7:42.7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 92 18,'0'0'4,"0"0"-1,0 0 0,0 0 1,0 0-1,0 0-1,0 0 1,0 0 0,0-1-1,0 0 0,-2-2 0,2 2 0,-2-1-1,2 1 0,-2 0 6,2-1-1,2 1-7,0 0 7,2 0-7,0 0 0,4-2 13,0 1-2,5-1-7,-1-1-1,3 1-7,1-1 14,3 0 5,0-1-14,-1 0 6,3 1-13,0-2 0,-1 1 14,1 0-1,2 1-13,-3 0 1,-1 0 0,-3 0 0,1 2 1,-3 0 0,-1 0-1,-1 1 0</inkml:trace>
  <inkml:trace contextRef="#ctx0" brushRef="#br0" timeOffset="304">227 85 21,'0'0'4,"0"1"-1,-2 2 1,2 0-1,-2 2 0,2 1 0,-2 2-1,2 1 0,-2 1 0,0 3-1,2 1 0,-2 1 0,2 0 0,-2 1 0,2 0 0,-3 0 0,3 2 0,0-2-1,0 0 0,0 0 0,0 1-1,0-2 0,0-2-2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7:43.4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0 278 22,'0'0'4,"0"0"-1,0 0 0,0 0 0,0 0 0,0 0 0,0 0-1,0 0-1,0 0 1,0 0 0,0 0 0,0 0-1,0 0 0,2 0 0,3 0-1,1 0 1,2 0 0,2-3-1,3 2 0,-1-1 0,3-1 0,1 1 7,1 0-1,-1-1-7,3 1 0,0-1 0,-1-1-1,-1 2 0,-1-1-1,-1 1 0</inkml:trace>
  <inkml:trace contextRef="#ctx0" brushRef="#br0" timeOffset="251">77 322 23,'0'0'4,"0"0"0,0 0-1,0 4 0,-2 3 0,-2 3 0,2-1-1,-3 3 6,1 0-1,0 2 6,2 3-14,-2 0 6,2 1-1,0 1-6,0 2-1,0 0 1,2 1 0,-2 0 0,2-1 0,-2 0-1,2-1-1</inkml:trace>
  <inkml:trace contextRef="#ctx0" brushRef="#br0" timeOffset="1327">406 18 18,'0'0'4,"0"0"-1,0 0 0,0 0 0,0 0 0,0 0-1,0 0-1,0 0 0,0 0 1,0 0-1,0 0 0,2-1 0,0-2 0,0 1 0,2 0-1,2 0 1,-2-1 0,1 2-1,-1 0 1,0 0-1,0 0 0,0 0 0,2 1 0,0 0 1,1 1 0,-1 1 0,-2 0 0,2 1 0,-2-1-1,3 2 0,-3-1 0,0 2 1,0-1-1,0 3 0,0 0 1,0 3-1,-2-1 0,3 0 0,-3 3 0,0 0 0,-2 0 0,2 0 0,-2 1 0,0 0 0,2 0 1,-2 0 0,2 0-1,0 0 0,0-2 0,0 1 0,0 0 0,2-2 0,3-1 0,-3 0 1,2-1-1,-2 0 0,2-2 0,0 0 0,1-2-1,-3 0 1,2-1 0,-2 1 0,0-2 0,0-1 0,-2 1 0,1 0 0,1-1 0,-2 0 1,-2 0-2,0-1 2,0 0-1,-2 1 0,2 0-1,-2 1 1,0-2 0,-3 1-1,3 1 0,-2 0 1,0 2 1,0 1-1,-2-1 0,2 1 0,-1 1 0,3-1 0,-2 2 0,2 0 0,-2 0 0,2 2 0,0-1 0,0 0 0,2 1 1,-2 0-1,2 1 1,0 0-1,0 1 0,2-1 0,-2 1 0,2-1 0,0 1 0,2 0 0,-2 1 0,2-1 0,-2 2 0,2-1 0,-1 2 0,-1 0 0,0-1 0,2 0 0,-2 1 0,0 2 0,0 0 0,-2 0 7,0 0-8,0 0 7,2 0-7,-2-1 6,0 0-7,2 0 0,-2-1 1,-2 0 6,0-1 0,0 0-1,0-3 0,0 1 5,-2-1-7,-3 0-7,-1-1 7,2-1 0,-2 0 0,-1-1 6,1-1-14,-2-2 1,2 0 0,-1-1 1,-1 0 0,2-1 0,-1-2 1,1-1-1,0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9:39.6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338 14 20,'0'-2'3,"-2"1"0,0 0 1,0 0-1,0-1 0,0-1 0,0 2-1,-2 0 0,2 1 0,-2-1 0,0 0-1,-3 1 1,3-2-1,-2 4 0,0-1 0,0 0 6,-1 2-7,1 2 0,0 1 0,-2 0 6,2 1-7,-1 2 0,1 1 0,0 2 1,-2 1 0,1 2-1,3 0 1,-2 3 0,0-1-1,2 2 1,0 0 6,2 1-7,2 1 0,0 0 0,2 2 7,-2 1-7,2-1 0,2 2 0,0 1 0,0 1 0,0 1 1,2 0 0,-1-1 0,-1 1-1,-2 0 0,2 0 0,-2-2 1,0-1 0,0-1 0,0-1 0,-2-2 0,0-1 6,-2-2-7,-2 0 0,0-2-1,0-2 0,-2-1-1</inkml:trace>
  <inkml:trace contextRef="#ctx0" brushRef="#br0" timeOffset="376">-1 454 21,'0'-1'4,"0"0"0,2-1 0,2-1 0,1 1-1,1 0 6,2-2 5,0 0-2,5 0 5,-1-1-2,3 2-8,1-2 5,3 1-1,2-1-8,-1 1 6,3 0-1,0-1-1,2-1-7,1 3 6,-1-2-20,2 2 2,0-2 0,0 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9:40.24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146 1 21,'0'-2'4,"-2"1"0,0 1 0,2 0-1,0 0 0,0 3 0,-4-1 6,-2 4-1,-1 1 5,-1 3-2,-2 3-14,-1 2 13,-1 1-1,0 3-7,-1 2-1,1 2 6,1 0 6,1 2-2,2-2-7,-1-1-7,5 1 0,0-1 7,2 1 6,2-3-2,2 0-7,2-2 0,3-4-13,1-2 1,0 0 2,5-4 0,-1-1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14:49.6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 24,'0'-1'5,"0"1"-1,0 0-1,0 0 0,0 0 12,0 0-14,0 0 12,0 0-14,0 0 13,0 0-8,0 0-8,0 0 0,0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9:40.9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39 31 17,'0'0'4,"0"0"-1,0 0-1,0 0 1,0 0-1,0 0 0,0 0 0,0 0 0,0 0-1,0 0 1,0 0 0,0 0-1,0 0 0,0 0 0,0 0 0,0 0 0,0 0 0,0 0 0,0 0 0,0 0 0,0 0 0,0 0 0,0 0-1,0 0 1,0 0 0,0 0-1,0 0 0,0 0 0,0 0 0,0 0 0,0 0 0,0 0 0,0 0 0,0 0 0,0 0 0,0 0 0,0 0 1,0 0 0,0 0-1,0 0 0,0 0 0,0 4 1,-4 0-1,0 1 0,2 1 0,-3 0 0,1 1 0,0 0 0,2 0-1,-2 0 1,2 1 1,-2 0-1,2-1 0,0 1 0,2-1 0,0 1 0,0-1 0,0 1 0,2-2 0,2 1 0,-2-1 0,2-3 0,2 2 0,0-2 0,3 0 0,-1-1 0,0-2 7,3 0-8,-3 0 1,2-1 0,-2-1-1,3-2 0,-3 1 1,0-2 0,1-1 0,-3-1 0,0 0 0,0-1 0,-2-1 0,-2-1 0,1 0 6,-1 0-7,0-1 7,-2 1 5,-2-1-1,0 1-2,-1 0-7,1 2 6,-2 0-7,0 1 6,0 1-7,0 0-7,-2 2 2,2-1-1,-1 3 0</inkml:trace>
  <inkml:trace contextRef="#ctx0" brushRef="#br0" timeOffset="624">388 92 21,'0'0'3,"0"0"1,0 0 0,0 0-2,0 0 0,0 0 1,0 0-1,0 0 0,0 0-1,0 2 1,0 2-1,0-1 0,-2 3 0,2 0 1,-2 2-1,-2-1 0,2 1-1,-2 1 1,2 0 0,-2 1 0,-2-1-1,1 0 0,-1 1 0,0-1 0,0-1 0,0 1-1,-1 0 0,3-2-1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9:41.9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63 145 22,'0'0'4,"0"0"0,0 0 0,0 0-1,0 0-1,0 0 0,-2 2 0,-2 3 0,2 0 0,-4 1-1,2 2 7,-2 0-1,-1 3-1,1-1-1,0 1 0,2-1 5,0 2-1,0 0-14,-1-1 1,3 1 7,2-3-1,0 2-6,0-2 7,2 0 6,3 1-14,1-2 7,-2-3 0,2 0-1,2-1-6,3-2 7,-3-1-7,2 0 1,1-2 7,-3-1-1,0-2 0,0 0-6,1-1 13,-1-1-8,-2-1 0,-2-1 0,-2-1-6,1-1 6,-3 1 0,-3-2 0,-1-1 0,2 0-7,-2 2 1,-2-1 1,2 1 1,-2 1 0,-1 0 0,3 1-1,-2 1 1,0 0-2</inkml:trace>
  <inkml:trace contextRef="#ctx0" brushRef="#br0" timeOffset="389">241 0 20,'0'-1'5,"0"1"-2,0 0 1,2 0 6,-2 0-8,4 1 0,-1 1 12,1-1-1,0 1-2,2 2-1,2-1-2,-1 2-13,1 0 13,0 4 12,0 0-9,1 3 5,-1-1 4,0 4-3,-2 2-8,-2 2-1,1 3-1,-3 2-1,-2 1-1,-2 3 12,-3 1-2,-1 1-14,-2 2-7,-2 0 14,-3 1-1,-3 1-33,-1-2 3,-4 0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9:43.5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35 34 22,'0'0'4,"0"0"-1,0 0 1,0 0-1,0 0 0,0 0 0,0 0-1,0 0 6,0 0-7,0 0 6,0 0-1,0 1 0,4-1-7,-1 1 19,1-1-3,2 0-14,0 0 6,2 0 5,1 0-1,-1-1-1,2 0-14,1 0 13,3-2-14,1 0 13,-1-1-1,0 1-1,5-1-7,-2 1-12,-3-1 1,3 1 0,-5-1 1,0 2 0</inkml:trace>
  <inkml:trace contextRef="#ctx0" brushRef="#br0" timeOffset="268">0 156 23,'0'0'5,"0"0"-1,0 0-1,0 0 0,0 0 0,0 0 12,0 0-8,0 0 5,0 0-1,0 0 11,0 0-15,4 0 11,5 0-8,3 0 5,5-1-8,1-2-1,3 1-20,4-1 1,4-2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9:46.9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142-1 21,'0'0'4,"0"0"0,0 0-1,0 0 0,0 0 0,0 0-1,0 0 0,-2 0 0,2 0 0,-2 1 0,-1 1 0,1 2-1,0 1 0,-2 2 0,2 4 0,-2-1 6,0 2-7,0 1 0,2-1 6,-2 2-7,1 0 0,1 1 0,2 2 0,0-1 0,0 0 1,0 1 0,2-2 0,1 2-1,-1-1 0,2 1-1,0-1-1</inkml:trace>
  <inkml:trace contextRef="#ctx0" brushRef="#br0" timeOffset="320">-1 487 23,'0'0'4,"0"0"-1,0 0 1,0 0-1,0 0 0,0 0 0,0 1 6,4-1-8,0 0 6,2-1-7,3-1 6,3-2-7,5 1 1,1-2 6,3-1-1,4-1-1,2 0-8,2 0 1,2 0-1,33-7 0</inkml:trace>
  <inkml:trace contextRef="#ctx0" brushRef="#br0" timeOffset="592">191 616 22,'-2'0'4,"2"0"-1,0 0 0,0 0 0,0 0-1,0 0 1,0 0-1,0 0 0,2 0 0,2 1-1,1 0 0,-1 2 0,2-1 1,0 3-1,0-1 0,1 1-1,-1 0 1,-2-1 0,2 2-1,-4 1 0,2 0 0,-2 1 0,0 1 0,-2 1 1,0 0-1,-2 2 1,-2-1-1,0 1 0,0 0 1,0-2-1,-2 1 0,-1-1 0,1 1 0,2-3 7,-2 1-8,2-2 7,-2 0 5,1 0-7,3-1 6,-2-2-14,2 0 7,0-1-1,0 1 6,2-2-13,0 1 13,0-2-1,0 0-1,0 0-7,4-1 6,0-1 12,5-1-21,-1-1 13,4-1-7,3-1 0,3-2 6,3-1-21,4-3 1,2 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9:48.4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130 0 24,'0'0'4,"0"0"0,-2 0-1,2 0 0,0 0 0,0 0 0,0 0-1,0 1 0,-2 3 6,2-1 5,-4 4-8,2 1 6,-2 0-8,0 3 6,2 2-7,0 0 6,0 2-14,0 1 14,2 1-1,-2 3-8,2 0 1,2 2-7,-2-1 20,2 0-20,0 0 0,2 1 0,-2-1 1,4-1-1</inkml:trace>
  <inkml:trace contextRef="#ctx0" brushRef="#br0" timeOffset="293">0 602 41,'0'0'9,"0"0"5,0 0-2,0 0-1,0 0 11,0 0-9,2-1-2,0 0-1,5-2 5,3-1-15,2-2 7,1 0-1,3 1-1,3-3-1,2-1 0,3 1-19,3 0 1,2 0 1,-2 1 1,0 1 1</inkml:trace>
  <inkml:trace contextRef="#ctx0" brushRef="#br0" timeOffset="526">143 716 23,'0'0'4,"0"0"0,0 0-1,0 0 7,0 0-2,0 0-1,2-1-7,2 0 0,2-1 0,1-1 13,-1 2-14,2 0 12,0 1-7,3 0 5,-1 1-1,0 2-1,-1-1-13,1 1 7,-2 2 0,-2 0-7,3 0 14,-3 2-8,-2 0 0,0 2 0,-2-1 0,-2 1 7,-2 0-14,-2 2 1,0-1 13,0 1-7,-2 1 7,-3 0-8,5-3 7,-2 2-7,-2-2 6,3-1-13,-1-1 14,0 1-1,2-3-1,0 1-7,2 0 7,-2-2 6,2 0 5,-3-1-21,5 0 20,0-2-2,0 1-2,2-2-13,3-2 6,1 0-6,2-3 13,2 0-2,5-1-1,4-1-13,-1-1-12,3-1 2,4 0 2,-1-1 0,5-1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9:49.4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39 23,'0'0'4,"0"0"0,0 0 12,0 0-14,0 0 12,0 0 5,0 0 3,0 0-21,0 0 12,0 0-1,0 0-2,0 0-1,4 0 5,2-2 5,3 0-15,1-2-1,2 1 12,3-1-2,1 1-7,1-2-26,-1 1 2,3 1 2,-2-2 1,-1 3 2,-1 0 0</inkml:trace>
  <inkml:trace contextRef="#ctx0" brushRef="#br0" timeOffset="211">29 162 22,'0'0'4,"0"0"-1,0 0 0,2 0 0,-2 0 0,0 0 0,2 2 12,-2-2-15,4 1 7,-2-1 5,4 0 5,1 0-15,-1 0 6,2 0 6,3-1-2,1-2-2,2 1-13,3-2-7,2 0 2,1-1 0,3 1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9:49.9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163-1 23,'-2'0'5,"2"0"-1,-2 0-1,2 0 0,0 0 0,0 0 6,0 1 5,-2 2-8,0 1-7,-2 2 19,2-1-21,0 4 13,0-1 5,0 2-8,0 1 11,2 1-27,0 4 14,0-1-1,-2 1-1,2 1 6,0 2-13,0 1 0,2 0 1,0 2-7,0 0 1,2 21 1,2-7 0</inkml:trace>
  <inkml:trace contextRef="#ctx0" brushRef="#br0" timeOffset="302">0 610 24,'0'0'4,"0"0"0,0 0 12,0 0-14,0 0 6,0 0 11,2 0-8,4-2 11,2-2-9,3 0 4,1-1-8,3-1-1,1-1-1,7 0-14,2 0 14,0 2-14,2-2 14,1-2-14,-1 4-6,2-1 1,0 0 1</inkml:trace>
  <inkml:trace contextRef="#ctx0" brushRef="#br0" timeOffset="619">221 674 20,'0'0'4,"2"0"-1,0 3 0,0-1-1,1 1 0,-1 1 1,-4 2-2,-1 2 1,3-1-1,-2 3 1,0 0-1,0 1 0,-4 1 0,-2 1 0,4 1 0,-3-3 0,1 2 0,-2 0 0,4-2 0,-2 1 0,1-7 0,1 0-1,0 0 1,0 1-1,0 0 1,0 0-1,2-2 0,0 1 0,0 0 0,0-2 0,-3 1 0,5-1 1,0 0 0,0 0 6,0 0-7,2 1 6,1-2-7,1 0 12,0 0-13,4 0 12,0 0-7,1-1 6,3 1-8,0-1 13,3 0-15,-1-1 7,3 0-1,-1-1-7,1 1 7,0-1-13,-1-1 13,1 1-13,-1 0 7,-1 0-6,-3-1 1,0 0 1,1 0 0,-3 0 7,-1-1-6,-3 0 0,0-1 1,0 1 0,-2 0 0,0-1 0,-2-1 1,1 1 0,-1-1 0,-2 2 1,0-2 0,0 0 0,0 1 7,-2 0-1,2 1 5,-3 0-13,1 1 13,2 1-8,-2-1 0,2 0 12,0 1-8,0 0-13,0 0 1,0 1 7,-2 1-7,2-1 1,-2 4 13,2-1-1,-2 2-1,2 0 0,0 1-1,0 1 5,0 1-7,0 2 0,0 0-1,0 1-6,2 1 13,0 4-14,0 1 13,0 0-1,3 1-7,-3 0 13,0 1-8,0 1-1,0-2-19,0 0 14,0-2-13,0-1 2,-2 0 1,0-2-1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0:19.1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6176 145 30,'0'-1'10,"0"1"-1,0 0 11,0 0-2,0 0-2,0 0 10,0 0-16,0 0-1,0 0 11,0 0-2,0 0-2,0 0-2,-2 0-2,2 0-2,0 0-13,0 0-19,0 0 3,0-1 2,0-1 1,2 1 1</inkml:trace>
  <inkml:trace contextRef="#ctx0" brushRef="#br0" timeOffset="11992">0 0 15,'0'0'3,"0"0"-1,0 0 0,0 0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1:26.9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184 124 19,'2'0'4,"-2"-1"-1,0 0 0,0 0 0,0 0 0,0-1-1,0 0 0,-2 0 0,2-1 0,-2 1-1,2 0 1,-2-1-1,0 0 0,0 1 0,0-2 1,-2 2-1,1 0 0,-1-1 0,0 2 0,0-1 6,2-1-7,-2 2 6,0 0-1,0 0-6,-1 2 0,-1 0 6,2 3-1,-2-1-6,0 2 6,-1 3-7,-1 0 7,0 4 0,0 1 5,-3 2-1,1 2-1,2 2-13,-3 0 1,3 4 0,0-1 0,0 1 14,1-1-7,3 0-1,0 0-6,0-2 13,4-1-7,0-3 6,2-1-7,2-1 0,2-1 6,3-2-1,-1-3-13,2-2 7,3-1-6,-1-2 7,0-3 0,3-1-6,-1-2 1,1-2 7,-1-2 0,1 0-7,-1-2 13,-1 0-13,1-1 0,-1 1 1,-1 0 0,-4 1 7,1 1-6,-3 0 12,0 2-14,-2 0 8,0 3 6,0 1-14,-2 3 7,1 3 6,-3 1-1,2 2-7,-2 2 0,0 1 0,2-1 6,0 1-13,0-1 1,2 1 0,0-3 1,2 1 1,3-2 6,-1-1-6,-2-2 7,4 0-7,-1-2 7,-1-1-7,2-1 0,-4-1 1,3 0 1,-3-1 0,0-3-1,0-1 1,-2 0 0,-1 1 1,-1-4 0,-2 1 0,0 0 0,-2-1 0,-3 1 1,1 0 0,0-2 0,-2 2-1,0 0 0,0 0 1,-1 1 0,1 0 6,2 0-1,-4 0-7,1-1 7,1 2-1,0-1 0,0 1 6,2 0-8,0 2 6,-1-2-1,1 1-13,4 0 7,-2 0 6,2-1-1,2 0-1,0 0-13,3-1 7,-1-1 7,4 0-1,2 1-13,1-1 13,1 1 0,3-1-1,-1 0 0,0 1-14,5 0 8,-2 1 7,-1 0-14,-1 2 14,1 0-7,-1 3 7,-1 0-1,1 1-7,-1 1-6,-1 1 14,-3 3-1,-2 1-13,0 1 1,1 2 2,-3 1 7,0 2 6,-2 0-14,-2 2 1,2 0 7,-1 0 6,-3 1-7,0 0-6,0-1 7,0 0 0,0 0 6,-3-2-1,1 1-7,2-1-6,-2-2 1,2 0 7,-2-3-7,2 0 1,0 0 7,-2-2 6,2 0-7,0-3-7,0 2 1,0-1 7,0 0-6,0-2 6,0 0-7,0 1 1,0-1 7,0 1-6,0-1 0,0-1 7,0 0-1,0 0 6,0 0-7,0 1 6,0-1-14,2-1 1,-2 1 0,0 1 1,2-1 0,-2-1 1,0 1 0,2-1 0,-2 1-1,0 0 1,0 0-1</inkml:trace>
  <inkml:trace contextRef="#ctx0" brushRef="#br0" timeOffset="1039">560 14 23,'0'0'5,"0"0"-1,0 0-1,0 0 0,0-3 6,0 1-1,-2 1 12,2-1-15,-2 0 11,2 1-20,-2 0 13,2 0-14,0 0 0,2 1 0,-2 0-1</inkml:trace>
  <inkml:trace contextRef="#ctx0" brushRef="#br0" timeOffset="1244">668 121 21,'0'0'4,"0"1"0,0 4-1,2 0 0,0 4 0,0 0 0,0 2-1,0 1-1,0 2 1,0 1-1,1 0 0,-1 0 0,2 1 1,0-1-1,-2-1 0,2-2 0,0 0 0,0-3-1,-2 1 1,3-3 0,-3 0-1,2-3 0,0 0 0,0-3 0,2-2 1,-2-2-1,3 0 0,-1-3 0,0-1 0,0-1 0,0-1 0,-1-1 0,1 0 0,0-1 0,0 1 0,-2 1 0,0-1 0,1 3 0,-1 0 0,0 2 0,-2 0 0,0 1 7,0 1-1,0 1-1,0-1 6,0 3-15,0 1 1,0 2 0,-2 0 7,2 2 6,-2 1-1,2 1-8,1 1 13,-1 1-8,0 0-1,2 1-1,-2 1-6,0 1-6,2-2 7,-2 2 13,2-1-8,-2-1-7,0-1-6,3 2 8,-3-3-7,2-1 0,-2-2 0</inkml:trace>
  <inkml:trace contextRef="#ctx0" brushRef="#br0" timeOffset="2726">1121 265 21,'-2'0'3,"2"0"1,0 0-1,0 0 0,2 0-1,0 0 0,-2 0 0,2 0 0,-2-1 0,2 1 0,2-1 0,2-1-1,1 1 0,-1-1 0,4 0 0,3-1 0,-1 1 0,0-1 0,1 0-1,-1 0 1,3-2-1,-1 0 0,-1 1 1,1 0-1,1 0 0,-3 0-1,0 1 0,-1 0-1</inkml:trace>
  <inkml:trace contextRef="#ctx0" brushRef="#br0" timeOffset="2999">1135 402 20,'-2'0'4,"2"0"-1,0 0 0,0 0 0,0 0 0,0 0 0,0 0-1,0 0 0,0 0 0,0 0-1,0 0 0,0 0 0,0 0 0,0 0 0,0 0 0,4-2 0,-1 2 0,1-1-1,-2 0 0,2-1 1,2 1-1,-2 1 1,2-1-1,1 0 0,1 1 0,0-1 0,2 0 0,1-1 0,-1 1 0,1 0 0,-1 0 0,0 0 0,-2 0-1,3-1 0,-1 1 0,-2-1 0</inkml:trace>
  <inkml:trace contextRef="#ctx0" brushRef="#br0" timeOffset="3322">1137 524 21,'0'0'4,"0"0"0,0 0-1,0 0 0,0 0-1,0 0 0,0 0 0,0 0 0,3 0 0,1 0-1,0-2 0,2 1 0,2-2 0,-2 2 0,3-1 0,-1-2-1,2 1 0,1-1-1,-1 1 0,0-2-1</inkml:trace>
  <inkml:trace contextRef="#ctx0" brushRef="#br0" timeOffset="4112">1175 501 18,'-2'1'3,"2"1"0,0 2 0,0-1 0,0 1 0,0-1-1,-2 2 0,-1-1 0,3-1 0,-2-1 0,2 2-1,-2-2 0,2-1-1,0 2 1,0-2 0,0-1 0,0-1-1,0-3 1,0 0 0,2-2 0,0-4-1,3 0 1,-3-2-1,0-3 0,0-2 1,2-2-1,-2-1 0,2-1 1,-2-2-1,0-1 0,2-2 1,1 1-1,-1-1 0,-2 0 1,2 1 0,0 0 0,2 1-1,-2 2 0,1 1 7,-1 2-1,0 2-7,0 2 6,0 2-7,-2 1 1,2 3 6,-2 3 6,2 2-14,-1 3 6,1 3 6,-2 1-1,2 5-13,-2 3 0,2 2 7,0 3 6,-2 4-1,2 1-13,1 1 0,-1 0 7,0 1-6,0-1 7,0 2 0,2 0-7,-2-2 1,3 1 0,-1-1 1,-2-1 0,2 0 0,-2-2 1,3-1 6,-3 0-6,0-4 0,2 0 0,-2 0 0,0-3 0,0-1 0,-2-2-1,1 0 0</inkml:trace>
  <inkml:trace contextRef="#ctx0" brushRef="#br0" timeOffset="4580">1224 387 22,'0'0'4,"0"0"-1,0 0 1,0 0-1,0 0 0,0 0 6,2 0 5,0 0-8,3-1 6,-1 1-2,2-1-1,0 0 5,4-2-2,1 1-14,1 0 1,3-1-7,-1 0 20,1-1-1,1 0-14,3-1-6,-3-1 0,3 0 1,0 2 1,-1-2-1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1:48.2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250 178 18,'0'0'3,"0"0"0,0 0 0,0-1-1,0-1 0,-3-2 0,3 1-1,-2 0 1,2 1 0,-2-1-1,0 0 0,2 1 0,-2 0 0,2 0 0,-2 1-1,2 0 1,-2 0 0,2 1 0,0 0-1,0 0 0,-2 0 1,2 1 0,-2 5-1,-2 0 0,0 2 1,0 0-1,-1 1 0,-1 2 0,-2 3 1,2-1-1,0 2 0,-3 1 0,1 1 0,-2 3 0,1 0 0,-1 2 0,-2 1 0,-1 2 0,1 0 0,1 1 0,-1 1 0,0 0 0,-1 0 0,3 1 0,2-1 0,-1 2 1,1-1-1,2 0 0,2 1 0,0-1 0,2 0 0,-1-2 1,1 2-1,2-1 0,2 0 0,3-2 1,-3 2-1,2-1 0,2-2 0,0-1 0,2 1 0,-1-1 0,3-1 0,-2-1 0,3 0 0,1-1 0,-2-1 0,3 0 0,-1 0 0,1-1 0,-1 0 0,0-2 0,1 0 0,-1-1 0,1 0 0,-1-1 0,0 0 0,1-1 0,-1-1 0,-1-1 0,-1 0 0,0-3 0,-1 0 0,-1-2 0,-2 0 0,0 0 0,0-2-1,1 1 2,-3-2-2,0 1 1,-2-1 0,0 0 0,0-2 0,0 0 0,0-1 0,0 0 0,-2 0 1,-2-1-1,2 1 0,0 0 0,0 0 0,0 0 0,0 0 0,0-3 0,-2 1 0,0 1-1,0-1 0</inkml:trace>
  <inkml:trace contextRef="#ctx0" brushRef="#br0" timeOffset="1534">496 377 19,'0'0'3,"0"0"0,0 0-1,0 0 1,0 0 0,0 0 0,0 0-1,0 0 0,0 0-1,0 0 1,0 0-1,0 0 0,-2 0 0,2 0 0,0 0 0,0 0 0,0 1 0,-2 2 0,-1 3-1,-3 3 1,2 1 0,-2 2-1,2 1 1,0 2-1,0 2 0,-3 3 0,3 1 0,-2 2 0,-2 0 0,1-1 0,3 2 0,-2-1 0,0 1 0,2-2 0,0-1 0,0-1 0,-1 0 1,3-3-1,-2 0 0,2-2 0,0-1 0,0-3 0,0-1 0,0-1-1,2-3-1</inkml:trace>
  <inkml:trace contextRef="#ctx0" brushRef="#br0" timeOffset="1872">599 420 20,'0'-1'4,"2"1"-1,-2-1-1,2 0 0,-2-1 1,0 2-1,0 0 1,0 0-1,0 2 0,0 0-1,0 1 1,-2 4-1,0 1 0,0 3 0,0 1 0,0 2 0,-2 1 0,2 2-1,-2 2 0,-1 2 1,3 0-1,-2-1 0,2 3 1,2-2-1,0-1 0,0 0 0,-2 1 0,2-1 0,2-1 0,-2 0-1,0-1 0,2-3 0</inkml:trace>
  <inkml:trace contextRef="#ctx0" brushRef="#br0" timeOffset="2136">380 750 19,'0'0'4,"0"0"0,0 0-1,0 0 0,0 0 0,-2 0-1,2 0 1,0 0-1,0 0 0,0-2 0,2-2-1,4 1 0,0-2 0,5 0 0,-1 0 0,4-1 0,3-1 0,4 1-1,1-1-1,3 0 0</inkml:trace>
  <inkml:trace contextRef="#ctx0" brushRef="#br0" timeOffset="2594">858 421 20,'0'0'4,"0"0"-1,0 0 0,0 0 0,0 0-1,0 0 0,2-1 0,2 0 0,0-1 0,4 0-1,0 0 1,5-1-1,-1 0 0,3 0 0,1-2 0,1-1 0,1-1-1,3 3 0,-2-3 0,-1 1-1,1 0 0</inkml:trace>
  <inkml:trace contextRef="#ctx0" brushRef="#br0" timeOffset="2797">990 474 21,'0'0'4,"0"0"-1,0 0 1,0 0-1,0 3 0,-2 3 0,0 1 0,0 1-1,0 2-1,0 1 0,0 2 0,2 1 0,-3 2 0,3 1 0,3 2 0,-3 0-1,2 0 0,0 1 0,0 0 0,2-2-1,-2 0-1</inkml:trace>
  <inkml:trace contextRef="#ctx0" brushRef="#br0" timeOffset="3965">1160 0 17,'0'0'3,"0"0"0,0 0 0,2 0-1,-2 0 0,2 0 0,4 0-1,2 0 1,3 1 0,-1 2 0,0 1 0,3 2-1,-1 1 0,0 3 0,1 1 0,-1 3 0,3 4 0,-3 4 0,1 3 0,-1 5 0,-2 6 0,-1 4 0,-3 4 0,0 5-1,0 1 0,0 4 0,-1 1 0,-1 3 0,-2 2 0,-2 0 1,0 1-1,-4-2 1,-1-3-1,-1-2 0,-2-4 0,2-3 0,-3-4 0,3-3-1,-2 30-1</inkml:trace>
  <inkml:trace contextRef="#ctx0" brushRef="#br0" timeOffset="4532">1641 570 20,'0'0'4,"0"0"-1,0 0 0,0 0 0,0 0 0,0 0 0,0 0-1,0 0 0,0 0 0,0 0 0,0 0-1,3 0 1,3 0-1,0 0 0,2-1 0,3 0-1,-3 0 1,2-1 0,0 1 0,3-1-1,-3 1 0,1-2-1,-1 3 0,0 0-1</inkml:trace>
  <inkml:trace contextRef="#ctx0" brushRef="#br0" timeOffset="4757">1635 721 19,'0'0'3,"0"0"0,0 0 0,0 0 0,0 0 0,0 0-1,0 0 1,0 0-1,0 0 0,0 0 0,2 1-1,2-1 0,1 0 0,-1 0 0,2 0 0,2-1 0,0 0-1,3-1-1,-1-1 0</inkml:trace>
  <inkml:trace contextRef="#ctx0" brushRef="#br0" timeOffset="5233">2111 49 18,'0'0'3,"-2"0"0,2 0 0,0 0 0,0 0 0,-4 0-1,0 0 0,-1 0-1,3 0 1,0 0 0,-4 1-1,2-1 0,2 1 0,-4 1 0,2-1 0,-1 0 0,1 0-1,-2 1 1,2 0 0,0 0-1,0-1 0,0 1 0,1 0 0,1-1 0,-2 0 0,2 0 1,-2 0 0,4 2 0,-2-2-1,2 0 0,0 1 1,0 1-1,-2-1 0,2 0 0,0 3 0,2-2 0,0 1 0,0 0 0,2 2 0,2 1 0,1 3 0,-1 0 1,2 3-1,0 3 0,1 3 0,-1 2 0,2 3 0,-1 3 0,-1 2 0,-2 2 0,0 1 0,-2 0 0,1 0 0,-3-2 0,-2 0 0,0-2 1,-2 0-1,-1-3 1,-1-1 0,-2-2-1,0-2 0,0-3 0,0-1 0,-1-3 0,1-1 0,0-2 0,0-2 0,-1-2 0,3-2 0,-2-1 0,2-2 0,0 0 0,2-1 0,0-1 0,0 0 0,2 1 0,2-1 0,0 0 0,0 0 0,0 1 0,0 0 0,2 0 0,-2 1 0,2 1 0,-2 2 0,3 1 0,-1 2 0,-2 2 0,0-1 0,0 3 0,2 3 0,-2 3 7,-2 0-7,0 3 6,0 2-1,0 2-1,0 2 0,2 2-7,-2 0 7,0 0-1,0 1-6,2 1 6,-2 0 0,0 0-7,0 1 1,2-2 13,0-3-8,3 0-6,-1-3 13,0-1-8,0-1 0,2-3 0,-2-1 0,2-3 0,1-1-7,1-3 1,-2 0 1,2-2 0,3-4-1,-3 1 0,2-3 0</inkml:trace>
  <inkml:trace contextRef="#ctx0" brushRef="#br0" timeOffset="6467">2425 213 18,'0'0'4,"0"0"-1,0 0 0,0 0 0,0-1 0,0-3-1,0 2 1,-2 0-1,2-2 0,-2 1 0,2 0 0,-2 0-1,2 1 0,-2-1 0,2 2 0,0 0 0,0 0 0,-2 0 0,2 1-1,0 0 0,-2 3 1,2-2-1,-2 2 0,0-1 0,0 0 0,2 2 0,-2-1 0,2 0 0,-2-1 0,2-1 0,0 1 1,-3 1-1,3-2 1,0 0-1,0 0 0,0-1 7,0 1-1,0 1-7,0-2 0,-2-2 0,2 2 0,0 0 0,0 0 0,0 0 1,0 0 6,0 0-7,0 0 0,0-1 0,0-1 7,0 1-7,0 1 0,0-1-1,0-2 1,0 2 0,2-1 0,1 1 7,-1-2-7,0 1-1,2 0 1,-2-2 0,2 2 0,0 1 0,0-2 7,0 1-7,1 0 0,1 1 0,-2-1 6,2 1-6,0 1 0,1 1-1,-3 2 1,2-1 6,-2 1 0,2 2-1,0 1 0,-1 1-7,-3 2 0,0 2 0,-2-1 1,0 1 0,-2 0 0,-3 1 1,3 0 0,-2-1 0,-2 1 0,0-2 0,2 0 0,-2 0 1,1-2 0,1 0 6,0-2-8,0 0 7,2-1-7,0-2 7,0-1-7,2 2 7,2-2-7,0 1 0,0-2 0,0 0 0,2 0 0,0 1 7,3-1-7,-3 2 0,2 0 0,-2 1 7,2 2-7,0-1 1,1 2-1,-3 0 1,0 2 0,0 0 0,-2-1 0,0 1 0,0-1 0,-4 1 0,0 0 1,0-1 6,-4 1-1,0 1-6,-3-3 0,1 1-1,-2-2 1,-1-1-1,1 1 0,0-1-1,-1-2-1</inkml:trace>
  <inkml:trace contextRef="#ctx0" brushRef="#br0" timeOffset="7180">2351 755 20,'0'0'4,"2"-1"0,0 1-1,0-1 0,2 1 0,0-2 0,3 1 0,-1 0-1,0 0 0,0 0 0,2 0-1,1-2 0,-1 2 7,2 0-8,3-1 0,-1-2 0,1 1 0,1-1 0,3 1 0,-1-2 0,1 0 0,1 1 0,1-1 0,2-1-1,1 2-1</inkml:trace>
  <inkml:trace contextRef="#ctx0" brushRef="#br0" timeOffset="7521">2431 898 20,'0'0'4,"0"0"0,0 0-1,0 0 0,0 0 0,0 0-1,0 0 0,0 0 0,0 0 0,0 3 6,0 4-1,-2 0-1,2 3 0,-2 0-1,4-1-1,-2 3-6,0 0 6,0-1 0,2 1 5,1 0-1,1-2-13,0-1 7,0 1-1,2-2 6,2 0-7,1-3-6,-1-2 1,0 1 0,1-3 7,1-2 0,0-2 0,1 0 6,-1-2-7,-2-1-1,3-2 0,-3-1 0,-2 0-6,2-2 7,-2 1-7,1-1 2,-1 2 13,-2 1-14,2 1 7,-4 1-7,0 0 7,0 1 6,0 2-7,1 2 6,-1 3-1,-4 4-13,2 1 7,-3 3 0,1 3 0,-2 2 6,2 2 0,0 0-7,0 0-7,2 0 8,0-1 12,0 0-8,2-2-13,0 0 1,0-1 1,0-3 0,5 11 0</inkml:trace>
  <inkml:trace contextRef="#ctx0" brushRef="#br0" timeOffset="8038">2868 664 20,'0'0'4,"0"-1"0,0 1 0,2-1-1,0 1 0,0-1-1,0 1 1,0 0-1,0 1 0,2 0-1,-1 1 0,-1 3 1,0 2 6,0 0 5,0 2-15,0 1 13,-2 0-13,2 2 12,-4 0-14,0 2 1,0 2 7,-2-2-7,-3 1 0,1 0-1,0 0 0</inkml:trace>
  <inkml:trace contextRef="#ctx0" brushRef="#br0" timeOffset="8788">3217 155 21,'0'0'4,"0"0"-1,0 0 1,0 0-1,0 0 0,0 0-1,0 0 0,0 0 0,0 0 0,0 2 0,0 2 0,0 2-1,0 1 0,0 3 0,0 0 0,0 4 0,0 2 0,0 1 0,2 2-1,1-1 1,-3 3-1,2-1 0,-2 1 0,2 0-1,-2 0 0,2 0-2</inkml:trace>
  <inkml:trace contextRef="#ctx0" brushRef="#br0" timeOffset="9054">3131 710 23,'0'0'4,"0"0"0,2 0-1,0 0 0,0 0 0,0 0-1,2 0 0,0 0 6,0-2-1,5 1 0,-1-1-8,0 0 7,4-1-1,1 0-1,3 0 6,1 1-14,2-3 0,-1 1 0,3-1-1</inkml:trace>
  <inkml:trace contextRef="#ctx0" brushRef="#br0" timeOffset="9478">3244 882 22,'0'0'4,"0"0"-1,0 0 0,0 0 0,0 0 0,0 0 0,0 0 0,0 0-1,0 0 0,0 0-1,0 0 0,0 5 0,-2 5 7,2 0-1,0 2 5,0 0-2,2 0-13,0 1 6,0-1 0,1-1 0,1 0 5,2-1-7,0-2 6,0 1-7,3-4 0,-3 0 0,4-1-6,-2-3 7,3-1-7,-1-1 1,-2-3 1,3-2 7,-3 0-7,0 1 7,-2-2-7,1 1 1,-3-1 0,0 2 19,0 1-2,0 0-14,0 1 0,-2 0 12,0 1-1,0 2-14,-2 1 0,0 1 1,0 3 0,0 3 13,0 0-8,-2 3 0,2 0-7,2 1 7,1 1-13,-3 1 1,2-1 0,0-1 1</inkml:trace>
  <inkml:trace contextRef="#ctx0" brushRef="#br0" timeOffset="10066">3530 79 19,'0'0'3,"0"0"0,0 0 0,0-1 0,2 0 0,-2 0-1,2 0 0,0 0 0,-2 1-1,4-2 0,-2 1 0,2 0 0,0 1 0,3-1 0,-3 0 0,0 1 0,0 0-1,0 0 1,0 0 0,0 0 0,1 2 0,-1 0 0,2 3-1,-2 0 0,0 0 1,-2 4 0,2 2 6,-2 2-7,-2 3 0,0 3 12,-2 3-7,0 4-1,-2 0-7,-2 2 1,2 1 0,-2 0 6,-1-1 0,5 0-1,0-3-6,2-1 0,0-2 7,2-1-1,0-2 0,3-3 0,-1-1-1,2-2 0,0-3-7,0-2 7,3 1-6,-1-4 0,-2-1 13,2-1-13,-1-1 0,-1-1 1,0-1 0,-2 0 7,-2 0 5,2 0-7,-2 0 6,0 0 5,0 0-8,1 0 0,-3 0-1,2 0 0,-2 2-1,0 2 6,-2 0-1,2 2-7,-3 0 6,3 2-14,0 1 1,0 2 7,3-1 0,-1 2-6,0 1 13,0 2-7,0 0-7,2 1 14,-2 2-14,2 0 1,-2 3 13,2-1-7,-2 0-7,3-1-5,-3 2 14,2 0 6,-2-1-8,0 0 6,0 0-7,0-2 0,-2 1-6,-2-2 7,0-1-6,0 1 0,-2-1 13,0-1-7,-3-1 6,-1 0-13,0 0-6,0-2 1,-3-2 0</inkml:trace>
  <inkml:trace contextRef="#ctx0" brushRef="#br0" timeOffset="10632">3968 1058 34,'0'0'3,"0"0"0,0 0 0,0-2 6,2 1-8,-2-1-2,2 0 0,-2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14:44.2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15 198 20,'0'0'4,"0"0"-1,0-1 0,0-3 0,-2 2-1,2 1 1,0 0-1,0-1 1,-2 1-1,2 0 0,-2 0-1,2 1 0,0-1 0,-3 1 0,3 0 0,0 0 0,0 0 0,0 0 0,-2 3 0,2 2-1,-2 0 0,2 3 0,0 0 1,0 3 0,0 1-1,-2 1 0,2 2 0,2 0 0,-2 1 0,0 1 0,2 0 0,0-1 0,1 2 0,-3-3 0,2 1 0,2-2-1,-2-1 0,2-1 0,-2-1-1,6 9 0</inkml:trace>
  <inkml:trace contextRef="#ctx0" brushRef="#br0" timeOffset="334">2 196 20,'-2'-2'4,"2"0"0,0 0-1,0-2 0,0 0 0,0-1-1,0 1 0,2-1 0,-2 0-1,0 0 1,2 1-1,0-1 0,1-1 0,-1 2 0,2-1 0,-2 0 0,2 1 0,0-1 0,0 0 0,0 2-1,3-3 0,-1 1 0,6-3 0,1 2 0,-1 2 0,-2 0 0,-1 4 0,1 0 0,2 4 0,1 0 0,-3 2 0,2 2 0,-1-1 0,-1 3 1,-2 1 0,-1 1 0,-3 1-1,2 1-1,-4-2 1,-4 1 0,-2 1 0,0-1 0,-7 1 0,-1-1 0,0-1 0,-3 0 0,1 0 1,7-6-1,-1-1 0,-2 0 0,2 2 0,-3-1 0,3-2 0,0 2 0,1-1 0,-1 0 0,2-2-1,2 2 1,0-2-1,0 0-1,-1-1 0</inkml:trace>
  <inkml:trace contextRef="#ctx0" brushRef="#br0" timeOffset="811">437 107 21,'0'0'4,"0"0"0,0 0-1,0 0 0,0 0 0,0 0 0,0 0-1,-2 0 0,2 0-1,0 0 0,0 0 0,-5 4 1,1 1-1,-2 1 0,0 1 0,0 3-1,-1 0 1,-1 2-1,2-1 1,-2 3 0,-1 1 0,3 0-1,0 1 0,0 0 7,0-1-8,4 1 7,-1-1-7,1 2 0,4-2 0,-2-1 0,3 0 0,1 0 1,2-3-1,0 1 1,0-1-1,3 0 1,1-2 0,0 1-1,1-2 1,-1-1 0,0 0 0,1-2 6,-1 0-7,0 0 0,-1-2 1,-1 0 0,-2 0-1,0-1 1,0 0 0,1-1-1,-3 0-1,-2 0 0,2-1-1</inkml:trace>
  <inkml:trace contextRef="#ctx0" brushRef="#br0" timeOffset="1250">706 161 20,'0'1'4,"0"-1"-1,0 0 0,0 0 0,0 0 0,0 0 0,0 0-1,0 0 0,-3 3 0,-1 1-1,0 2 1,0 1-1,-2 2 0,0 0 0,-1 2 0,-1 1 0,0 1 0,0 2-1,-1-1 0,-1 3 1,2-2-1,-1 1 0,1 0 0,-2-2 0,2 0 0,1 0 0,1-2 0,0-1 0,0 0 0,2-2-1,-3 0-1,3-2-1</inkml:trace>
  <inkml:trace contextRef="#ctx0" brushRef="#br0" timeOffset="1539">513 202 20,'0'0'4,"0"0"-1,0-1 0,0 1 0,2 0 0,-2 0 0,2-1-1,-2 1 0,2 0-1,0 0 1,1 0-1,-1 2 0,0 1 0,2-1 0,0 3 0,0 1 0,2-1 0,-2 2 0,3 0 0,-3 2-1,2 0 1,0 1-1,0 0 0,1-1 1,-1 0-1,0 0 1,0 2-1,2-2 0,-1 2 0,-1-3 0,0 1 0,0 0-1,0 0 1,1-2-1,-1 0-1,0 0 0</inkml:trace>
  <inkml:trace contextRef="#ctx0" brushRef="#br0" timeOffset="1900">854 244 23,'0'0'5,"2"0"-1,-2-1 0,0 1-1,0 0 0,0 0 6,3 0-1,-1-1-8,2-2 0,0-1 0,4 1 7,-2 0-8,5 2 7,-1 0-8,2-1 1,-1 0 0,-1 0-1,3 1 0,-1 1 0,-2 1-1</inkml:trace>
  <inkml:trace contextRef="#ctx0" brushRef="#br0" timeOffset="2117">848 341 21,'2'-1'4,"-2"1"0,4 0-1,1-3 0,-1 2-1,2 0 0,0-1 0,4-2 0,-3 2 0,1 0-1,0-2 0,0 3-1,5-1 1,1 0-2,1 0-1</inkml:trace>
  <inkml:trace contextRef="#ctx0" brushRef="#br0" timeOffset="2341">1154 152 20,'2'-1'4,"-2"1"-1,2-2 0,1 1-1,-1 0 0,0 0 0,0 1 1,0-2-1,0 1 0,0 1 0,0 0-2,0 3 1,0 0 0,2 2 0,-2 0 0,0 4 0,0 0-1,-2 3 1,0-1 0,-2 3 0,0-1-1,-2 1 0,0-1 1,0-1 0,0 0-1,0 0 0,0-3 0,1 0 0,1-2 0,0-1 0,0-1 0,2-1 0,0 0 0,0-3 0,2-1 0,0-2 0,3-1 0,-1-1 0,2-2 0,0-2 0,0 0-1,0-3 1,3 1 0,-3-1 0,2 0 0,-2 0 0,3 0 0,-3-2 0,0 2 0,0 1 0,1-1 0,-3 2 0,0 1 0,0 1 1,-2 0-1,2 1 1,-2 0-1,0 2 0,-2-1 0,0 2 0,2 0 1,-2 2 0,-2 0-1,2 1 0,-2 2 0,0 2 0,0 0 0,0 3 0,0 0 0,0 0 0,0 3 0,2-2 0,-2 1 7,2 0-8,2 1 1,-2-1-1,2 1 1,0-1-1,2-1 0,-2 0 1,2 0-1,0-1 0,1-1 0,-1 0-1</inkml:trace>
  <inkml:trace contextRef="#ctx0" brushRef="#br0" timeOffset="2881">1425 0 20,'0'0'4,"0"0"-1,0 1 0,0-1 0,2 5 0,0 1 0,3 1-1,-3 1 1,2 2-1,2 2 0,-2 3 0,2 4-1,-2-1 0,-2 3 0,1 0 6,-3 2-1,2 1 6,-2 0-8,-5 2 6,1-1-14,2-12 1,-2 1 6,0 0 6,-2 1-1,0 0-13,-1 0 13,1 0-1,0 1-1,-2-2-14,1-2 1,3 0 1,-2-2 0,2 1 0,0-3 0</inkml:trace>
  <inkml:trace contextRef="#ctx0" brushRef="#br0" timeOffset="3231">1663 186 22,'0'0'5,"0"-1"-1,0 1 0,2-1-1,0-1 0,4 0-1,1 0 0,-1 1 0,0 1-1,2-1 0,1-2 1,-3 3-1,0-1 0,0 0-1,2 0 0,1 1 0,-1 0-1,0-1-1</inkml:trace>
  <inkml:trace contextRef="#ctx0" brushRef="#br0" timeOffset="3420">1647 304 20,'2'0'4,"0"0"0,0-2 0,0 2-1,-2 2 0,2-2 0,0-2-1,0 2 7,2 0-2,0 0 0,5-1-1,-1-1-7,-2 1-1,0 0 0,3-2 0,1 0-1,2-1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8:18.4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234 28 20,'-2'-2'4,"0"-2"-1,0 2 1,0 0-1,0-2 0,0 3-1,0-1 0,0-2 7,0 2-1,0-1-8,0 2 0,-3 0 0,3 1 0,-2 0 0,0 1 0,0 3 0,-2 0 0,2 2 0,0 2 0,-3 2 0,3 1 0,2 3 0,-2 1 0,2 3 0,2 0 0,-2 2 0,2 1 0,0 1 7,0 1-1,2 2-7,-2-1 0,2 2 6,0-2-7,2 2 0,-2-2 1,0 2 0,0-2 0,0 1 0,1 0 13,-3 0-8,2-2-7,-2 0 7,0-2 0,0 0-7,-2-1 0,2-2 0,-3 1 0,-1-3 0,2-1-1</inkml:trace>
  <inkml:trace contextRef="#ctx0" brushRef="#br0" timeOffset="348">1 422 19,'-2'0'4,"2"0"0,0 0-1,0-1 0,0-1 0,0-1 6,6-1-7,0 0-1,2 0 13,-2-2-14,3 1 6,1-1 6,0 1-14,3 0 6,1-1 0,3 1 5,-1 0-1,3 0-13,2-1 0,-1 1 20,1 2-2,2 0-14,0-1 6,-1 2-14,3 1 1,-2-1 1,0 2-1</inkml:trace>
  <inkml:trace contextRef="#ctx0" brushRef="#br0" timeOffset="650">681 134 19,'0'-1'4,"-2"0"0,2-1 0,0 1-1,-2 0 0,0 0 0,2 0 0,-2 0-1,0 1 0,-2 2 0,2 1-1,-3 2 0,-1 4 13,0 3-2,-2 1-1,-1 3-14,-1 1 0,2 4 13,0 0-14,-1 3 7,1-2 0,4 2-1,0-1-6,2 1 13,2-1-1,0-2-8,2 0 7,2-3-1,2 0-7,2-2-7,3-1 1,1-1-1</inkml:trace>
  <inkml:trace contextRef="#ctx0" brushRef="#br0" timeOffset="1102">896 200 19,'0'0'3,"0"-1"0,0-1 0,0-1 0,2 1 0,0 0-1,0 1 0,0-2-1,-2 2 1,3 1 0,-3 0-1,2 0 1,0 2-1,2 1 0,0 1-1,0 3 1,0 1 0,0 3 0,-2 1 0,0 0 0,1 3-1,-1 1 1,-2 0 0,0 1-1,0 0 1,0-1-1,-2 0 0,2-1 1,-3-1-1,1-1 0,2-3 1,0 1-1,0-3 0,-2 0 0,2-2 0,0-3 0,2 1 0,3-4 7,-1-1-1,0-2-8,2-1 1,2-2 0,1-2 0,-1 0 0,-2-3 1,0 1-1,0-3 0,1 0 0,-1 0 1,0 1 0,-2-1 0,0 1 0,0 1 0,1-1 0,-3 0 0,0 2 0,0 2 0,0 0 6,-2-1-7,2 4 7,-2 0-7,2 0 0,-2 2 6,2-1-1,-2 3-6,0 1 6,-2 1 0,2 1-7,0 2 13,-2 3-8,2 1 6,-2 3-13,0-1 13,2 2-1,-2 1-13,2 1 13,2 0-7,0-2 6,0 2-7,0 1-6,2-2 13,2 1-7,1-1-6,1-1 0,0-1 1,0 0-1</inkml:trace>
  <inkml:trace contextRef="#ctx0" brushRef="#br0" timeOffset="1880">1275 419 19,'0'0'3,"0"0"1,0 0-1,0 0 0,0 0-1,0 0 0,0 0 0,0 0 0,0 0 0,0 2 0,0 2 0,2 1-1,0 1 0,0 1 0,0 2 0,0 1-1,-2-1 0,0 3 1,0 0-1,-2 2 1,0 0 0,-2 2 0,0 0-1,-3-1 0,3-1 0,-2 0-1,2 0-1</inkml:trace>
  <inkml:trace contextRef="#ctx0" brushRef="#br0" timeOffset="2523">1465 275 20,'0'0'4,"0"0"-1,0 0 1,0 0-1,-2 0-1,2 1 1,-2 0-1,2 1 0,-2 2 0,0 0-1,0 2 0,0 1 0,-1-1 0,1 1 0,2 1 0,0-1 0,0 1-1,2-1 0,-2-1 1,3 1 0,-1-2-1,2-1 0,0 0 0,-2-1 0,2 0 1,0-2-1,2 0 0,1-1 0,-1-1 0,-2-2 0,2 0 0,0-1 0,-1 0 0,-1-2 0,2-1 0,-2 0 0,0-1 1,0 0-1,-2 0 7,0-1-7,0 2 6,1 0-1,-1 1-7,0 1 7,0 0-7,-2 1 0,-2 0 13,4 2-8,-2-1-7,2 1 8,0 1 5,-2 1-1,0 1-7,0 1 6,0 3-7,0 1-6,2 1 0,-2 1 14,2 1-8,-2 3 0,2 1 7,0 0-1,0 2-7,2 0 0,-2 1-6,3 0 13,-3 1-7,0 1 7,0 0-7,0-1 0,-2 1 6,2-1-1,-2-1 0,0 1-7,-2-1 7,0-1-7,0-1 13,-2-1-8,-1-1-6,-1-1 7,2-1-13,0-1 1,-2-1 1,-3-1-1,1 0 2,-2-3 0</inkml:trace>
  <inkml:trace contextRef="#ctx0" brushRef="#br0" timeOffset="3157">1802 92 21,'0'0'3,"0"0"0,0 0 0,0 0 0,0 0 0,0 0 0,0 1-1,0 3 0,4 0 0,0 2 0,0 2-1,1 2 1,1 0-1,0 3 13,2 0-2,-1 3-8,-1 1 6,0 1-1,-2 2 5,0 0-8,0 4-1,0 1 6,-1 2 5,-3 1-15,0 0 6,0-1-1,-3-2 0,1 4-1,-2-2 6,-2 0-14,-2-2 13,0 1-20,-3-2-5,-1 1 0,-3-2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28:27.5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1034 15 19,'0'-1'4,"0"-2"-1,0 2 1,0 0-1,0-1 0,0 1 0,0-1 0,0 1-1,0 0 6,0 1-7,0-1 6,0 0-7,0 1 0,-2 0 0,2 0 0,0 2 0,-2 3 0,-3 3 0,1 2 0,-2 3 0,0 2 0,-2 3 0,-1 1 6,1 2-7,-2 3 1,1-2 0,-1 1 0,-2 1 0,1 0 6,-1-2-8,2-1 1,-1 0 0,3-3 0,-2 0-1,1-2 0,3-1-1</inkml:trace>
  <inkml:trace contextRef="#ctx0" brushRef="#br0" timeOffset="298">796 100 21,'0'0'4,"0"-1"-1,2-2 0,0 1 0,0 1 0,-2 0 0,0-1-1,2 1 0,-2 0 0,2 1-1,-2 0 1,2-1 0,-2 1-1,2 0-1,0 1 1,-2 0 0,3 2 6,-1-1-1,2 1 0,2 1 5,0 1-1,0 0-2,3 4-13,-1-1 1,2 1 13,1 1-2,1 3-13,0 1 1,3 0 7,-3 1-7,3 0 7,-1 0 6,1 1-13,1 0 13,1 0-1,-1-1-14,1 0 1,-3 2-1,3-3 0</inkml:trace>
  <inkml:trace contextRef="#ctx0" brushRef="#br0" timeOffset="2214">0 599 18,'0'0'3,"0"0"0,0 0-1,0 0 1,0 0-1,0 0 0,0 0 0,2 0 0,2 0-1,2 0 0,4 0 0,-1-2 0,1 1 0,0 0 0,3 0-1,-1 0 1,1 0 0,1-2-1,3 2 0,-3 0 1,3 0 0,1-2-1,-1 2 0,1 0 1,1 0-1,0 0 0,-1 0 1,1-1-1,2 1 0,-3 1 0,3-1 0,-3 0 1,3 0-1,2 0 0,-2 0 1,-1-2-1,5 2 0,0-1 0,4-1 0,2 0 0,2 1 0,0-1 1,4-1 0,0 0-1,3 1 0,-1-1-1,2 1 1,1-2 1,-1 1-2,1 0 2,1-1-1,-2 2 0,3-2 0,1 0 0,1 1 0,-1-1 1,3 0 0,-3 1-1,1-1 0,-1 0 0,1 1 0,-1-2 0,-1 1 0,-3 1 0,3-2 0,-3 1 0,-2 1 0,3-1 0,-3 0 0,2 1 0,-4 0 0,1 0 0,-3 0 0,-2 1 0,0 0 0,-2 1 0,0 0 0,-4-1 0,0 2 0,-2 0 0,-1 1 0,-3-1 0,2 0 0,-2 1 0,-3-2 0,1 2 0,-3-1 0,3 1 0,-2 0 0,1 0 0,1-1 0,-1 0 0,1 0 0,2 0 0,-1 1 0,1-2 0,0 1 0,-1 0 0,-1 1 0,2-1 0,-3 1 0,1-1 0,-3 1 0,-1-1 0,-1 1 0,-1 0 0,-3 0 0,-2-2 0,1 2 0,-3 0 0,0 0 0,0 0 0,-4 0 0,3 0 0,-1 0 0,-2-1-1,0 0 0,0 0-1</inkml:trace>
  <inkml:trace contextRef="#ctx0" brushRef="#br0" timeOffset="3683">552 797 16,'0'0'4,"0"0"-1,0 0 0,0 0 0,0 0-1,0 0 1,0 0-1,0 0 0,0 0 0,0 0-1,0 0 0,-2 0 0,2 0 0,0 0 0,0 0-1,0 0 1,0 0 0,-2 0 0,0 4 0,-2-1 0,-3 6 0,1-1 0,0 1-1,0 1 0,2 1 1,-3 1 0,3-1-1,0 1 0,0-1 0,2 1 0,0 0 0,0-2 0,2-1 0,0 2 0,0-1 0,2-1-1,0 0 1,0-1 0,2-1 1,0 0-1,0-1 0,3-2 0,1 0 0,0-1 0,2-1 0,1-2 1,1-2-1,1 1 0,-1-1 0,2-2 0,1 0 0,-3-1 0,3-1 0,-1 0 0,-1 1 0,-3-2 0,2 0 0,-1 0 0,-3-1 0,0-1 0,-1 0 0,-3 1 0,0-2 1,0 0-1,-4 1 0,2 0 0,-2-1 1,-2 1 0,0 0-1,0-1 0,-2 2 0,-2 0 0,-3 1 0,3 0 0,-4 3 7,-1-2-8,1 2 1,-2 0-1,-3 1 1,3 2-1,-3 0 1,3 1 0,-3 1 0,1 0-1,1 0 0,1 2-1,2-1-1</inkml:trace>
  <inkml:trace contextRef="#ctx0" brushRef="#br0" timeOffset="4813">1859 630 18,'0'-1'3,"0"0"0,0-2 0,2 2 0,-2 0 0,0 0 0,0 0 0,0 0-1,0 1 1,0-2-1,0 2 0,0 0 0,0 0-1,0-1 0,0 1 0,0 0 0,0 1 0,-2 1 0,2-1-1,0 1 1,0 3 0,0 0 6,0 4 5,0 1-1,0 3-8,0 2 0,0 1 12,0 4-15,0 2-6,2 1 7,-2 2 12,2 0-20,0 1 7,0 1 0,0-2-6,0 1 0,0-2 0,0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0:05.6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213 146 19,'-2'-1'4,"2"-1"-2,-2 0 1,2 1 0,-2-1 0,2-2-1,-2 2 0,0-2 0,2 1-1,-3 1 1,1-2-1,0 1 1,0-1 0,2 1-1,-2-1 0,0 2 0,0-1 0,0 1-1,0 0 0,0 1 1,0-1 0,0 1 0,-2 2-1,-1 1 1,1 0 0,0 4 0,-2 1-1,0 1 0,0 2 0,-1 3 0,1 2 0,0 0-1,0 2 1,0 0 0,1 3 1,1 0-1,2-1 0,2 1 0,-2 0 0,2 1 0,2-1 0,0-1 0,0 1 0,2-1 0,3-2 0,-3 1 0,2-2 0,0 0 0,0-1 0,-1 0 0,1-1 0,0 0-1,0 0 2,-2-1-1,0 0-1,-1 0 1,-1-1 0,0 0-1,-2 1-1,-2-1 0,0-1-1</inkml:trace>
  <inkml:trace contextRef="#ctx0" brushRef="#br0" timeOffset="367">0 519 19,'0'-1'4,"0"-1"0,0-2-1,2 2 0,0-2 0,2 1-1,0-1 0,0 1 0,3-2 0,1 2-1,0-2 1,0 0-1,3 1 7,1-1-8,1-1 0,3 0 0,1 1 0,1-1 1,3 0-1,0-1-1,1 0 0,3 0 0,0 0-1,-2 0 0</inkml:trace>
  <inkml:trace contextRef="#ctx0" brushRef="#br0" timeOffset="603">693 136 20,'0'0'4,"0"0"-1,-2 0-1,2 0 1,0 0-1,-4 2 0,-1 0 1,-1 3-1,0 0 1,-2 5-1,-1 0 6,-1 3-7,-2 1-1,1 1 0,-1 1 1,4 3 0,-3-2 6,1 2-7,4 0 6,2-1-7,-1 1 0,5-2 0,3 1 7,1-3-1,2 0-8,4-1 1,1-1 0,3-2 0,1 0-1,1-3 0,1 0-1</inkml:trace>
  <inkml:trace contextRef="#ctx0" brushRef="#br0" timeOffset="1120">856 191 22,'0'0'4,"0"0"-1,0 0 0,0 0 0,0 0-1,0 0 0,0 0 1,0 0-1,0 0 0,0 0 0,0 1 6,0 4-7,-2 2-1,0 2 0,2 2 1,-2 1-1,0 1 0,0 2 7,0 2-7,0 0 0,2 1 0,0 0 6,0 1-7,2-1 6,-2 0-7,2-2 0,0 2 1,2-3-1,0 0-1,0-2 0</inkml:trace>
  <inkml:trace contextRef="#ctx0" brushRef="#br0" timeOffset="1472">1079 403 23,'0'0'4,"0"1"-1,0-1-1,0 0 1,0 1 0,0 1-1,3 1 0,-3 0-1,0 1 1,2 2-1,0-1 0,2 3 0,0 1 0,-2-1 0,0 1 0,-2 0 0,0 2 0,2-2 0,-2 2 0,-2-1-1,0 1 0,0-2 0,-2 1 0,0 0 0,-3-1 0,1-1 1,0 0-1,0 0 0,0-2-1,2 0 0,-1-3-1</inkml:trace>
  <inkml:trace contextRef="#ctx0" brushRef="#br0" timeOffset="1781">1456 232 22,'0'1'4,"-2"2"-1,-2 1 0,2 1-1,-3 2 0,-1 2 1,2-1-1,0 1 0,0 2 0,0-2-1,0 2 0,2-2 0,2 0 0,-3 0 0,6 0 0,-1-2-1,2-2 1,0 1 0,2-1-1,2-2 1,1 0-1,-1-2 0,2-1 1,-2 0-1,1-2 0,-1-1 0,0-1 0,1-1 0,-1-2 0,-2 0 0,0 0 0,0 0 0,-1-1 1,-3-1 0,0-1-1,-2 2 0,0-1 1,0 0 6,-2 0-8,0 2 1,-3 2-1,1-1 0,-2 0 1,2 1 0,-2 1 0,2-1 0,0 0-1,-1 2-1,1-1-1</inkml:trace>
  <inkml:trace contextRef="#ctx0" brushRef="#br0" timeOffset="2115">1690 45 20,'0'0'4,"0"0"-1,0 0 0,0 0 0,0 0-1,2 0 0,0-2 0,2 2 0,0 2 1,2-1-1,-2 2 0,3 2 0,-1 1-1,0 1 0,0 2 6,0 1-7,1 3 7,-1 1-1,0 4 11,0 0-14,-2 2 6,-4 2 5,0 0-8,0 1 12,-2 2-21,-2-1 6,-2 2 6,-2-2-7,-3 2 6,-1-2-1,-1 0 5,1-1-14,-2-1-12,-3 0 2,1-1 0,-3 0 1,0-1 0</inkml:trace>
  <inkml:trace contextRef="#ctx0" brushRef="#br0" timeOffset="11703">2804 88 16,'0'-2'3,"0"0"-1,0-1 0,2-1 0,-2 0 0,2-1 0,1 0 0,-1 2 0,-2-2-1,0 0 1,2 2-1,-2-1 0,0 1 0,2 2 0,0-2 0,-2 1 0,0-1 0,0 0 0,0 1-1,0-1 1,0 0-1,-2 1 1,2 0 0,-2-1 0,2 1-1,0 1 0,0-2 1,0 1 0,0 1-1,0 0 1,0 0 0,0-1 0,0 2 0,-2 0 0,2 0-1,0 0 0,0 0 0,0 0 0,0 2 0,0 0 1,-2 3 0,-1 2-1,-1 0 1,2 2-1,0 1 0,0 1 0,0 2 0,0 1 0,0 1 0,2 1 0,0 0 0,0 3 0,0-2 0,0 2 0,2-1 0,0 1-1,0-2 0,2 2-1</inkml:trace>
  <inkml:trace contextRef="#ctx0" brushRef="#br0" timeOffset="12207">2159 483 22,'0'0'4,"0"0"0,0 0 0,0 0-1,0 0-1,0 0 0,0 0 0,4-2 0,2-1 0,3 1-1,1-3 1,0 1-1,3-1 0,1 0 0,1 1 0,-1 0 0,3 0-1,-1 0 0,3 1-1,-3 0 0,-1 2-1,-1 0 0</inkml:trace>
  <inkml:trace contextRef="#ctx0" brushRef="#br0" timeOffset="12422">2265 570 20,'0'0'3,"0"0"0,0 0 1,0 0-1,0 0 0,0 0 0,0 0-1,0 0 0,0 0 0,0 0 0,0 0-1,0 0 0,0 0 0,2 0 0,4 0 0,2-1 0,0 0-1,5 0 1,-1-3-1,5 1 1,-1-1-1,3 1-1,2-1-1</inkml:trace>
  <inkml:trace contextRef="#ctx0" brushRef="#br0" timeOffset="12963">2643 535 21,'2'0'4,"-2"0"0,0 0-1,0 0 0,0 0 0,0 0 0,0 0 0,0 0 5,0 0 6,2-1-15,4 0 1,3 0 6,1-3 5,2 1-7,5-2-1,4-1 6,-1 1-7,5-2-1,0 1-7,0 0 1,2 0 0,-3 0-1</inkml:trace>
  <inkml:trace contextRef="#ctx0" brushRef="#br0" timeOffset="13178">2844 641 21,'0'0'4,"0"0"0,0 0-2,0 0 1,0-1-1,2-1 1,2-1-1,0 2 0,2-1 0,-2 1-1,3 0 0,-3-1 0,2 4 0,2-1 0,-2 1 0,3 1-1,-3 2 1,-2 2 0,0 1-1,-2 2 1,0 0 0,-4 0-1,0 3 0,0-1 0,-2 1 0,-2-2 0,-1 2 0,1-1 0,0-2 0,2 0 0,0-1 1,2-3-1,0 1 0,-2-2 7,1-1-1,3-2-1,3-2-7,1-1 7,2-1-7,4-3 7,3-1-1,1-3-7,3-1 0,3-2-1,3-1-1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0:19.8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157 50 20,'0'0'4,"0"0"-1,0 0 1,0 0-1,0 0 0,0 0 0,0 0-1,-2 0 0,2 0 0,0 0 0,0 0 6,0 0-1,0 0-7,0 0 12,0 0-7,0 6-1,0 3-1,-4 4 6,2 0-7,-2 0 0,2 2 6,2 1-1,-2 2-7,2-2-7,0 1 20,0 2-8,4-2-7,0 2-6,0-2 1,0 1 0,1-1 0,-1 1 0</inkml:trace>
  <inkml:trace contextRef="#ctx0" brushRef="#br0" timeOffset="283">0 593 34,'0'0'3,"0"0"0,2 0-1,-2-1 0,6-2 0,1 0 6,1-1-1,2-1-7,1 0 6,3 0-7,1-1 0,1 0 0,1 0 0,1 1-1,1 2-1</inkml:trace>
  <inkml:trace contextRef="#ctx0" brushRef="#br0" timeOffset="457">246 600 15,'0'1'3,"2"-1"-1,0 2-1,3 0 1,-3 0 0,2 3 0,-2 0 0,0-2 0,0 3 0,2 1 0,-2 0-1,-2 1 0,0 0 0,0 0 0,-2 0 1,0 1-1,0-1 1,-2 1 0,0-1-1,0 1 0,-1 1 0,-1-1 0,0 0 0,0-1 0,0 2 6,2-1-7,-3-1 0,3-1 7,0-1-8,2 0 1,0 0-1,0-2 7,2 0-7,0-1 13,2-2-8,2-1-1,2-1 6,3-1-1,1-3-13,4 1 0,1-2-1,3-2 0,3-2 0</inkml:trace>
  <inkml:trace contextRef="#ctx0" brushRef="#br0" timeOffset="778">726 475 31,'0'0'16,"0"0"-14,0 0 12,0 0-8,0 0-1,2-3 0,2 2 5,3-2-7,1-1-1,2 1 13,3-1-15,-1 0 7,0-1-14,3 1 1,-1 1 0,1-1 0,-3 2 0,3 0-1</inkml:trace>
  <inkml:trace contextRef="#ctx0" brushRef="#br0" timeOffset="927">819 550 23,'-2'1'4,"2"-1"-1,-2 2 1,2-2-1,0 0 6,0 1-1,0-1-1,2 0-7,2-1 13,2-2 4,1 1-2,3-2-14,2 0 12,3 0-14,-1 0-7,3-1 1,20-4-1</inkml:trace>
  <inkml:trace contextRef="#ctx0" brushRef="#br0" timeOffset="1468">1527 18 21,'0'-1'4,"0"-2"0,0 2 0,0-1-1,2-1 0,0 2-1,-2-1 1,2 0 5,-2 0-1,2 2 0,-2-1-8,0 1 7,2 1 5,-2 3-7,0 1-1,0 2 6,2 2-14,-2 1 7,2 2 6,-2 2-1,2 2-13,2 2 7,0 0-7,0 2 1,1 1-1,-1 1 0,0 0 0</inkml:trace>
  <inkml:trace contextRef="#ctx0" brushRef="#br0" timeOffset="1744">1330 555 37,'0'0'16,"0"0"-9,0 0-7,2 0 13,-2 0-8,2-1 5,4 0-7,5-3 6,1 1-1,3-3 11,3 0-21,5-1 13,2-1-2,2 0-13,4 0-7,2-1 1,35-4 0</inkml:trace>
  <inkml:trace contextRef="#ctx0" brushRef="#br0" timeOffset="2025">1655 599 23,'0'0'4,"0"0"0,0 0-1,0 1 0,-2 0 6,2 1-7,-2 1 12,2 2-8,-2 1 6,-3 2 4,1 1-8,0 3-7,-2-1 0,2 3 12,2 2-1,-2 1-14,4-1 12,2-1-20,2-1 20,2 0-7,2-2-7,3-3 7,1-1 0,3-1-1,-1-2 0,0-2-7,5-3 1,-2-1 1,1-1-6,-1-1 7,-1 0-6,-1 1 1,-3-2 1,-1 2 7,-1-1 6,-2 2-7,-2 0-6,-1 0 7,-1 2 0,-2 3 6,0 1-7,-2 4-7,0 1 1,-2 1 7,0 1 6,0 2-7,-3 3 0,3 0-6,-2 3-1,-8 22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2:18.7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30,'0'0'4,"0"0"-1,0 0 0,0 0 0,0 0-1,0 0 0,0 0 0,0 0-1,0 0-1,0 0 0,0 0-1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2:04.4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130 0 18,'0'2'4,"-2"-2"-1,0 2 0,-2 0 0,0 3 0,0 1-1,-1-2 0,-1 3 0,0-1 0,2 0 0,-2 0-1,2 0 0,-3-1 0,1 1 0,2 0 0,-2 0 0,2 0 0,0-1 0,-1 1 0,-1 0-1,2 1 1,2 0 0,-2 0-1,2 2 1,-2-1-1,2 3 1,0-1-1,-3 1 0,3 0 0,0 1 0,0 0 0,0 0 1,0 2-2,0-1 1,0 1 0,0 0 0,2-1 0,0 0 0,0 1 0,0-3 0,0 1 0,0 0 0,0-1 0,0 1 0,0-2 1,2 0-1,-2 0 0,0-1 0,0-1 0,0 1 0,0-2 0,2 1 0,-2 0 0,0-1 0,0 0 0,2-1 0,0 1 7,-2-2-7,2 1-1,0 0 1,0 0 0,2 1 0,1-2-1,-1-1 1,2 0 0,0 0 6,0-1-7,3-1 0,1 0 0,0-2 0,1-1 0,3-2 0,3-2 0,1-1 0,1-3 1,2-2-1,-3 0 1,3-2 0,-2-1 0,1-1 0,-1 0-1,-3 0 0,1 0 0,-1-1 1,-1 1 0,-3 0 0,1 1 0,-3 1 0,-2 3 0,1 1 0,-3 2 1,0 0-1,-2 2 0,-2 3 0,0 2 7,-4 2-8,0 4 7,0 1-7,-2 5 6,-2 0-8,0 2 2,-3 0-1,3 0 1,0 1 0,2-2 0,0 0 1,2-3 0,2 1-1,0-1 0,0-3 1,2-1-1,2 0 1,-2-3-1,2 0 0,2-4 1,0-1 0,1-1 0,-1-2 0,2-1-1,-2-1 0,0-1 0,-1 0 1,1-1 0,-2-2 0,-2 1 0,0-1 0,0 1-1,0 0 0,-2-2 1,0 1 0,0 0 0,0 0 0,-2 1 0,0 1 0,0-2 0,0 2 0,0-1 0,0 2 0,0-1 0,0 0 0,0 1 0,2-1 0,0 1 0,0 1 0,2 0 0,2-1 0,0 1 0,0 0 0,2 1 0,3 1 0,-1-1 0,0 1 0,0 1 0,3 1 0,-1 1 0,0 1 1,1 1 0,-1 1 0,0 2-1,1 1 0,-3 2 0,2 2 0,-1 0 0,-1 2-1,-2 3 1,0 1 1,-2 1-1,-1 0 0,-3 2 0,-3 0 0,1 2 0,-2-2-1,-2 2 1,2-3-1,-2 0 0,2-1 0,-3-1-2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2:05.6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56 134 20,'0'0'4,"0"0"0,0 0-1,0 0 0,-3 4-1,3 2 1,0 1-1,0 3 0,0 2 0,0 1-1,-2 2 1,2 1-1,-2 1 0,2 2 0,0 0-1,2-1 1,0 0 0,1-3-1,-3 0 0,0-1 0,2-3 1,-2 0 0,0-2-1,0-1 0,2-1 0,0-1 0,-2-2 0,-2-2 0,0-1 0,0-2 0,-1-1 0,1-3 0,-2 0 0,0-2 0,2-2 0,-2-1 0,0-2 0,0-1 0,0-1 0,1-1 0,-1 0 0,2 0 0,-2-1 0,2-1 0,0 1 0,0 0 0,0-1 1,0 2 0,2 0-1,-2-1 0,2 2 0,0 0 0,0 1 0,2 0 1,0 1-1,2 0 0,0 0 0,0 2 0,2-2 0,1 3 0,-1 1 0,0 0 0,2 0 0,1 2 0,-1 1 7,0 2-1,2 2-7,-1 2 0,1 1 0,-2 1 6,-1 4 6,-3 0-14,2 3 1,-2 1 12,-2 2-7,-2 0 6,2 0-1,-2 0-14,0-2 7,0 0-6,0 0 0,2 0 7,0-2-7,2 0 8,1 1-1,1-2-6,0 1 0,2 0 1,1 1 6,1-1 6,-2 0-13,3 1 6,-3-1 6,-2 0-1,0 0-13,0 1 7,-1-1 0,-3 2-7,0-2 7,-4 2 0,0 1 0,-5 0-6,-1-1 7,-2 1-7,-1 0 0,-1-2 1,2 1 0,-3-2-1,1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2:06.6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83 0 21,'0'0'4,"0"0"-1,0 1 0,0 1 0,0 2-1,0 3 0,-2 4 0,-2 3 0,0 3-1,0 5 1,-2 5-1,-3 3 1,1 3-1,2 3 0,-2 3 0,-1 1-1,3 2 1,0-2 0,0 1-1,2 0 1,4-3-1,0-2 0,4-2 1,0-2-1,4-3 0,2-2 0,1-2 1,3-3-1,5-4 0,2-1-1,1-6 0,1-1 0</inkml:trace>
  <inkml:trace contextRef="#ctx0" brushRef="#br0" timeOffset="507">358 141 20,'0'0'4,"0"0"-1,0 0 0,0 0 0,0 2 0,0 3 0,-2 0-1,2 3 0,-2 2 0,0 4 0,0 1-1,0 3 1,0 3-1,0 1 0,0 1 0,2 1 0,-2 2 0,0 0-1,0-1 1,0 0 0,0-2-1,2 0 0,-3-1 0,3-1 0,-2-2 0,4-3 0,1-1-1,-1-1 0,0-4-1</inkml:trace>
  <inkml:trace contextRef="#ctx0" brushRef="#br0" timeOffset="735">511 164 22,'0'-1'3,"0"-1"1,0 1-1,0-2 0,0 3 0,0 0-1,0 0 0,0 0 0,0 0 0,0 0 6,0 1-7,-2 7-1,0 4 1,0 1 6,0 2-7,0 1-1,0 3 1,0 0 0,2 1 0,-2 1 0,0 1 6,0 1-7,2-1 0,0 0 0,0-1 0,0 1 0,0-2 0,2-1 0,-2 0-1,0-2 0,0 0 0</inkml:trace>
  <inkml:trace contextRef="#ctx0" brushRef="#br0" timeOffset="993">358 504 23,'0'0'4,"0"0"0,0-3 0,0 2-1,2-3 0,1 0 0,1-1-1,0 0-1,0 0 0,0 0 7,2-1-8,3 1 1,1-1 6,0 1-8,3-1 0,-1 2 0,3-2 0,-1 0-1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2:08.0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0 359 22,'0'0'5,"0"0"-1,0 0-1,0 0 0,0 0 0,0 0-1,0-2 0,2-1 0,3 1 0,-1-2 6,2 1-1,2-2 5,2 1-7,3-1-1,1-2-1,3 1 0,2-1-7,-1-1 1,3 0 0,-1 1 0,-1-1 0,0 1 0,-1 0 0,-1 0-1</inkml:trace>
  <inkml:trace contextRef="#ctx0" brushRef="#br0" timeOffset="217">197 319 21,'0'0'4,"0"0"0,0 0 0,0 4-1,-2 1 0,2 2-1,-2 1 1,2 1-1,-2 1 0,2 3 0,0 0-1,0 2 0,0 0 0,0 0 0,2 3-1,2-2 1,0 0 0,0 1-2,2-2 1,-2 0-1</inkml:trace>
  <inkml:trace contextRef="#ctx0" brushRef="#br0" timeOffset="833">416 0 20,'0'0'4,"0"0"-1,0 0 0,0 0 0,2-2-1,0 2 0,2 2 0,0-1 0,1 1 0,1 3 0,0 1-1,2 1 0,-2 2 0,5 3 0,-3 1 1,2 5-1,-1 3 0,1 2 0,-2 4 0,1 4 0,-1 3 0,0 3 0,-4 3-1,0 2 0,1-1 0,-5 4 0,0-1 7,-3 0-8,1 1 1,0-3-1,-2-1 0,-2-2 0,2-1 1,-2-3 0,-3-4 0,-1-1 6,0-2-7,-1-2 0,1-2 0,2-3-1,-3-4-1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2:09.7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 22,'0'0'4,"0"0"-1,2 1 0,-2-1 0,0 2 0,0-2 0,0 1-1,0-1 0,0 1 0,2-1-1,-2 0 0,2 0 0,2 0 0,-1 0 0,1 0 0,2 0 0,2 0 0,-2 0-1,5 0 7,-3 0-7,2-1 0,3 0 0,-1 0 0,3 0 0,-3 0 0,2 0-1,-1 1 0,-1-2-1,1 2 0,-3 2-1</inkml:trace>
  <inkml:trace contextRef="#ctx0" brushRef="#br0" timeOffset="231">21 153 23,'0'0'4,"0"0"0,0 0-1,0 0 0,0 0-1,0 0 1,2 0-1,0 0 0,2 0 0,-2 0 12,4 1-8,3-1-7,1-1 0,2 0 0,3 1 0,1-3 0,3 2-1,0-1-1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14:48.0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183 22 19,'0'-2'3,"-2"-1"1,0 0-1,0-1 0,0 2 0,2-2 0,0 3-1,-2-1 0,-1 1 0,1 0-1,-2 1 1,0 1-1,2 1 0,-4-1 0,2 3 0,-2 2 0,-1-1 0,3 1 0,0 4 0,-2-1 0,0 1-1,2 3 1,1 1-1,-1 0 1,4 0-1,0 2 0,0 0 0,0 4 0,2-2 7,0 5-1,1-1-7,-1 0 0,0 1 0,2 1 0,-2 0 0,0 0 0,0 1 1,0-2-1,0-1 1,-2 0-1,0-1 1,2 0-1,-2-1 1,0 0 0,0-4 0,0 0 0,-4-1 0,2-2-1,-4 0 1,2-4-1,0 1 0,-1-3 0,-1-2-1,-2 1 0,0-2-1</inkml:trace>
  <inkml:trace contextRef="#ctx0" brushRef="#br0" timeOffset="367">1 329 19,'-2'-2'4,"2"0"0,2 1 0,-2-1-1,2 0 0,0 0 0,0 0 0,2 0 6,0-1 5,3 1-8,-1 0 5,0-1-7,4 1-1,-1-1-7,1 1 7,13-1 6,-3-2-14,3 2 7,0-1 0,0 2-6,-1-3-1,1 3 0,-2-1 0,-3-1 0</inkml:trace>
  <inkml:trace contextRef="#ctx0" brushRef="#br0" timeOffset="613">516 135 20,'0'-1'4,"0"1"0,-2-2 0,2 1-1,-2 0 0,0-1 0,2 2-1,-2-1 0,-3 2 0,3 0 0,-2 1 0,-2 2-1,2 0 0,-4 3 0,-1 1 0,1 1 0,0 2 6,0 2 5,-1-1-1,3 0-2,2 2-1,0 1-1,2 1-7,0-2 0,2 1 0,2 0 6,0-1-13,4-1 1,0-2 1,0 1 7,5-1-7,-1-1 0,5-1 0,-3-1 0,0-2 0</inkml:trace>
  <inkml:trace contextRef="#ctx0" brushRef="#br0" timeOffset="895">685 170 19,'0'-2'4,"3"1"0,1 0 0,-2 0-1,2 0-1,-2 0 1,-2 1-1,2 1 0,0 1 0,0 3 0,0 1 0,-2 1-1,0 1 0,-2 0 0,2 3 0,-2 0 0,0 1 0,-2-1-1,2 0 0,0-2 1,2-1 0,-2-1-1,2-1 0,-2 0 1,2-3-1,2-1 0,0 0 7,2-4-8,0 0 1,2-3 0,0 0-1,1-1 0,-1-3 0,0-1 0,2 0 1,-1-1 0,-1 1 0,0-1 0,0 1-1,0 2 1,-2 0 7,1 1-1,-1 2 5,-2 0-7,2 3-7,-2 0 13,0-1-8,-2 3 6,2 0-1,-2 3-7,2-1-6,-2 2 13,0 1-7,0 1 6,2 1-13,0-1 7,-2 0 0,2 1 0,0-1 0,1 1 0,1 3-7,4-4 1,-2-2 0,0 1 0,1-3 0</inkml:trace>
  <inkml:trace contextRef="#ctx0" brushRef="#br0" timeOffset="1307">956 47 19,'2'2'4,"1"-2"0,1 0 0,2 0-1,-2 0-1,0 0 0,2 1 1,1 2-1,-3 2 0,2 1 0,0 2-1,0 1 1,-2 0-1,1 3 7,1 2 5,-2 1-8,0 1 6,0 3 4,-2 2-1,-2 2-8,-2 2-7,-4 3 0,-2 2 0,-3 0 12,-1 1-1,-7-1-1,5-3-20,-1-1 8,3-4 6,-2-1-13,-3-2 1,5-2-1,-3-2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2:11.9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93 0 19,'0'0'3,"0"0"0,0 0 0,-2 0 0,2 0 0,0 0-1,0 0 0,0 0 0,0 0 0,-2 0-1,-3 0 0,3 0 0,0 1 0,-2-1 0,0 1-1,0 1 1,0-1-1,2 0 1,0 0 0,-3 0 0,3 0 0,0 0-1,0 1 0,0 0 1,0 1-1,0 3 0,2-1 0,0 2 0,2 1 0,0 1 1,0 2-1,2 2 0,0 2 0,1 2 1,-1 3-1,2 0 0,-2 3 0,2-1 0,1 2 0,-3 3 0,0 0 0,-2 0 0,-2 1 0,0-2 0,0 1 0,-2-1 0,0-3 0,-2-2 0,-1-1 0,1-3 0,0-1 0,2-2 0,-2-1 0,-2-2 0,2-2 0,-3-1 0,3-2 0,-2 0 0,2-2 0,0 1 0,0-2 0,0 0 0,-1-2 0,3 1 0,0-1 0,0 2 0,0-2 0,2 0 0,0 0 0,-2 2 0,2-1 0,0 1 0,2 2 0,-2 1 0,2 1 0,-2 2 0,2 0 0,-2 2 0,2 3 1,-2 0-1,0 2 0,0 0 0,0 4 0,-2 1 0,2 1 0,0 1 1,-2 2-1,0-1 1,-2 1-1,2-1 0,-2 0-1,2 0 1,2-2 0,-2-1 0,0-1 0,2-1 0,0 0 0,0-3-1,0 0 0,2-2-1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2:13.0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204 0 21,'0'0'4,"0"-1"0,-2 1 0,2-1-1,0 1 0,0 0 0,0 0-1,0 0 0,0 0-1,0 0 0,0 0 1,-2 3-1,-2 3 0,2 0 6,0 2-7,0 2 0,0 3 0,0 1 0,0 1 0,0 1 0,-1 2 0,1 1 7,2-1-8,-2 2 1,0 0-1,2 1 0,-2 0 0,2-1-2</inkml:trace>
  <inkml:trace contextRef="#ctx0" brushRef="#br0" timeOffset="284">0 545 22,'0'0'4,"0"0"-1,0 0 0,0 0 0,0 0 0,0 0-1,2-1 0,0 1 0,2-1 0,0 1-1,0 0 1,4-1-1,1 1 0,1-1 0,0-1 0,3 0 0,1 0 6,1-1-7,-1 0 0,3-2 0,-1 1-2,1-1 0,1-1-1</inkml:trace>
  <inkml:trace contextRef="#ctx0" brushRef="#br0" timeOffset="729">140 722 20,'0'0'4,"0"0"0,0 0-1,0 0 0,0 0-1,0 0 1,0 0-1,0 0 0,-2 0-1,2 0 1,0 1-1,0 3 0,-4 1 0,0 4 0,0-2-1,0 0 0,2 0 1,-1 0-1,1 0 0,0-2 1,2 1 0,0 0-1,2 0 0,0 0 0,3-1 0,-3 1 0,2-1 0,2 1 0,0-1 0,0 0 0,3 0 0,-1-1 0,0 3 0,-2-1 0,3-1 0,-1 2 1,-2 0-1,2 0 0,-1-1 0,-1 1 1,0 1-1,-2-1 0,0 0 0,-2-1 0,0 0 0,1 1 0,-3-1 0,0 1 0,0-1 0,-3 0 0,1 1 0,-2-2 0,0 0 0,0 0 0,0 0 0,-2-2 0,-1 2 0,1-2 0,-2 0 0,2-1 0,-3-1 0,3 0 0,-2-2 0,2 0-1,-2-1 0,1-2 0</inkml:trace>
  <inkml:trace contextRef="#ctx0" brushRef="#br0" timeOffset="1163">144 679 19,'0'-1'3,"2"0"0,-2 0 1,2-2-1,1 1 0,-1 0-1,0-1 1,0 2-1,0-1 0,0 1 0,2-1-1,-2 0 0,0 2 0,0-1 0,0 0 0,0-2 0,0 2 0,0 1 0,1 0 0,1 0 0,-2 0 6,2-1-7,-2 1-1,2 0 1,0-1 0,0 1 0,3 0 6,-3 0-7,2 0 0,2-1 0,3 0 7,-1-2-1,4 1-7,3 0 0,-1-3-1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2:14.7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0 23,'0'0'4,"0"0"0,0 0-1,0 0 0,0 0-1,0 0 0,0 0 1,0 0-1,0 2 0,2 3-1,2 0 0,-2 2 0,2 3-1,-2-1 1,0 1 0,-2 3 0,0 0-1,0 1 1,-4 1-1,0 1 0,-2 1-2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2:16.4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 31 20,'0'0'4,"-2"-2"-1,2 1 0,0 1 0,0 0 0,0 0-1,0 0 0,0 0 0,0 0 0,0 0-1,0 0 1,0 0-1,0 0 0,0 0 0,-2 3-1,0-1 0,0 3 1,2-1-1,-2 1 1,2 2 0,-2-1-1,2 1 1,-3 1 0,3 0-1,0 0 1,0 0-1,0 0 0,3 2 0,-3-2 0,0 1 1,0 0-1,0 1 1,2-1-1,0 0 0,2 2 0,0-3 0,-2 0 0,2 0 0,0-1-1,2 0 1,1-1 0,1-1-1,0-2 0,3-1 0,-1-2 0,2 0 0,1-2 0,-1-1-1,-2-1 1,1 0 0,-1-1 1,-2 0 0,1 1 0,-3-1 1,0 0-1,-2 1 1,0-1 0,1-1 0,-3 3 0,0-1 0,0 1 0,0-1 0,-2 1-1,2-1 7,-2 3-1,0-1-1,0-1 0,0 2 5,0 0-7,0 1-7,0 0 1,-2 2 13,2 0-2,0 3-1,-2 4-13,2-3 7,0 4 0,-2 0-7,2 2 1,0 1 7,0 1-6,0 0 13,2 1-8,0 1 6,-2 1 0,2 0-14,0-1 0,2 1 0,-2 0-1</inkml:trace>
  <inkml:trace contextRef="#ctx0" brushRef="#br0" timeOffset="636">7 661 22,'0'0'5,"0"-1"-2,0 1 0,0 0 0,0-1 6,2 1-7,0-2 6,0 0-1,2 0-1,2-1-7,0-1 13,3-1-8,3-1-7,3 0 7,-1 0-1,5-3 0,-1 1-7,1 0 0,2-1 0,-3 2 0</inkml:trace>
  <inkml:trace contextRef="#ctx0" brushRef="#br0" timeOffset="986">58 841 23,'0'0'4,"0"0"-1,0 0 0,0 0 0,0 0 0,0 0-1,0 1 0,-2 2 0,0 1-1,2 1 1,-2 1-1,2-2 0,0 3 0,2-1 0,0 0-1,0 1 1,2 1-1,-1-1 0,3 2 1,0 0-1,2-1 1,3-1-1,-3 1 0,2-1 0,-2 1 0,3 0 0,-3 0 0,0-1 1,-1 1 0,1 0 0,0-1-1,-2-1 0,-2 1 0,1 0 0,-1 0 7,-2 0-7,0 0 6,-2 0-7,0 0 0,0 0 0,-2 0 0,-2 0 0,0-1-1,-3 0 0,1-2 0,-2 1 0,0 0-1</inkml:trace>
  <inkml:trace contextRef="#ctx0" brushRef="#br0" timeOffset="1302">96 848 24,'0'0'4,"2"-1"0,0 0-1,2-2 0,0 1 6,2-3-7,2 2 0,1 1 6,1-3-8,-2 0 13,5 0-14,-1-1 12,3 0-7,1-2-7,3 1 0,-3 0-1,3-1 0</inkml:trace>
  <inkml:trace contextRef="#ctx0" brushRef="#br0" timeOffset="1678">331 9 20,'0'0'4,"0"0"-1,0 0 0,0 0 0,0 0 0,0 0 0,0 0-1,0 0 0,0 0-1,0 0 1,0-2-1,0 0 0,4 1 0,1-1 0,1 0-1,0 1 1,0 1 0,0 0-1,1 1 1,-1 1-2,0-1 2,0 1 0,0 2 0,3 0-1,-3 1 0,0 2 0,-2 1 0,0 1 0,1 3 7,-1 1-7,-2 2 0,0 1 6,0 2-7,-2 2 0,-2 1 7,2 1-7,0 1 6,0-1-7,0 0 7,0 0-1,2 0 6,-2-2-8,4-2 0,0-1-6,0-2 6,0-2 0,5-2 0,-3-2-7,2 0 1,3-2 0,-3-3 1,2-1 0,-2-1 7,1 0-1,-1-1-6,-2-1 6,0 0-7,1 0 8,-1 0-1,-2-1 0,-2 1-1,0 0 6,0 1-7,0-1 6,0 0-14,-2 2 14,0-2-1,0 2 0,-2 0-14,2 2 8,-2 1-7,0 2 14,0 2-14,0 0 1,2 0 7,0 3 6,0-1-1,0 1-13,0 1 7,2 1-6,0-1 7,0 1-6,2 0 13,-2-1-7,2 1-7,1 0 13,-1 0-13,0 0 13,0 0-13,0 1 13,0-1-7,0 0 6,-2 0-7,3 1 7,-3-1-7,0 1 6,0 1-13,0-1 13,0 0-13,-2-1 8,0-2-7,0 1 14,0-1-14,0 1 14,-2-2-7,-2 0-7,0 0 14,-1 1-1,-1-3-13,0 1 0,0-1 1,0-1 1,-1-1 0,-1-1 0,2-4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2:42.4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 0 13,'0'0'3</inkml:trace>
  <inkml:trace contextRef="#ctx0" brushRef="#br0" timeOffset="32">0 7 14,'0'0'2,"0"0"1,0 0-1,0 0 0,0 0-1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2:30.9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193 0 22,'0'0'4,"0"0"-1,0 0 0,0 0 0,0 0 0,0 0-1,0 0 0,0 0 0,0 0 0,-2 3 0,2 0 0,0 6-1,0 6 0,-2 1 0,-1 4 0,1 2 0,0 2 0,2 0 6,-2 2-7,2 0 0,0 3 0,2 0 0,0 1 6,-2-1-7,0 1 0,2-1 0,1-1 7,-1 1-8,0-1 1,0-1-1,-2-1 1,2 0-1,-2-2 0,0 0-1</inkml:trace>
  <inkml:trace contextRef="#ctx0" brushRef="#br0" timeOffset="302">0 494 22,'0'-1'4,"0"-1"0,2-1 0,-2 0-2,2 1 1,-2-1-1,0 1 7,0 1-8,0 0 0,0-1 0,3 2-1,-1 3 7,0 0-7,2 2 0,0 2 6,2 2 6,0 3-2,1 1-1,-1 2-13,0 1 13,0 4-8,0-1 6,1 2-7,1 1-6,-2 1 19,2-1-20,-1-1 13,1-3-7,0 1-6,0-2 14,3-2-1,-3 0-7,2-2 12,1-2-13,-3-1-6,2-3 19,1-1-7,1-3 5,0-3-7,3-3-6,-3-3 6,3-2 0,-1-2-13,1-3 2,-3-1 1,3-1 7,-3-4 6,0 1-6,-1-2 0,-1 0 6,0 0 6,1 0 5,-3 3-2,-2 0-15,3 0 0,-5 2 7,2 2 12,-2 2-9,0 1-7,0 1 6,-2 1-1,0 1 5,0 1-14,1 2 7,-1-1 5,0 1-1,-2 1-7,2 1-7,-2-1 13,2 2-13,-2 1-18,2 1 2,0 3 1,0-1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2:36.7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728 22 21,'0'-1'4,"-2"-2"0,2 2-1,-2-2 0,2 0-1,-2 0 0,2 1 1,-2-1 6,0 2-8,0-1 6,0 1-7,0 1 0,0 0 7,0 1-8,0 1 0,-3 3 1,1-1 0,0 3-1,0 3 7,-2-1-1,2 1-7,-3 3 7,3 1-7,-2 1 0,0-1 0,0 1 0,0 2 7,-1 0-7,1-1 7,0-1-7,0 1 0,0-1 0,1-1-1,1-3 0,0 0 0</inkml:trace>
  <inkml:trace contextRef="#ctx0" brushRef="#br0" timeOffset="268">515 31 20,'-2'-2'5,"2"-1"-1,0 0 0,2-1-1,-2 1 0,2-2 6,-2 3-7,0-1-1,0 0 7,0 2-8,0-1 0,2 1 0,-2 1 7,3 1-8,-1 1 13,0 2-1,0 0-8,2 3 6,0 1-8,0 2 7,2 0-1,1 1-8,1 1 7,0 1-7,2 2 6,1-1-7,1 2-6,1 0 8,1 0-7,1 0 0,-1 0 0</inkml:trace>
  <inkml:trace contextRef="#ctx0" brushRef="#br0" timeOffset="776">0 687 20,'0'0'4,"0"0"-1,0 0 1,0 0-1,0 0-1,0 0 1,0 0-1,0 0 0,0 0-1,0 0 0,0 0 1,0 0-1,2-1 0,0 0 1,3-1-1,-1 1 0,2 0 0,2 0 6,0 0-1,3 1-7,-1-1 7,5-2-8,-1 2 7,3-1-7,1 1 7,1-2-8,4 1 8,1 1-8,3-2 0,2 1 1,4 1 0,0-1 1,1-1 0,1 1 0,2 0 0,-2-1 0,2 1 0,3-1 1,1-1-1,2-1 0,3 0 7,2-2-1,3 0-6,3 0 6,2 0-7,0-1 7,2-1-1,-1 2-7,1 0 1,0 0 0,-2-1-1,-2 3 8,0-1-1,-3 1-7,1-1 1,-4 2 0,-1-1 0,-1 1 0,-3 0 7,-4 0-1,-1 2-7,-3 0 0,-2-1 8,-2 1-1,-4 0-7,-2 1 1,-3-2-1,-1 2 1,-2 1 0,-1-1 0,-3 1 1,-1-1 0,1 0 0,-3 1 0,-1 0 0,-1 1 7,0 0-8,1 0 0,-1 0 1,-2-1 0,0 1 7,1-1-8,-3 2 7,2-2-7,-2 1 1,-1-2-1,1 1 1,-2 0 0,2-2 0,-2 1 0,2-1 1,1 1 6,-1-2-8,0 2 7,0-1-7,-2-2 1,3 2 0,-3 0 6,0-1-7,2 1 0,-2 0 7,0-1-7,0 1 0,1 0 7,-3 1-7,0-1 7,0 1-8,0 0 7,0 0-7,0 0 1,0-1 6,0 0-7,0 1 0,0-1 8,0 1-7,0 1 0,0-1 0,-2 1 7,0-2-7,3 1 0,-3-1 0,0 1 0,0-2-1</inkml:trace>
  <inkml:trace contextRef="#ctx0" brushRef="#br0" timeOffset="3982">246 838 19,'0'0'4,"0"0"0,0 0-1,0 0 0,0 0 0,0 0-1,0 0 0,0 0 0,0 0 0,0 0-1,0 0 0,0 0 0,0 0 0,0 0 0,0 0 0,0 0 0,0 0 0,0 0-1,0 0 1,0 4-1,0 3 0,3 0 1,-3 2-1,2 0 1,-2 3-1,2 1 0,-2-1 0,2 2 0,-2 0 1,2 1-1,-2 0 0,0 1 1,0-1 0,0-1-1,2 0 0,-2-2 0,2 1 0,-2 0 0,0-1 0,2-2 0,-2-1-1,0 1 1,0-2 0,2-1-1,-2-1-1,2-2-1</inkml:trace>
  <inkml:trace contextRef="#ctx0" brushRef="#br0" timeOffset="4350">433 815 21,'0'0'4,"0"0"0,0 0-1,0 0 0,0 0 0,0 0 0,0 0-1,0 0 0,0 0 0,0 0-1,0 1 0,0 1 1,0 2-1,0 2 0,0 1 0,0 1-1,0 1 1,0 3-1,2-1 1,-2 2-1,2 2 1,-2-1-1,2 1 0,0 0 0,2 0 1,-2-1-1,0 2-1,2-1 1,-2-1 0,0 0 0,3-2-1,-3 0-1</inkml:trace>
  <inkml:trace contextRef="#ctx0" brushRef="#br0" timeOffset="4648">323 1012 21,'0'0'4,"0"0"0,0 0-1,0 0 0,0 0 0,0 0-1,0 0 0,0 0-1,0 0 1,0 0 0,0 0-1,0 0 1,0 0-1,0 0 0,2 0 6,4-3 0,3-2-8,1 3 7,0-3-1,5 1-1,-1-1-7,3-2 1,3 0-1,1-1 0,0 1-1</inkml:trace>
  <inkml:trace contextRef="#ctx0" brushRef="#br0" timeOffset="5827">1481 856 15,'0'0'3,"0"0"0,0 0 0,0 0-1,0 0 0,0 0 0,0 0 0,0 0-1,0 0 1,0 0-1,0 0 0,0 0 0,0 0 1,0 0 0,-2-3-1,0 3-1,2-1 1,-2 0 0,0 0 0,0 1 0,2-1 0,-2 1 0,2-2 0,-2 1-1,2 1 1,0-1-1,0 1 0,0 0 0,0 0 1,2 0 0,-2-1 0,2 1 0,2-1-1,0-2 0,0 1 0,4 0 0,-1-1 0,1 1 0,2 0 0,1-1 1,-1 1-1,2-1 0,1 0 0,1 0 0,3 0 0,-1 0 0,-1 1-1,-1-2 1,-1 3-1,-1-1 0,1-1 0,-3 1-1</inkml:trace>
  <inkml:trace contextRef="#ctx0" brushRef="#br0" timeOffset="6209">1578 849 21,'0'0'4,"0"0"0,0 0-1,0 0 0,0 0 0,0 5-1,0 2 1,2 1 6,-2 2-8,2-1 6,-2 3-7,3 0 6,1 4 0,0 1-1,0 0-7,0 2 7,-2 1 5,2 0-14,3-1 1,-3 1 7,2-1-7,0-2 0,-2-1 0,0 0-1</inkml:trace>
  <inkml:trace contextRef="#ctx0" brushRef="#br0" timeOffset="17593">664 146 19,'0'0'4,"0"0"-1,0 0 0,0 0-1,0 0 1,0 0-1,0 0 0,0 0 0,0 0-1,0 0 0,0 0 0,-2 0 0,2 0 0,0 0 0,0 0 1,0 0-2,-2 0 1,0-2-1,0 1 1,-2-2-1,2 2 1,0 1-1,0-1 1,0 0 0,-1 1 0,1-1-1,2 0 1,-2 1-1,0-2 0,0 2 0,2 0 0,-2 0 0,2 0 0,-2-1 0,2 1 0,0 0 0,0 0 0,0 0 0,0 0 0,0 0 0,0 0 0,0 0 0,0 0 0,0 0 0,0 1 0,0 1 0,2 0 0,0-1 1,0 1-1,0 1 1,0-1-1,0 0 1,1 1-1,-1-1 0,2 2 0,0-1 0,0 2-1,0-1 1,0 1 0,2 0 0,-1-1 0,1 2 0,0-1 0,0 1 0,0-1 0,3 1 0,-3 0 0,2 0 0,-2 0 0,3 1 0,-3-2 0,0 0 0,2 0 0,-1-1 0,-1 2 0,0-1 0,-2-1 0,2 1 1,-2-1-1,1-2-1,-1 0 1,-2 1 0,2-1 0,-2 0 0,0 1 0,0-3 0,0 1 0,-2-1 0,2 1 0,-2 0 0,2-1 0,-2 1 0,2-1 0,-2 0 0,2 0-1,-2 0 1,0 0-1,0-1 0,-2 1-1,2 0-1</inkml:trace>
  <inkml:trace contextRef="#ctx0" brushRef="#br0" timeOffset="171847">594 1117 18,'0'0'4,"-2"0"-1,2 0-1,0 0 0,0 0 0,-2 0 1,0 2-1,-2-2 0,1 2 0,1 0 0,-2 0-1,2-1-1,-2 3 1,2-2 0,-2 2 0,2-1 0,-2 2 0,0 0 0,1 0 0,-1 0 0,0 2-1,0-1 1,0 1 0,2 0-1,0 0 0,0 0 0,0-1 0,2 0 0,0 1 0,2-1 0,0 1 0,0-1 0,0 1 0,0-1 0,2-1 0,0-1 0,2 2 0,1-1 0,-1-2 0,0 2 0,0-3 0,0 2-1,3-3 1,-3 0 1,2-1-2,-2 0 2,3-2-1,-1-1 0,0 0 0,1-1 0,-1-2-1,-2 1 1,0-2 0,0 1 0,1-2 1,-3 1-1,-2 0 0,0-1 0,0 1 0,0 0 1,-2 0 0,0 1 0,-2 0-1,0 0 1,0 0-1,-2 2 0,0 0 0,-1 1 0,-1 2 0,-2-1 0,2 1 1,-3 1-1,3 1 0,0-1 0,-2 3-1,2-2 0,-1 1 0,1 1-1</inkml:trace>
  <inkml:trace contextRef="#ctx0" brushRef="#br0" timeOffset="172907">1822 1054 19,'0'0'3,"0"0"0,0 2-1,0-2 1,0 2-1,0 0 0,0 2 0,0-1 0,0 2 0,0 1-1,-2 1 0,2 0 0,0 1 0,0 1 0,0-1-1,0 1 0,2 1 0,-2 0 0,2 1 0,-2-1 0,3 1 0,-3-1 0,0 1 0,2-2 0,0 0 0,0 0 0,0-2 0,-2 0 0,0 0 1,0-2 0,2 0 0,-2-2-1,2 1 0,-2-2 0,0 0 0,0-1 0,0-1 0,2-1 0,-2 0 0,0-1 0,2-2 1,-2 1-1,0-2 1,0-1-1,0-2 0,0 1 0,0-1 0,-2-1 0,0-2 1,0 0-1,0-1 0,0 2 1,0-2-1,0 0 0,-3 1 1,3 0-1,0 2 0,0 0 0,2 1 0,-2-2 0,0 3 0,0 3 0,0-2 0,0 1 0,2 2 0,0 0 1,0 1-1,2 1 0,-4 2 1,2-1-1,0 0 0,0 2 0,-2 3 0,2 1 0,0 0 0,2 2 0,0 1 0,-2 2 0,2 0 0,0 1 0,2-2 0,-4 2 0,2-1 0,0 2 0,0-1 0,3 0 0,-3-2-1,2 0 0,-2-1 0,-2 0-2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5:35.1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0 506 17,'0'0'3,"0"0"0,0 0 0,0 0 0,0 0-1,0 0 0,0 0 0,0 0-1,0 0 1,0 0-1,0 0 1,0 0-1,0 0 0,0 0 0,0 0 0,0 0-1,0 0 0,0 0 0,0 0 0,0 0 0,2 0 1,2-2 0,4 1 0,0-1-1,1 1 1,1-2 0,2 1-1,1-1 0,1-1 0,1 1 0,-1-1 0,5 1 0,0-2 0,-1 2 0,1-2 0,1 1 0,3 0 0,-2-1 0,2 2 0,-1-1 0,3-1 0,-2 1 0,0 0 0,-1 0 0,-1 0 0,0 1 0,-3 0 0,1 0 0,-2-1 0,-1 0 0,-1 0 0,-3 1 0,0-1 0,-1 1 0,-3 0 0,0 1 0,-1 0 0,-3-1-1,2 1 0,-2 0-1</inkml:trace>
  <inkml:trace contextRef="#ctx0" brushRef="#br0" timeOffset="680">151 602 19,'0'0'3,"0"0"0,0 0 0,0 0 0,0 0 0,0 0-1,0 0 0,0 0 0,0 0-1,0 0 0,0 0 0,0 0 0,0 0 0,0 0 0,0 0-1,0 0 1,0 0 0,0 0-1,2 0 0,2 0 0,0 1 0,0 0 1,2 1-1,-2 0 0,3 0 1,-3 1-1,0-1 0,0 0 0,0 2 0,0 0 0,1 0 0,-1 2 0,-2-2 0,0 2 0,0-1 0,-2 1 0,2-1 0,-2 1 0,-2 1 0,2-1 0,-2 1 0,0-1 1,-2 0-1,-1 1 0,1-2 0,0 1 0,2 0-1,-2 0 1,0 0 1,0-2-1,0 1 0,1-2 1,-1 2-1,2 0 0,-2-2 0,2 0 0,2 0 0,-2-2 0,2 2 0,-2-2 0,2 1 0,-2-1 1,2 0-1,0 0 0,0 1 0,0-2 0,0 1 0,0-1-1,0 1 1,0-1 0,0 0 0,0 1 1,2-1-1,0 0 0,0 0 0,0 1 0,2-1 1,0-1 0,1 1-1,1-1 0,0 1 0,0-1 0,2 0 0,3-2 0,-3 1 0,2 0 0,3-2 0,-3 2 0,3-2 0,-3 2 0,0-1 0,3 0 0,-3 1-1,2-2 0,1 1 0,-1-1 0</inkml:trace>
  <inkml:trace contextRef="#ctx0" brushRef="#br0" timeOffset="1240">459 624 18,'0'0'3,"0"0"0,0 0 0,0 0 0,0 0-1,0 0 0,-2 0 1,2 0-1,-2 2 0,0 2 0,-3-2-1,3 2 0,-2 0 0,2 0 1,-2 1-1,2 0 0,0 0 0,0 1 0,-2 0-1,2-1 1,2 1-1,0 0 0,0 0 1,-2 0-1,2 0 0,2-1 0,-2 1 0,2-1 0,2-1 1,0 1-1,0 0 0,2-1 0,3-1 0,-1-1 0,0 0 0,0 0 0,3-2 0,-3 0 0,2-2 0,1 1 0,-3-1 0,2 0 0,-1-2 0,-3 1 0,0-1 1,0-1-1,-2 1 7,-2-1-1,-2-2-1,-2 1 0,0-1-7,-4 0 6,0 0-6,-4 0 12,-1 2-14,-1-1 1,-1 0 0,1 0 0,-2 2 0,-1-1-1,1 1 0</inkml:trace>
  <inkml:trace contextRef="#ctx0" brushRef="#br0" timeOffset="6557">122 64 17,'0'0'4,"0"0"-1,0 0-1,0 0 0,0 0 1,0 0 0,0 0-1,0 0 0,0 0-1,0 0 1,0 0-1,0 0 0,0 0 0,0 0 0,0 0-1,0 0 0,0 0 1,0 0-1,0 0 1,0 0 0,0 0-1,0 0 0,0 0 1,0 0 0,0 0-1,0 0 0,0 0 0,0 0 0,0 0 0,0 0 0,0 0 0,0 0 0,0 2 0,0 2 0,0 4 0,2 0 0,-2 1 0,2-1 0,0 2 0,0 0 1,0-1 0,0 1 0,0-1-1,0-1 0,0 1 0,0-1 0,0 2-1,-2-2 2,3 0-1,-3-1 0,2 0 0,-2 0 0,2-1 0,-2 0 0,2-1 0,-2-1 0,2 1 0,-2-1 0,2 0-1,-2-2 1,2 0-1,0 1-1,0-2 0</inkml:trace>
  <inkml:trace contextRef="#ctx0" brushRef="#br0" timeOffset="8919">262 71 15,'-2'0'3,"2"0"0,-2 1 0,2 0-1,-2 1 0,2-1 1,0 2-1,-2-1 0,2-1-1,-2 2 0,2-1 0,0 0 0,0 1 0,0-1 0,0 0 0,0 1 0,2-1 0,0-1-1,0 1 1,-2 2-1,2-2 0,0 1 0,2-2 1,-1 1-1,1 0 1,-2 1 0,2-1-1,2-1 0,-2 1 0,2 0 1,3-1-1,-3 0 0,0 0 1,0 0-1,3 0 0,-3 2 0,2-2 0,-2 0 0,0 0 0,1 0 0,-1 1 0,0-1 0,0 0 0,1 1 0,-1-1 0,-2 1 0,0 0 0,0-1 0,-2 0 0,0 2 0,0-1 0,0 1 0,-2 1 1,2-1 0,-2 2 0,-2-2-1,0 3 0,0-1 0,-2 1 1,0 0-1,-2-1 0,2 1 0,0 2 0,-3-2 1,1 0-1,0 0 0,-2 0 0,1-2 0,-1 2 0,0 0 0,0-1 0,-1-2 0,1 2 0,2-2 0,0-1 0,-1 1 0,3-1 0,0-1 0,0-1 0,0-2-1,0 1 1,0-2 0,2 0-1,-3 0 0,3-2-1,0 0 0</inkml:trace>
  <inkml:trace contextRef="#ctx0" brushRef="#br0" timeOffset="9556">287 33 19,'0'0'3,"0"0"0,0 0 0,0 0 0,0 0-1,0 0 0,0 0 0,0 0 0,0 0 0,0 0-1,0 0 1,0 0 0,0 0-1,0 0 0,0 0 0,0 0 0,0 0 0,0 0 0,4 0-1,0-1 0,3 1 0,1-1 1,0 0-1,3 0 1,-1-2-1,0 2 1,3 0-1,-1 0 0,0-1 0,1-1 0,-1 1 0,1 1 0,-1 0 0,0-2 0,1 2 0,-3-1 0,-1 1 0,-1 0 0,0-1 0,-2 1 0,-2 0-1,1 0 1,-1 1 0,-2-1-1,0 1-1</inkml:trace>
  <inkml:trace contextRef="#ctx0" brushRef="#br0" timeOffset="22831">360 1332 20,'0'0'3,"0"0"1,0 0-1,0 0 0,0 0 0,-3 0-1,1 0 0,0 0 0,0 0 0,-4 0 0,2 1-1,-2 1 0,2-1 0,-3 0 0,3 0-1,-2 1 0,2 2 1,0-2-1,0 1 0,0 0 0,1 1 0,-1 0 1,2 0-1,0 0 1,-2 0-1,2-1 1,2 2-1,0-2 1,0 1-1,0-1 0,2 2 0,0-1 0,0-1 0,2 2 0,-2-2 0,3 1 0,1 0 0,-2 0 0,2-1 0,2 2 0,1-2 0,-3 1 0,2 1 0,2 0 0,1 0 0,1 1 0,-1-1 0,1 0 0,-2 0 0,1 0 0,-1 0 0,0 0 0,-1 0 0,-1-1 0,0 2 0,-2-2 0,1 0 0,-3 0 0,0 1 0,-2-1 0,-2 1 0,-2-1 0,0 1 0,0 0 0,0-1 0,-3 2 0,1 0 0,-2-1 0,0-1 0,-2 0 0,-1 0 0,-1 0 0,2-1 0,-1 2 0,1-3 0,0 0 0,0-1 0,-3-1 0,3-3 0,2 1-1,-2-3 0,1-2-1</inkml:trace>
  <inkml:trace contextRef="#ctx0" brushRef="#br0" timeOffset="23323">287 1302 20,'0'0'3,"0"0"1,0 0-1,0 0-1,0 0 1,0 0 0,0 0-1,0 0 0,0 0-1,2 0 0,2 0 0,3 0 0,1 0 1,0 0-1,0 0-1,3 0 2,-1 0-1,0-1 0,5 0-1,-3 0 0,5-1 1,-3 1-1,3 0 0,-1-1 0,3 1 0,0-2 0,-3 2-1,3 0 0,-3 0-1</inkml:trace>
  <inkml:trace contextRef="#ctx0" brushRef="#br0" timeOffset="23749">76 1860 19,'0'0'4,"0"0"0,0 0-1,0 0 0,0 0 0,0 0 0,0 0-1,2 0 1,2 0-1,3 1-1,1-1 0,0 0 0,5 0 0,-1-1 7,2-1-1,1 0-1,1-1-7,3 1 6,2-2-7,-1 0 7,5-2-7,0-1 0,4 1 0,0-1 7,0-1-7,2 1 0,-2-1 1,2 0 0,0 0 6,-2 0-7,0 1 0,-2 0 0,0 0 0,-5 0 0,1 2 0,-4 0-1,-1 2 1,-3 0-1</inkml:trace>
  <inkml:trace contextRef="#ctx0" brushRef="#br0" timeOffset="24165">207 2000 20,'0'0'4,"0"0"-1,0 0-1,0 0 0,0-1 1,2-1-1,0 1 0,2 1 0,0-1-1,0 0 0,2 0 0,0 0 0,1 1 0,1 1-1,-2-1 0,0 1 1,1-1 0,-3 2 0,2 1-1,-2 0 0,0 1 1,-2-1-1,0 2 1,0 1-1,-2-1 0,0 1 0,-2 1 0,0 1 0,0 0 0,-2 2 0,0-2 0,-2 1 0,2-1 1,-3 3 0,3-2 0,-2-1-1,0 0 1,0-1-1,1 1 1,-1-1-1,2 0 0,0-1 0,0 0 0,2-2 0,0 0 0,0 0 0,0-2 0,2 0 0,-2 1 0,2-1 0,0-1 0,0 0 0,0-1 1,2 1-1,2-2 0,0-1 1,0 0 0,2-2-1,2 1 0,1-2 0,-1-1 0,2 0 0,3-1 0,1-1 0,1 0 0,-1 0-1,3 0 0,1 0 0,1 0-1,0-2-1</inkml:trace>
  <inkml:trace contextRef="#ctx0" brushRef="#br0" timeOffset="24582">633 1940 19,'0'0'4,"0"0"0,0 0-1,0 0 0,-3 0-1,1 2 1,0-1-1,0 0-1,0 0 1,0 1 0,0 2 0,-2-1-1,2 2 0,0 1 0,0 0-1,0-1 1,0 1 0,2 1 0,0-1 0,0 0-1,0-1 0,2-1 0,2 1 0,0-2 1,0 1-1,4-2 0,-1 0 0,1 0 0,2-4 0,-2 1 0,3 0 0,-3-1 1,0-2-1,1 1 1,-3-1-1,0 1 0,-2-1 13,0 1-14,-2-1 6,0 0 12,-2 0-2,-2 1-2,-2 0-8,-2 1-7,-4 2 7,-1 0-7,-3 1 13,-1 0-14,1 3-6,-5-1 0,1 3 1,-1 0-1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2:22.9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231 376 20,'0'-1'4,"0"0"0,0-1 0,0-1-1,0-1 0,0 1-1,-2 0 7,0-2-7,0 1 12,0 0-2,0-1-8,-2 0-6,2 2 12,0-1-7,0 0-1,0 0 6,0 1-1,-2 0 6,1 0-2,1 1-7,0-1-1,0 2 0,0-1 6,-2 1-14,2 1 13,0 0 5,-2 1-14,2 0-6,-2 3 20,-1 0-8,3 1-7,0 1 13,-2 2-14,2 1 6,0 2 0,0 0 0,-2 2 6,2 2-8,2 0-6,0 1 0,0 1-11,0 1 27,0 1-8,0 1-7,0-1 1,2 2 6,-2 0-12,2-1 13,0 0-13,2 0 14,-2-1-13,0 0 7,0 0 0,-2-1 6,2-1-6,-2 0 6,2-2-7,-4 0 13,2 0-14,-2-1 0,2 0-12,-4-1 2,0 0 1,0-2 1,-2-1 0,-3-2 1</inkml:trace>
  <inkml:trace contextRef="#ctx0" brushRef="#br0" timeOffset="392">0 745 22,'0'0'4,"0"0"-1,0 0 1,0 0-1,0 0 0,0 0 6,2-2-1,0 1-1,4-1-1,0 0-1,1 0 0,1-1-1,0 1 0,2-1-1,3-1 12,1-1-8,3-1 5,2-1-7,3-1-7,1 0-7,2-1 1,2 0-1</inkml:trace>
  <inkml:trace contextRef="#ctx0" brushRef="#br0" timeOffset="690">533 368 24,'0'1'5,"-2"-2"-1,2 1-1,-2 0 6,0 1-1,0 2-1,0 2-7,-2 2 13,0 2-8,-2 3-1,-1 2 0,1 3 5,0 3-1,0 2 6,0 2 4,-1 1-8,3 2 5,0-2-9,2 1 0,0 0-1,4-1-1,0-2 0,0-2-7,2 0 7,0-3-1,5-2-13,-1-1 8,0-1-12,5-3 0,-1-2 0</inkml:trace>
  <inkml:trace contextRef="#ctx0" brushRef="#br0" timeOffset="2747">728 578 19,'0'0'3,"0"0"0,0-1 0,2-2 0,-2-2 0,2 1-1,2 0 0,-2-1 0,2 1-1,-2-1 0,3 0 0,-1 1 1,0 1-1,2 1 0,-2 2 0,2 0 0,1 2-1,-3 2 1,2-1 0,-2 3 0,0 1-1,0 1 1,-2 0-1,3 2 1,-3-1-1,-2 1 1,0 1-1,0-1 0,0-2 0,2 2 0,-2-2 0,-2-1 0,2-2 0,0-1 0,0 1 0,0-2 0,0 0 0,2-2 0,0-2 0,0-2 0,0 0 0,2-3 0,0-1 0,0-1 0,0-1 0,1-2 0,-1 1 0,0-1 0,0 0 0,0 0 0,0 1 1,-2 0-1,2 1 0,-2 1 1,1 1-1,-1 1 1,0 0-1,-2 3 0,2-1 0,-2 2 0,0 1 0,0 3 7,2 2-1,-2 1-8,0 2 0,0 0 1,2 3 0,-2 0 1,0 1 0,2 0 6,-2 0 5,2 0-14,0 0 0,2-1 7,0 1 0,-2-2 6,3 0-14,1 1 7,2-3-7,2-2 0,3 0-2</inkml:trace>
  <inkml:trace contextRef="#ctx0" brushRef="#br0" timeOffset="3266">1137 663 22,'0'1'4,"2"0"0,-2 3-1,2-1 0,-2 2-1,3 0 0,-1 1 0,0 2 0,-2 0 0,2 2 0,-2 2-1,0 1 0,-2-2 0,0 2 0,0 0 0,-3-1 0,1 0-1,0 1 0,-2-1 0,2-1 0,0-1-1,0-1-1</inkml:trace>
  <inkml:trace contextRef="#ctx0" brushRef="#br0" timeOffset="3498">1218 568 22,'0'0'3,"0"0"1,2 3-1,0 2 0,0 0-1,0-1 0,0 1 0,0 0 0,3-2-1,-1 1 0,0-2-1,0-1 1,2 0 0,0-1 0,1-1 0,-1-2-1,0-1 1,0-1-1,0 1 0,-1-3 1,1 0-1,-2-1 0,0-2 1,0 1 0,-2 0 0,0-1 0,0 1 0,0 0 0,0 1 12,1 0-2,-1 1-7,-2 0 12,2 2-21,-2 0 1,2 2 6,-2 0-6,4 2 7,-2 2 6,0 2-2,2 1-7,0 3 7,0 2-8,3 1 7,-3 3-13,2 1 13,0 1-7,-2 1 0,0-1 6,1 2-6,-1-2-7,0 0 1,-2 0 14,-2 0-1,2-1-7,-2 0 6,-2-1 0,0 0-13,0-3 7,0 0 0,0-1-7,0-2 0,0-2 0</inkml:trace>
  <inkml:trace contextRef="#ctx0" brushRef="#br0" timeOffset="3902">1516 357 22,'0'0'4,"2"0"-1,-2 0 1,2 0-1,2 0 0,2 3-1,5-1 1,-3 4 12,2 0-8,1 3 11,1 0-8,0 3-8,-1 2 6,-1 1 5,0 1-1,-1 3-14,-3-1 0,0 3 0,-2-1 7,-2 1-1,-4 0-7,0 0 13,0 0-1,-4 0-20,-2 1 1,-1 0 0,1-1 0</inkml:trace>
  <inkml:trace contextRef="#ctx0" brushRef="#br0" timeOffset="4953">1822 0 20,'0'0'3,"0"0"1,0 0-1,0 0-1,0 0 0,0 0 0,0 0 0,0 0 0,0 0 0,0 0-1,0 0 1,0 0 0,0 0-1,0 0 0,0 0 0,0 0 0,0 0-1,0 0 1,0 0 0,0 0-1,0 0 1,0 0-1,0 0 0,0 0 0,0 5 1,-4 3-1,2 1 0,0 1 0,0 0 0,0 3 0,-1 2 0,1 0 1,0 3 0,0 3-1,0 1 7,2 2-8,-2 3 0,2 2 1,0 2 0,0 2 0,2 2 0,0 1-1,0 0 1,2 2-1,1 1 1,-1 0 0,0 2 0,0 1 0,0 1 0,0-1 0,2 2 0,-3 0 0,1 1 13,0 1-2,0 0-8,2 1 0,-2-1 0,0 1-1,1-1 0,-1 1 0,-2 3 6,2 0-1,-2 1-1,0 0-1,0 0-7,0 2-6,-2-1 14,2-1-13,-2 1 13,0 1-1,2-2-7,-2 0 1,0 1 6,0 2-1,0-2 0,0-1 6,2 0-2,-2-2-7,2-1 0,1-1-6,-1-2 0,0-1 1,0-2 0,0-3 1,2-1 6,0-3 0,0-4 0,0-1-7,3-2 13,-3-1-1,2-3-1,-2-2-13,0-2-6,0-2 8,0-1-6,-2-2 8,3 0 6,-1-1-7,-2-1 13,2-3-7,-2 2-7,0 0 1,0-1 6,0 0-6,2-1-6,-2 2 7,1-3-6,-1 0 1,0 1 1,0-1 0,0-1 0,0-1 1,-2-1 0,2-1 0,-2-1 0</inkml:trace>
  <inkml:trace contextRef="#ctx0" brushRef="#br0" timeOffset="6132">56 1277 18,'0'0'4,"0"0"-1,0 0-1,0 0 0,0 0 0,2 0 1,2 1-1,2-1 0,0 1-1,3-1 0,1 0 0,0 0 0,1 2 0,3-2 0,-2-2 0,5 2 0,0-1 0,1 1 0,3-1-1,2 1 1,-1-1-1,3 0 1,0 1-1,2-1 0,0-1 0,0 1 0,4 0 1,-2 0-1,2 0 0,2-2 0,2 1 0,2-1 0,2 0 0,1-1 0,3 0 0,1 1 1,1-1 0,1 0-1,1-1 0,1 0 0,-1 1 0,1-2 0,-3 1 0,3-1 1,0 1-1,-3-1 0,3 1 0,-3-1 0,3 2 0,-1-2 0,1 1 0,-3-1 0,3 2 1,-3-1-1,-1 0 0,1 1 0,-1 0 0,-3 1 0,0 0 0,-1 1 0,-3 0 0,0 1 0,0-1 0,-1 1 0,1 0 1,-2 0-1,2 1 0,0 1 1,1-1-1,1 1 1,0 0-1,1 1 0,1-1 0,-2 1 0,0 0 0,1 1 0,1-1-1,-2 2 2,3-2-1,-1 0 0,1 1 0,-1 0 0,2-1 0,3 1 0,-1-2 0,3 1 0,2-1 0,-3 0 0,1 1 0,1-2 0,-1 0 0,-1 0 0,3-2 7,-2 1-1,1 0-8,3-1 0,0-2 1,1 2 0,1-1 0,2-1 1,-2 1 0,0-2-1,-1 0 0,1 1 7,0-1-7,-2-1 0,-1 1 0,1 1 7,0-1-7,-1 1 6,3-2-7,-2 0 0,-2 0 7,1 1-7,-1 2 0,-3-2 0,1 1 0,-2-1 1,-1 2 0,1-1 0,-5-1 1,2 2 6,-1-1-8,-3 1 1,-2-1 0,0 1 7,1 1-7,-3-2-1,-2 1 7,0 0-7,-2 0 7,0 0-7,-2 1 6,-2 0 0,-2 0-7,-2-1 0,-3 2 1,-1 0 0,-3 0 0,-1-2 0,-3 2 7,-1 0 0,-1 1-7,-2 0 0,-2-1 6,1 1 0,-1-1-1,-2-2 6,-2 2-13,0 0 0,0-1 7,0 1-8,0-2 2,-2 1-1,0-3-1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11-26T05:32:51.2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566 9 17,'0'0'3,"0"0"-1,0 0 1,0 0-1,0 0 0,0 0 0,0 0 0,0 0-1,0 0 0,0 0 1,0 0-1,0 0 0,0 0 0,0 0 0,0 0 0,0 0-1,0 0 1,-2 0 0,0-1 0,0 1-1,-2-1 0,2 1 1,0-1-1,0 1 0,0-2 0,0 2 0,0 0 1,0-1 0,0 1-1,2 0 0,-3-1 0,3 1 0,-2 0 1,2 0-1,-2-1 0,2 1 0,-2 0 0,2-1 0,-2 1 0,2 0 1,-2 0-1,0-1 0,2 1 0,-2 1 0,2-1 0,-2 0 0,2 0 0,-2 0 0,2 0 0,-2 1 0,2-1 0,-2 0 0,2 1 0,-2-1 0,2 1 0,-2 0 0,0 1 0,2-1 0,-3 0 0,1 1 0,0-1 0,0 2 0,0 0 0,0 1 0,0 1 0,-2 1 0,2 1 1,0 1 0,-2 2-1,0 0 0,-1 1 0,1 0 1,0 3-1,0-1 0,2 2 0,-2 3 0,2-1 0,2 3 0,-2 3 0,2 1 0,2 4 0,0 4 0,0-1 0,2 2 0,-2 0 0,2-1 0,2-1 0,-1-2 0,1-1 0,0-1 1,0-4-1,0-1 0,1-1 1,-1-2-1,0-3 0,0-2 0,-2-1 0,0-3 0,3 0 0,-3-2 0,0-1 0,-2-1 0,2-2 0,-2 0 0,2-1 0,-2 1 0,0-2 0,3 1 0,-3 0 0,0-1 0,0 0 0,0 2 0,0 1 0,0 0 0,2 2 0,-2 1 0,2 2 0,0 1 0,-1 1 0,1 3 0,0 0 0,-2 0 0,2 3 0,-2-1 0,2 3 0,0 0 0,-2 2 0,0 0 0,1 2 0,-1 2 0,0 1 0,0 1 0,-2 1 0,0 0 0,0 0 0,0 1 0,-2 0 0,2 1 0,0-2 0,-2 0 0,2-1 0,-2 0 0,2-1 0,-3 0 0,3 0 0,0 1 0,0 2 0,0 0 1,3 2-1,-3-2 0,2 0 0,2-3 0,-2-2-1,2-2 0,0-1 0,2-4-1</inkml:trace>
  <inkml:trace contextRef="#ctx0" brushRef="#br0" timeOffset="4416">4 688 19,'0'0'4,"0"0"0,0 0-1,0 0 0,0 0 0,0 0-1,0 0 0,0-1 0,-2-1-1,2 0 1,-2 0-1,2 0 1,0 1-1,0-2 0,0 2 0,0 0 0,0 1 0,0 1-1,2 1 1,2 2 0,0 1 0,2-1-1,0 2 0,3 1 0,1-1 0,0 1 0,5 0 1,-1 0 0,1-1-1,1-1 0,1-1 0,0-1 0,-1 0 0,1-2 0,-1-1-1,-1-1 1,-1 0-1,1-1 1,-3 0-1,0 0 1,-3-2 0,-1 2 0,0-2 0,-2 1 0,-1-1 0,-1 1 0,-2-2 0,0 2 0,0-1 1,-2 2-1,0 0 1,0-1 0,0 1-1,-2 1 7,2 0-7,-2 0 0,2 1-1,-2 0 1,0 2 0,-2 0-1,1 2 1,-1 0-1,2 3 1,-2 0 0,0 1 0,-2 2 0,2-1 0,-3 1 0,3 0 0,-2 0-1,2 0 1,-2-2 0,2 1 0,-1-1 6,1-1 6,0-1-8,2 0 6,-2 0-8,2-2 0,0 0 0,-2-1 6,2 1-1,0-1 5,0-1-20,-1 1 13,1-2 0,0 1-7,2 1 13,-2-2-2,2 0 5,0 0-1,0-1-2,0 1-8,0-1 6,0 1-1,0-1 5,0 2-1,0-2-2,0 0-13,0 0 12,0 0-13,-2 1 13,2-1-1,2 0-1,-2 0-14,-2 1-5,4 1 20,-2 1-20,2 1 14,0 2 6,0 2-7,-2 3 6,3 3-13,1 2 7,-2 5-6,2 4 13,-2 3-14,2 4 1,-2 3-19,2 3 3,0 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8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3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2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28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 sz="2400">
                <a:latin typeface="Arial Black" pitchFamily="34" charset="0"/>
              </a:defRPr>
            </a:lvl1pPr>
            <a:lvl2pPr>
              <a:defRPr sz="2000">
                <a:latin typeface="Arial Black" pitchFamily="34" charset="0"/>
              </a:defRPr>
            </a:lvl2pPr>
            <a:lvl3pPr>
              <a:defRPr sz="1800">
                <a:latin typeface="Arial Black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6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4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0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2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6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9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5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1665-C0A3-4567-B279-D21BF5E6B22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0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3.emf"/><Relationship Id="rId50" Type="http://schemas.openxmlformats.org/officeDocument/2006/relationships/customXml" Target="../ink/ink25.xml"/><Relationship Id="rId55" Type="http://schemas.openxmlformats.org/officeDocument/2006/relationships/image" Target="../media/image27.emf"/><Relationship Id="rId63" Type="http://schemas.openxmlformats.org/officeDocument/2006/relationships/image" Target="../media/image31.emf"/><Relationship Id="rId68" Type="http://schemas.openxmlformats.org/officeDocument/2006/relationships/customXml" Target="../ink/ink34.xml"/><Relationship Id="rId76" Type="http://schemas.openxmlformats.org/officeDocument/2006/relationships/customXml" Target="../ink/ink38.xml"/><Relationship Id="rId7" Type="http://schemas.openxmlformats.org/officeDocument/2006/relationships/image" Target="../media/image3.emf"/><Relationship Id="rId71" Type="http://schemas.openxmlformats.org/officeDocument/2006/relationships/image" Target="../media/image35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4.emf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40" Type="http://schemas.openxmlformats.org/officeDocument/2006/relationships/customXml" Target="../ink/ink20.xml"/><Relationship Id="rId45" Type="http://schemas.openxmlformats.org/officeDocument/2006/relationships/image" Target="../media/image22.emf"/><Relationship Id="rId53" Type="http://schemas.openxmlformats.org/officeDocument/2006/relationships/image" Target="../media/image26.emf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74" Type="http://schemas.openxmlformats.org/officeDocument/2006/relationships/customXml" Target="../ink/ink37.xml"/><Relationship Id="rId79" Type="http://schemas.openxmlformats.org/officeDocument/2006/relationships/image" Target="../media/image39.emf"/><Relationship Id="rId5" Type="http://schemas.openxmlformats.org/officeDocument/2006/relationships/image" Target="../media/image2.emf"/><Relationship Id="rId61" Type="http://schemas.openxmlformats.org/officeDocument/2006/relationships/image" Target="../media/image30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emf"/><Relationship Id="rId73" Type="http://schemas.openxmlformats.org/officeDocument/2006/relationships/image" Target="../media/image36.emf"/><Relationship Id="rId78" Type="http://schemas.openxmlformats.org/officeDocument/2006/relationships/customXml" Target="../ink/ink39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emf"/><Relationship Id="rId77" Type="http://schemas.openxmlformats.org/officeDocument/2006/relationships/image" Target="../media/image38.emf"/><Relationship Id="rId8" Type="http://schemas.openxmlformats.org/officeDocument/2006/relationships/customXml" Target="../ink/ink4.xml"/><Relationship Id="rId51" Type="http://schemas.openxmlformats.org/officeDocument/2006/relationships/image" Target="../media/image25.emf"/><Relationship Id="rId72" Type="http://schemas.openxmlformats.org/officeDocument/2006/relationships/customXml" Target="../ink/ink36.xml"/><Relationship Id="rId3" Type="http://schemas.openxmlformats.org/officeDocument/2006/relationships/image" Target="../media/image1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emf"/><Relationship Id="rId67" Type="http://schemas.openxmlformats.org/officeDocument/2006/relationships/image" Target="../media/image33.emf"/><Relationship Id="rId20" Type="http://schemas.openxmlformats.org/officeDocument/2006/relationships/customXml" Target="../ink/ink10.xml"/><Relationship Id="rId41" Type="http://schemas.openxmlformats.org/officeDocument/2006/relationships/image" Target="../media/image20.emf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emf"/><Relationship Id="rId57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7.emf"/><Relationship Id="rId21" Type="http://schemas.openxmlformats.org/officeDocument/2006/relationships/image" Target="../media/image49.emf"/><Relationship Id="rId42" Type="http://schemas.openxmlformats.org/officeDocument/2006/relationships/customXml" Target="../ink/ink60.xml"/><Relationship Id="rId63" Type="http://schemas.openxmlformats.org/officeDocument/2006/relationships/image" Target="../media/image70.emf"/><Relationship Id="rId84" Type="http://schemas.openxmlformats.org/officeDocument/2006/relationships/customXml" Target="../ink/ink81.xml"/><Relationship Id="rId138" Type="http://schemas.openxmlformats.org/officeDocument/2006/relationships/customXml" Target="../ink/ink108.xml"/><Relationship Id="rId159" Type="http://schemas.openxmlformats.org/officeDocument/2006/relationships/image" Target="../media/image118.emf"/><Relationship Id="rId170" Type="http://schemas.openxmlformats.org/officeDocument/2006/relationships/customXml" Target="../ink/ink124.xml"/><Relationship Id="rId191" Type="http://schemas.openxmlformats.org/officeDocument/2006/relationships/image" Target="../media/image134.emf"/><Relationship Id="rId205" Type="http://schemas.openxmlformats.org/officeDocument/2006/relationships/image" Target="../media/image141.emf"/><Relationship Id="rId226" Type="http://schemas.openxmlformats.org/officeDocument/2006/relationships/customXml" Target="../ink/ink152.xml"/><Relationship Id="rId107" Type="http://schemas.openxmlformats.org/officeDocument/2006/relationships/image" Target="../media/image92.emf"/><Relationship Id="rId11" Type="http://schemas.openxmlformats.org/officeDocument/2006/relationships/image" Target="../media/image44.emf"/><Relationship Id="rId32" Type="http://schemas.openxmlformats.org/officeDocument/2006/relationships/customXml" Target="../ink/ink55.xml"/><Relationship Id="rId53" Type="http://schemas.openxmlformats.org/officeDocument/2006/relationships/image" Target="../media/image65.emf"/><Relationship Id="rId74" Type="http://schemas.openxmlformats.org/officeDocument/2006/relationships/customXml" Target="../ink/ink76.xml"/><Relationship Id="rId128" Type="http://schemas.openxmlformats.org/officeDocument/2006/relationships/customXml" Target="../ink/ink103.xml"/><Relationship Id="rId149" Type="http://schemas.openxmlformats.org/officeDocument/2006/relationships/image" Target="../media/image113.emf"/><Relationship Id="rId5" Type="http://schemas.openxmlformats.org/officeDocument/2006/relationships/image" Target="../media/image41.emf"/><Relationship Id="rId95" Type="http://schemas.openxmlformats.org/officeDocument/2006/relationships/image" Target="../media/image86.emf"/><Relationship Id="rId160" Type="http://schemas.openxmlformats.org/officeDocument/2006/relationships/customXml" Target="../ink/ink119.xml"/><Relationship Id="rId181" Type="http://schemas.openxmlformats.org/officeDocument/2006/relationships/image" Target="../media/image129.emf"/><Relationship Id="rId216" Type="http://schemas.openxmlformats.org/officeDocument/2006/relationships/customXml" Target="../ink/ink147.xml"/><Relationship Id="rId237" Type="http://schemas.openxmlformats.org/officeDocument/2006/relationships/image" Target="../media/image157.emf"/><Relationship Id="rId22" Type="http://schemas.openxmlformats.org/officeDocument/2006/relationships/customXml" Target="../ink/ink50.xml"/><Relationship Id="rId43" Type="http://schemas.openxmlformats.org/officeDocument/2006/relationships/image" Target="../media/image60.emf"/><Relationship Id="rId64" Type="http://schemas.openxmlformats.org/officeDocument/2006/relationships/customXml" Target="../ink/ink71.xml"/><Relationship Id="rId118" Type="http://schemas.openxmlformats.org/officeDocument/2006/relationships/customXml" Target="../ink/ink98.xml"/><Relationship Id="rId139" Type="http://schemas.openxmlformats.org/officeDocument/2006/relationships/image" Target="../media/image108.emf"/><Relationship Id="rId80" Type="http://schemas.openxmlformats.org/officeDocument/2006/relationships/customXml" Target="../ink/ink79.xml"/><Relationship Id="rId85" Type="http://schemas.openxmlformats.org/officeDocument/2006/relationships/image" Target="../media/image81.emf"/><Relationship Id="rId150" Type="http://schemas.openxmlformats.org/officeDocument/2006/relationships/customXml" Target="../ink/ink114.xml"/><Relationship Id="rId155" Type="http://schemas.openxmlformats.org/officeDocument/2006/relationships/image" Target="../media/image116.emf"/><Relationship Id="rId171" Type="http://schemas.openxmlformats.org/officeDocument/2006/relationships/image" Target="../media/image124.emf"/><Relationship Id="rId176" Type="http://schemas.openxmlformats.org/officeDocument/2006/relationships/customXml" Target="../ink/ink127.xml"/><Relationship Id="rId192" Type="http://schemas.openxmlformats.org/officeDocument/2006/relationships/customXml" Target="../ink/ink135.xml"/><Relationship Id="rId197" Type="http://schemas.openxmlformats.org/officeDocument/2006/relationships/image" Target="../media/image137.emf"/><Relationship Id="rId206" Type="http://schemas.openxmlformats.org/officeDocument/2006/relationships/customXml" Target="../ink/ink142.xml"/><Relationship Id="rId227" Type="http://schemas.openxmlformats.org/officeDocument/2006/relationships/image" Target="../media/image152.emf"/><Relationship Id="rId201" Type="http://schemas.openxmlformats.org/officeDocument/2006/relationships/image" Target="../media/image139.emf"/><Relationship Id="rId222" Type="http://schemas.openxmlformats.org/officeDocument/2006/relationships/customXml" Target="../ink/ink150.xml"/><Relationship Id="rId12" Type="http://schemas.openxmlformats.org/officeDocument/2006/relationships/customXml" Target="../ink/ink45.xml"/><Relationship Id="rId17" Type="http://schemas.openxmlformats.org/officeDocument/2006/relationships/image" Target="../media/image47.emf"/><Relationship Id="rId33" Type="http://schemas.openxmlformats.org/officeDocument/2006/relationships/image" Target="../media/image55.emf"/><Relationship Id="rId38" Type="http://schemas.openxmlformats.org/officeDocument/2006/relationships/customXml" Target="../ink/ink58.xml"/><Relationship Id="rId59" Type="http://schemas.openxmlformats.org/officeDocument/2006/relationships/image" Target="../media/image68.emf"/><Relationship Id="rId103" Type="http://schemas.openxmlformats.org/officeDocument/2006/relationships/image" Target="../media/image90.emf"/><Relationship Id="rId108" Type="http://schemas.openxmlformats.org/officeDocument/2006/relationships/customXml" Target="../ink/ink93.xml"/><Relationship Id="rId124" Type="http://schemas.openxmlformats.org/officeDocument/2006/relationships/customXml" Target="../ink/ink101.xml"/><Relationship Id="rId129" Type="http://schemas.openxmlformats.org/officeDocument/2006/relationships/image" Target="../media/image103.emf"/><Relationship Id="rId54" Type="http://schemas.openxmlformats.org/officeDocument/2006/relationships/customXml" Target="../ink/ink66.xml"/><Relationship Id="rId70" Type="http://schemas.openxmlformats.org/officeDocument/2006/relationships/customXml" Target="../ink/ink74.xml"/><Relationship Id="rId75" Type="http://schemas.openxmlformats.org/officeDocument/2006/relationships/image" Target="../media/image76.emf"/><Relationship Id="rId91" Type="http://schemas.openxmlformats.org/officeDocument/2006/relationships/image" Target="../media/image84.emf"/><Relationship Id="rId96" Type="http://schemas.openxmlformats.org/officeDocument/2006/relationships/customXml" Target="../ink/ink87.xml"/><Relationship Id="rId140" Type="http://schemas.openxmlformats.org/officeDocument/2006/relationships/customXml" Target="../ink/ink109.xml"/><Relationship Id="rId145" Type="http://schemas.openxmlformats.org/officeDocument/2006/relationships/image" Target="../media/image111.emf"/><Relationship Id="rId161" Type="http://schemas.openxmlformats.org/officeDocument/2006/relationships/image" Target="../media/image119.emf"/><Relationship Id="rId166" Type="http://schemas.openxmlformats.org/officeDocument/2006/relationships/customXml" Target="../ink/ink122.xml"/><Relationship Id="rId182" Type="http://schemas.openxmlformats.org/officeDocument/2006/relationships/customXml" Target="../ink/ink130.xml"/><Relationship Id="rId187" Type="http://schemas.openxmlformats.org/officeDocument/2006/relationships/image" Target="../media/image132.emf"/><Relationship Id="rId217" Type="http://schemas.openxmlformats.org/officeDocument/2006/relationships/image" Target="../media/image14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212" Type="http://schemas.openxmlformats.org/officeDocument/2006/relationships/customXml" Target="../ink/ink145.xml"/><Relationship Id="rId233" Type="http://schemas.openxmlformats.org/officeDocument/2006/relationships/image" Target="../media/image155.emf"/><Relationship Id="rId238" Type="http://schemas.openxmlformats.org/officeDocument/2006/relationships/customXml" Target="../ink/ink158.xml"/><Relationship Id="rId23" Type="http://schemas.openxmlformats.org/officeDocument/2006/relationships/image" Target="../media/image50.emf"/><Relationship Id="rId28" Type="http://schemas.openxmlformats.org/officeDocument/2006/relationships/customXml" Target="../ink/ink53.xml"/><Relationship Id="rId49" Type="http://schemas.openxmlformats.org/officeDocument/2006/relationships/image" Target="../media/image63.emf"/><Relationship Id="rId114" Type="http://schemas.openxmlformats.org/officeDocument/2006/relationships/customXml" Target="../ink/ink96.xml"/><Relationship Id="rId119" Type="http://schemas.openxmlformats.org/officeDocument/2006/relationships/image" Target="../media/image98.emf"/><Relationship Id="rId44" Type="http://schemas.openxmlformats.org/officeDocument/2006/relationships/customXml" Target="../ink/ink61.xml"/><Relationship Id="rId60" Type="http://schemas.openxmlformats.org/officeDocument/2006/relationships/customXml" Target="../ink/ink69.xml"/><Relationship Id="rId65" Type="http://schemas.openxmlformats.org/officeDocument/2006/relationships/image" Target="../media/image71.emf"/><Relationship Id="rId81" Type="http://schemas.openxmlformats.org/officeDocument/2006/relationships/image" Target="../media/image79.emf"/><Relationship Id="rId86" Type="http://schemas.openxmlformats.org/officeDocument/2006/relationships/customXml" Target="../ink/ink82.xml"/><Relationship Id="rId130" Type="http://schemas.openxmlformats.org/officeDocument/2006/relationships/customXml" Target="../ink/ink104.xml"/><Relationship Id="rId135" Type="http://schemas.openxmlformats.org/officeDocument/2006/relationships/image" Target="../media/image106.emf"/><Relationship Id="rId151" Type="http://schemas.openxmlformats.org/officeDocument/2006/relationships/image" Target="../media/image114.emf"/><Relationship Id="rId156" Type="http://schemas.openxmlformats.org/officeDocument/2006/relationships/customXml" Target="../ink/ink117.xml"/><Relationship Id="rId177" Type="http://schemas.openxmlformats.org/officeDocument/2006/relationships/image" Target="../media/image127.emf"/><Relationship Id="rId198" Type="http://schemas.openxmlformats.org/officeDocument/2006/relationships/customXml" Target="../ink/ink138.xml"/><Relationship Id="rId172" Type="http://schemas.openxmlformats.org/officeDocument/2006/relationships/customXml" Target="../ink/ink125.xml"/><Relationship Id="rId193" Type="http://schemas.openxmlformats.org/officeDocument/2006/relationships/image" Target="../media/image135.emf"/><Relationship Id="rId202" Type="http://schemas.openxmlformats.org/officeDocument/2006/relationships/customXml" Target="../ink/ink140.xml"/><Relationship Id="rId207" Type="http://schemas.openxmlformats.org/officeDocument/2006/relationships/image" Target="../media/image142.emf"/><Relationship Id="rId223" Type="http://schemas.openxmlformats.org/officeDocument/2006/relationships/image" Target="../media/image150.emf"/><Relationship Id="rId228" Type="http://schemas.openxmlformats.org/officeDocument/2006/relationships/customXml" Target="../ink/ink153.xml"/><Relationship Id="rId13" Type="http://schemas.openxmlformats.org/officeDocument/2006/relationships/image" Target="../media/image45.emf"/><Relationship Id="rId18" Type="http://schemas.openxmlformats.org/officeDocument/2006/relationships/customXml" Target="../ink/ink48.xml"/><Relationship Id="rId39" Type="http://schemas.openxmlformats.org/officeDocument/2006/relationships/image" Target="../media/image58.emf"/><Relationship Id="rId109" Type="http://schemas.openxmlformats.org/officeDocument/2006/relationships/image" Target="../media/image93.emf"/><Relationship Id="rId34" Type="http://schemas.openxmlformats.org/officeDocument/2006/relationships/customXml" Target="../ink/ink56.xml"/><Relationship Id="rId50" Type="http://schemas.openxmlformats.org/officeDocument/2006/relationships/customXml" Target="../ink/ink64.xml"/><Relationship Id="rId55" Type="http://schemas.openxmlformats.org/officeDocument/2006/relationships/image" Target="../media/image66.emf"/><Relationship Id="rId76" Type="http://schemas.openxmlformats.org/officeDocument/2006/relationships/customXml" Target="../ink/ink77.xml"/><Relationship Id="rId97" Type="http://schemas.openxmlformats.org/officeDocument/2006/relationships/image" Target="../media/image87.emf"/><Relationship Id="rId104" Type="http://schemas.openxmlformats.org/officeDocument/2006/relationships/customXml" Target="../ink/ink91.xml"/><Relationship Id="rId120" Type="http://schemas.openxmlformats.org/officeDocument/2006/relationships/customXml" Target="../ink/ink99.xml"/><Relationship Id="rId125" Type="http://schemas.openxmlformats.org/officeDocument/2006/relationships/image" Target="../media/image101.emf"/><Relationship Id="rId141" Type="http://schemas.openxmlformats.org/officeDocument/2006/relationships/image" Target="../media/image109.emf"/><Relationship Id="rId146" Type="http://schemas.openxmlformats.org/officeDocument/2006/relationships/customXml" Target="../ink/ink112.xml"/><Relationship Id="rId167" Type="http://schemas.openxmlformats.org/officeDocument/2006/relationships/image" Target="../media/image122.emf"/><Relationship Id="rId188" Type="http://schemas.openxmlformats.org/officeDocument/2006/relationships/customXml" Target="../ink/ink133.xml"/><Relationship Id="rId7" Type="http://schemas.openxmlformats.org/officeDocument/2006/relationships/image" Target="../media/image42.emf"/><Relationship Id="rId71" Type="http://schemas.openxmlformats.org/officeDocument/2006/relationships/image" Target="../media/image74.emf"/><Relationship Id="rId92" Type="http://schemas.openxmlformats.org/officeDocument/2006/relationships/customXml" Target="../ink/ink85.xml"/><Relationship Id="rId162" Type="http://schemas.openxmlformats.org/officeDocument/2006/relationships/customXml" Target="../ink/ink120.xml"/><Relationship Id="rId183" Type="http://schemas.openxmlformats.org/officeDocument/2006/relationships/image" Target="../media/image130.emf"/><Relationship Id="rId213" Type="http://schemas.openxmlformats.org/officeDocument/2006/relationships/image" Target="../media/image145.emf"/><Relationship Id="rId218" Type="http://schemas.openxmlformats.org/officeDocument/2006/relationships/customXml" Target="../ink/ink148.xml"/><Relationship Id="rId234" Type="http://schemas.openxmlformats.org/officeDocument/2006/relationships/customXml" Target="../ink/ink156.xml"/><Relationship Id="rId239" Type="http://schemas.openxmlformats.org/officeDocument/2006/relationships/image" Target="../media/image158.emf"/><Relationship Id="rId2" Type="http://schemas.openxmlformats.org/officeDocument/2006/relationships/customXml" Target="../ink/ink40.xml"/><Relationship Id="rId29" Type="http://schemas.openxmlformats.org/officeDocument/2006/relationships/image" Target="../media/image53.emf"/><Relationship Id="rId24" Type="http://schemas.openxmlformats.org/officeDocument/2006/relationships/customXml" Target="../ink/ink51.xml"/><Relationship Id="rId40" Type="http://schemas.openxmlformats.org/officeDocument/2006/relationships/customXml" Target="../ink/ink59.xml"/><Relationship Id="rId45" Type="http://schemas.openxmlformats.org/officeDocument/2006/relationships/image" Target="../media/image61.emf"/><Relationship Id="rId66" Type="http://schemas.openxmlformats.org/officeDocument/2006/relationships/customXml" Target="../ink/ink72.xml"/><Relationship Id="rId87" Type="http://schemas.openxmlformats.org/officeDocument/2006/relationships/image" Target="../media/image82.emf"/><Relationship Id="rId110" Type="http://schemas.openxmlformats.org/officeDocument/2006/relationships/customXml" Target="../ink/ink94.xml"/><Relationship Id="rId115" Type="http://schemas.openxmlformats.org/officeDocument/2006/relationships/image" Target="../media/image96.emf"/><Relationship Id="rId131" Type="http://schemas.openxmlformats.org/officeDocument/2006/relationships/image" Target="../media/image104.emf"/><Relationship Id="rId136" Type="http://schemas.openxmlformats.org/officeDocument/2006/relationships/customXml" Target="../ink/ink107.xml"/><Relationship Id="rId157" Type="http://schemas.openxmlformats.org/officeDocument/2006/relationships/image" Target="../media/image117.emf"/><Relationship Id="rId178" Type="http://schemas.openxmlformats.org/officeDocument/2006/relationships/customXml" Target="../ink/ink128.xml"/><Relationship Id="rId61" Type="http://schemas.openxmlformats.org/officeDocument/2006/relationships/image" Target="../media/image69.emf"/><Relationship Id="rId82" Type="http://schemas.openxmlformats.org/officeDocument/2006/relationships/customXml" Target="../ink/ink80.xml"/><Relationship Id="rId152" Type="http://schemas.openxmlformats.org/officeDocument/2006/relationships/customXml" Target="../ink/ink115.xml"/><Relationship Id="rId173" Type="http://schemas.openxmlformats.org/officeDocument/2006/relationships/image" Target="../media/image125.emf"/><Relationship Id="rId194" Type="http://schemas.openxmlformats.org/officeDocument/2006/relationships/customXml" Target="../ink/ink136.xml"/><Relationship Id="rId199" Type="http://schemas.openxmlformats.org/officeDocument/2006/relationships/image" Target="../media/image138.emf"/><Relationship Id="rId203" Type="http://schemas.openxmlformats.org/officeDocument/2006/relationships/image" Target="../media/image140.emf"/><Relationship Id="rId208" Type="http://schemas.openxmlformats.org/officeDocument/2006/relationships/customXml" Target="../ink/ink143.xml"/><Relationship Id="rId229" Type="http://schemas.openxmlformats.org/officeDocument/2006/relationships/image" Target="../media/image153.emf"/><Relationship Id="rId19" Type="http://schemas.openxmlformats.org/officeDocument/2006/relationships/image" Target="../media/image48.emf"/><Relationship Id="rId224" Type="http://schemas.openxmlformats.org/officeDocument/2006/relationships/customXml" Target="../ink/ink151.xml"/><Relationship Id="rId14" Type="http://schemas.openxmlformats.org/officeDocument/2006/relationships/customXml" Target="../ink/ink46.xml"/><Relationship Id="rId30" Type="http://schemas.openxmlformats.org/officeDocument/2006/relationships/customXml" Target="../ink/ink54.xml"/><Relationship Id="rId35" Type="http://schemas.openxmlformats.org/officeDocument/2006/relationships/image" Target="../media/image56.emf"/><Relationship Id="rId56" Type="http://schemas.openxmlformats.org/officeDocument/2006/relationships/customXml" Target="../ink/ink67.xml"/><Relationship Id="rId77" Type="http://schemas.openxmlformats.org/officeDocument/2006/relationships/image" Target="../media/image77.emf"/><Relationship Id="rId100" Type="http://schemas.openxmlformats.org/officeDocument/2006/relationships/customXml" Target="../ink/ink89.xml"/><Relationship Id="rId105" Type="http://schemas.openxmlformats.org/officeDocument/2006/relationships/image" Target="../media/image91.emf"/><Relationship Id="rId126" Type="http://schemas.openxmlformats.org/officeDocument/2006/relationships/customXml" Target="../ink/ink102.xml"/><Relationship Id="rId147" Type="http://schemas.openxmlformats.org/officeDocument/2006/relationships/image" Target="../media/image112.emf"/><Relationship Id="rId168" Type="http://schemas.openxmlformats.org/officeDocument/2006/relationships/customXml" Target="../ink/ink123.xml"/><Relationship Id="rId8" Type="http://schemas.openxmlformats.org/officeDocument/2006/relationships/customXml" Target="../ink/ink43.xml"/><Relationship Id="rId51" Type="http://schemas.openxmlformats.org/officeDocument/2006/relationships/image" Target="../media/image64.emf"/><Relationship Id="rId72" Type="http://schemas.openxmlformats.org/officeDocument/2006/relationships/customXml" Target="../ink/ink75.xml"/><Relationship Id="rId93" Type="http://schemas.openxmlformats.org/officeDocument/2006/relationships/image" Target="../media/image85.emf"/><Relationship Id="rId98" Type="http://schemas.openxmlformats.org/officeDocument/2006/relationships/customXml" Target="../ink/ink88.xml"/><Relationship Id="rId121" Type="http://schemas.openxmlformats.org/officeDocument/2006/relationships/image" Target="../media/image99.emf"/><Relationship Id="rId142" Type="http://schemas.openxmlformats.org/officeDocument/2006/relationships/customXml" Target="../ink/ink110.xml"/><Relationship Id="rId163" Type="http://schemas.openxmlformats.org/officeDocument/2006/relationships/image" Target="../media/image120.emf"/><Relationship Id="rId184" Type="http://schemas.openxmlformats.org/officeDocument/2006/relationships/customXml" Target="../ink/ink131.xml"/><Relationship Id="rId189" Type="http://schemas.openxmlformats.org/officeDocument/2006/relationships/image" Target="../media/image133.emf"/><Relationship Id="rId219" Type="http://schemas.openxmlformats.org/officeDocument/2006/relationships/image" Target="../media/image148.emf"/><Relationship Id="rId3" Type="http://schemas.openxmlformats.org/officeDocument/2006/relationships/image" Target="../media/image40.emf"/><Relationship Id="rId214" Type="http://schemas.openxmlformats.org/officeDocument/2006/relationships/customXml" Target="../ink/ink146.xml"/><Relationship Id="rId230" Type="http://schemas.openxmlformats.org/officeDocument/2006/relationships/customXml" Target="../ink/ink154.xml"/><Relationship Id="rId235" Type="http://schemas.openxmlformats.org/officeDocument/2006/relationships/image" Target="../media/image156.emf"/><Relationship Id="rId25" Type="http://schemas.openxmlformats.org/officeDocument/2006/relationships/image" Target="../media/image51.emf"/><Relationship Id="rId46" Type="http://schemas.openxmlformats.org/officeDocument/2006/relationships/customXml" Target="../ink/ink62.xml"/><Relationship Id="rId67" Type="http://schemas.openxmlformats.org/officeDocument/2006/relationships/image" Target="../media/image72.emf"/><Relationship Id="rId116" Type="http://schemas.openxmlformats.org/officeDocument/2006/relationships/customXml" Target="../ink/ink97.xml"/><Relationship Id="rId137" Type="http://schemas.openxmlformats.org/officeDocument/2006/relationships/image" Target="../media/image107.emf"/><Relationship Id="rId158" Type="http://schemas.openxmlformats.org/officeDocument/2006/relationships/customXml" Target="../ink/ink118.xml"/><Relationship Id="rId20" Type="http://schemas.openxmlformats.org/officeDocument/2006/relationships/customXml" Target="../ink/ink49.xml"/><Relationship Id="rId41" Type="http://schemas.openxmlformats.org/officeDocument/2006/relationships/image" Target="../media/image59.emf"/><Relationship Id="rId62" Type="http://schemas.openxmlformats.org/officeDocument/2006/relationships/customXml" Target="../ink/ink70.xml"/><Relationship Id="rId83" Type="http://schemas.openxmlformats.org/officeDocument/2006/relationships/image" Target="../media/image80.emf"/><Relationship Id="rId88" Type="http://schemas.openxmlformats.org/officeDocument/2006/relationships/customXml" Target="../ink/ink83.xml"/><Relationship Id="rId111" Type="http://schemas.openxmlformats.org/officeDocument/2006/relationships/image" Target="../media/image94.emf"/><Relationship Id="rId132" Type="http://schemas.openxmlformats.org/officeDocument/2006/relationships/customXml" Target="../ink/ink105.xml"/><Relationship Id="rId153" Type="http://schemas.openxmlformats.org/officeDocument/2006/relationships/image" Target="../media/image115.emf"/><Relationship Id="rId174" Type="http://schemas.openxmlformats.org/officeDocument/2006/relationships/customXml" Target="../ink/ink126.xml"/><Relationship Id="rId179" Type="http://schemas.openxmlformats.org/officeDocument/2006/relationships/image" Target="../media/image128.emf"/><Relationship Id="rId195" Type="http://schemas.openxmlformats.org/officeDocument/2006/relationships/image" Target="../media/image136.emf"/><Relationship Id="rId209" Type="http://schemas.openxmlformats.org/officeDocument/2006/relationships/image" Target="../media/image143.emf"/><Relationship Id="rId190" Type="http://schemas.openxmlformats.org/officeDocument/2006/relationships/customXml" Target="../ink/ink134.xml"/><Relationship Id="rId204" Type="http://schemas.openxmlformats.org/officeDocument/2006/relationships/customXml" Target="../ink/ink141.xml"/><Relationship Id="rId220" Type="http://schemas.openxmlformats.org/officeDocument/2006/relationships/customXml" Target="../ink/ink149.xml"/><Relationship Id="rId225" Type="http://schemas.openxmlformats.org/officeDocument/2006/relationships/image" Target="../media/image151.emf"/><Relationship Id="rId15" Type="http://schemas.openxmlformats.org/officeDocument/2006/relationships/image" Target="../media/image46.emf"/><Relationship Id="rId36" Type="http://schemas.openxmlformats.org/officeDocument/2006/relationships/customXml" Target="../ink/ink57.xml"/><Relationship Id="rId57" Type="http://schemas.openxmlformats.org/officeDocument/2006/relationships/image" Target="../media/image67.emf"/><Relationship Id="rId106" Type="http://schemas.openxmlformats.org/officeDocument/2006/relationships/customXml" Target="../ink/ink92.xml"/><Relationship Id="rId127" Type="http://schemas.openxmlformats.org/officeDocument/2006/relationships/image" Target="../media/image102.emf"/><Relationship Id="rId10" Type="http://schemas.openxmlformats.org/officeDocument/2006/relationships/customXml" Target="../ink/ink44.xml"/><Relationship Id="rId31" Type="http://schemas.openxmlformats.org/officeDocument/2006/relationships/image" Target="../media/image54.emf"/><Relationship Id="rId52" Type="http://schemas.openxmlformats.org/officeDocument/2006/relationships/customXml" Target="../ink/ink65.xml"/><Relationship Id="rId73" Type="http://schemas.openxmlformats.org/officeDocument/2006/relationships/image" Target="../media/image75.emf"/><Relationship Id="rId78" Type="http://schemas.openxmlformats.org/officeDocument/2006/relationships/customXml" Target="../ink/ink78.xml"/><Relationship Id="rId94" Type="http://schemas.openxmlformats.org/officeDocument/2006/relationships/customXml" Target="../ink/ink86.xml"/><Relationship Id="rId99" Type="http://schemas.openxmlformats.org/officeDocument/2006/relationships/image" Target="../media/image88.emf"/><Relationship Id="rId101" Type="http://schemas.openxmlformats.org/officeDocument/2006/relationships/image" Target="../media/image89.emf"/><Relationship Id="rId122" Type="http://schemas.openxmlformats.org/officeDocument/2006/relationships/customXml" Target="../ink/ink100.xml"/><Relationship Id="rId143" Type="http://schemas.openxmlformats.org/officeDocument/2006/relationships/image" Target="../media/image110.emf"/><Relationship Id="rId148" Type="http://schemas.openxmlformats.org/officeDocument/2006/relationships/customXml" Target="../ink/ink113.xml"/><Relationship Id="rId164" Type="http://schemas.openxmlformats.org/officeDocument/2006/relationships/customXml" Target="../ink/ink121.xml"/><Relationship Id="rId169" Type="http://schemas.openxmlformats.org/officeDocument/2006/relationships/image" Target="../media/image123.emf"/><Relationship Id="rId185" Type="http://schemas.openxmlformats.org/officeDocument/2006/relationships/image" Target="../media/image131.emf"/><Relationship Id="rId4" Type="http://schemas.openxmlformats.org/officeDocument/2006/relationships/customXml" Target="../ink/ink41.xml"/><Relationship Id="rId9" Type="http://schemas.openxmlformats.org/officeDocument/2006/relationships/image" Target="../media/image43.emf"/><Relationship Id="rId180" Type="http://schemas.openxmlformats.org/officeDocument/2006/relationships/customXml" Target="../ink/ink129.xml"/><Relationship Id="rId210" Type="http://schemas.openxmlformats.org/officeDocument/2006/relationships/customXml" Target="../ink/ink144.xml"/><Relationship Id="rId215" Type="http://schemas.openxmlformats.org/officeDocument/2006/relationships/image" Target="../media/image146.emf"/><Relationship Id="rId236" Type="http://schemas.openxmlformats.org/officeDocument/2006/relationships/customXml" Target="../ink/ink157.xml"/><Relationship Id="rId26" Type="http://schemas.openxmlformats.org/officeDocument/2006/relationships/customXml" Target="../ink/ink52.xml"/><Relationship Id="rId231" Type="http://schemas.openxmlformats.org/officeDocument/2006/relationships/image" Target="../media/image154.emf"/><Relationship Id="rId47" Type="http://schemas.openxmlformats.org/officeDocument/2006/relationships/image" Target="../media/image62.emf"/><Relationship Id="rId68" Type="http://schemas.openxmlformats.org/officeDocument/2006/relationships/customXml" Target="../ink/ink73.xml"/><Relationship Id="rId89" Type="http://schemas.openxmlformats.org/officeDocument/2006/relationships/image" Target="../media/image83.emf"/><Relationship Id="rId112" Type="http://schemas.openxmlformats.org/officeDocument/2006/relationships/customXml" Target="../ink/ink95.xml"/><Relationship Id="rId133" Type="http://schemas.openxmlformats.org/officeDocument/2006/relationships/image" Target="../media/image105.emf"/><Relationship Id="rId154" Type="http://schemas.openxmlformats.org/officeDocument/2006/relationships/customXml" Target="../ink/ink116.xml"/><Relationship Id="rId175" Type="http://schemas.openxmlformats.org/officeDocument/2006/relationships/image" Target="../media/image126.emf"/><Relationship Id="rId196" Type="http://schemas.openxmlformats.org/officeDocument/2006/relationships/customXml" Target="../ink/ink137.xml"/><Relationship Id="rId200" Type="http://schemas.openxmlformats.org/officeDocument/2006/relationships/customXml" Target="../ink/ink139.xml"/><Relationship Id="rId16" Type="http://schemas.openxmlformats.org/officeDocument/2006/relationships/customXml" Target="../ink/ink47.xml"/><Relationship Id="rId221" Type="http://schemas.openxmlformats.org/officeDocument/2006/relationships/image" Target="../media/image149.emf"/><Relationship Id="rId37" Type="http://schemas.openxmlformats.org/officeDocument/2006/relationships/image" Target="../media/image57.emf"/><Relationship Id="rId58" Type="http://schemas.openxmlformats.org/officeDocument/2006/relationships/customXml" Target="../ink/ink68.xml"/><Relationship Id="rId79" Type="http://schemas.openxmlformats.org/officeDocument/2006/relationships/image" Target="../media/image78.emf"/><Relationship Id="rId102" Type="http://schemas.openxmlformats.org/officeDocument/2006/relationships/customXml" Target="../ink/ink90.xml"/><Relationship Id="rId123" Type="http://schemas.openxmlformats.org/officeDocument/2006/relationships/image" Target="../media/image100.emf"/><Relationship Id="rId144" Type="http://schemas.openxmlformats.org/officeDocument/2006/relationships/customXml" Target="../ink/ink111.xml"/><Relationship Id="rId90" Type="http://schemas.openxmlformats.org/officeDocument/2006/relationships/customXml" Target="../ink/ink84.xml"/><Relationship Id="rId165" Type="http://schemas.openxmlformats.org/officeDocument/2006/relationships/image" Target="../media/image121.emf"/><Relationship Id="rId186" Type="http://schemas.openxmlformats.org/officeDocument/2006/relationships/customXml" Target="../ink/ink132.xml"/><Relationship Id="rId211" Type="http://schemas.openxmlformats.org/officeDocument/2006/relationships/image" Target="../media/image144.emf"/><Relationship Id="rId232" Type="http://schemas.openxmlformats.org/officeDocument/2006/relationships/customXml" Target="../ink/ink155.xml"/><Relationship Id="rId27" Type="http://schemas.openxmlformats.org/officeDocument/2006/relationships/image" Target="../media/image52.emf"/><Relationship Id="rId48" Type="http://schemas.openxmlformats.org/officeDocument/2006/relationships/customXml" Target="../ink/ink63.xml"/><Relationship Id="rId69" Type="http://schemas.openxmlformats.org/officeDocument/2006/relationships/image" Target="../media/image73.emf"/><Relationship Id="rId113" Type="http://schemas.openxmlformats.org/officeDocument/2006/relationships/image" Target="../media/image95.emf"/><Relationship Id="rId134" Type="http://schemas.openxmlformats.org/officeDocument/2006/relationships/customXml" Target="../ink/ink10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1.xml"/><Relationship Id="rId13" Type="http://schemas.openxmlformats.org/officeDocument/2006/relationships/image" Target="../media/image163.emf"/><Relationship Id="rId18" Type="http://schemas.openxmlformats.org/officeDocument/2006/relationships/customXml" Target="../ink/ink166.xml"/><Relationship Id="rId26" Type="http://schemas.openxmlformats.org/officeDocument/2006/relationships/customXml" Target="../ink/ink170.xml"/><Relationship Id="rId39" Type="http://schemas.openxmlformats.org/officeDocument/2006/relationships/image" Target="../media/image176.emf"/><Relationship Id="rId3" Type="http://schemas.openxmlformats.org/officeDocument/2006/relationships/image" Target="../media/image1.png"/><Relationship Id="rId21" Type="http://schemas.openxmlformats.org/officeDocument/2006/relationships/image" Target="../media/image167.emf"/><Relationship Id="rId34" Type="http://schemas.openxmlformats.org/officeDocument/2006/relationships/customXml" Target="../ink/ink174.xml"/><Relationship Id="rId42" Type="http://schemas.openxmlformats.org/officeDocument/2006/relationships/customXml" Target="../ink/ink178.xml"/><Relationship Id="rId47" Type="http://schemas.openxmlformats.org/officeDocument/2006/relationships/image" Target="../media/image180.emf"/><Relationship Id="rId7" Type="http://schemas.openxmlformats.org/officeDocument/2006/relationships/image" Target="../media/image160.emf"/><Relationship Id="rId12" Type="http://schemas.openxmlformats.org/officeDocument/2006/relationships/customXml" Target="../ink/ink163.xml"/><Relationship Id="rId17" Type="http://schemas.openxmlformats.org/officeDocument/2006/relationships/image" Target="../media/image165.emf"/><Relationship Id="rId25" Type="http://schemas.openxmlformats.org/officeDocument/2006/relationships/image" Target="../media/image169.emf"/><Relationship Id="rId33" Type="http://schemas.openxmlformats.org/officeDocument/2006/relationships/image" Target="../media/image173.emf"/><Relationship Id="rId38" Type="http://schemas.openxmlformats.org/officeDocument/2006/relationships/customXml" Target="../ink/ink176.xml"/><Relationship Id="rId46" Type="http://schemas.openxmlformats.org/officeDocument/2006/relationships/customXml" Target="../ink/ink180.xml"/><Relationship Id="rId16" Type="http://schemas.openxmlformats.org/officeDocument/2006/relationships/customXml" Target="../ink/ink165.xml"/><Relationship Id="rId20" Type="http://schemas.openxmlformats.org/officeDocument/2006/relationships/customXml" Target="../ink/ink167.xml"/><Relationship Id="rId29" Type="http://schemas.openxmlformats.org/officeDocument/2006/relationships/image" Target="../media/image171.emf"/><Relationship Id="rId41" Type="http://schemas.openxmlformats.org/officeDocument/2006/relationships/image" Target="../media/image17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0.xml"/><Relationship Id="rId11" Type="http://schemas.openxmlformats.org/officeDocument/2006/relationships/image" Target="../media/image162.emf"/><Relationship Id="rId24" Type="http://schemas.openxmlformats.org/officeDocument/2006/relationships/customXml" Target="../ink/ink169.xml"/><Relationship Id="rId32" Type="http://schemas.openxmlformats.org/officeDocument/2006/relationships/customXml" Target="../ink/ink173.xml"/><Relationship Id="rId37" Type="http://schemas.openxmlformats.org/officeDocument/2006/relationships/image" Target="../media/image175.emf"/><Relationship Id="rId40" Type="http://schemas.openxmlformats.org/officeDocument/2006/relationships/customXml" Target="../ink/ink177.xml"/><Relationship Id="rId45" Type="http://schemas.openxmlformats.org/officeDocument/2006/relationships/image" Target="../media/image179.emf"/><Relationship Id="rId5" Type="http://schemas.openxmlformats.org/officeDocument/2006/relationships/image" Target="../media/image159.emf"/><Relationship Id="rId15" Type="http://schemas.openxmlformats.org/officeDocument/2006/relationships/image" Target="../media/image164.emf"/><Relationship Id="rId23" Type="http://schemas.openxmlformats.org/officeDocument/2006/relationships/image" Target="../media/image168.emf"/><Relationship Id="rId28" Type="http://schemas.openxmlformats.org/officeDocument/2006/relationships/customXml" Target="../ink/ink171.xml"/><Relationship Id="rId36" Type="http://schemas.openxmlformats.org/officeDocument/2006/relationships/customXml" Target="../ink/ink175.xml"/><Relationship Id="rId49" Type="http://schemas.openxmlformats.org/officeDocument/2006/relationships/image" Target="../media/image181.emf"/><Relationship Id="rId10" Type="http://schemas.openxmlformats.org/officeDocument/2006/relationships/customXml" Target="../ink/ink162.xml"/><Relationship Id="rId19" Type="http://schemas.openxmlformats.org/officeDocument/2006/relationships/image" Target="../media/image166.emf"/><Relationship Id="rId31" Type="http://schemas.openxmlformats.org/officeDocument/2006/relationships/image" Target="../media/image172.emf"/><Relationship Id="rId44" Type="http://schemas.openxmlformats.org/officeDocument/2006/relationships/customXml" Target="../ink/ink179.xml"/><Relationship Id="rId4" Type="http://schemas.openxmlformats.org/officeDocument/2006/relationships/customXml" Target="../ink/ink159.xml"/><Relationship Id="rId9" Type="http://schemas.openxmlformats.org/officeDocument/2006/relationships/image" Target="../media/image161.emf"/><Relationship Id="rId14" Type="http://schemas.openxmlformats.org/officeDocument/2006/relationships/customXml" Target="../ink/ink164.xml"/><Relationship Id="rId22" Type="http://schemas.openxmlformats.org/officeDocument/2006/relationships/customXml" Target="../ink/ink168.xml"/><Relationship Id="rId27" Type="http://schemas.openxmlformats.org/officeDocument/2006/relationships/image" Target="../media/image170.emf"/><Relationship Id="rId30" Type="http://schemas.openxmlformats.org/officeDocument/2006/relationships/customXml" Target="../ink/ink172.xml"/><Relationship Id="rId35" Type="http://schemas.openxmlformats.org/officeDocument/2006/relationships/image" Target="../media/image174.emf"/><Relationship Id="rId43" Type="http://schemas.openxmlformats.org/officeDocument/2006/relationships/image" Target="../media/image178.emf"/><Relationship Id="rId48" Type="http://schemas.openxmlformats.org/officeDocument/2006/relationships/customXml" Target="../ink/ink18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3.xml"/><Relationship Id="rId21" Type="http://schemas.openxmlformats.org/officeDocument/2006/relationships/image" Target="../media/image190.emf"/><Relationship Id="rId34" Type="http://schemas.openxmlformats.org/officeDocument/2006/relationships/customXml" Target="../ink/ink197.xml"/><Relationship Id="rId42" Type="http://schemas.openxmlformats.org/officeDocument/2006/relationships/customXml" Target="../ink/ink201.xml"/><Relationship Id="rId47" Type="http://schemas.openxmlformats.org/officeDocument/2006/relationships/image" Target="../media/image203.emf"/><Relationship Id="rId50" Type="http://schemas.openxmlformats.org/officeDocument/2006/relationships/customXml" Target="../ink/ink205.xml"/><Relationship Id="rId55" Type="http://schemas.openxmlformats.org/officeDocument/2006/relationships/image" Target="../media/image207.emf"/><Relationship Id="rId63" Type="http://schemas.openxmlformats.org/officeDocument/2006/relationships/image" Target="../media/image211.emf"/><Relationship Id="rId68" Type="http://schemas.openxmlformats.org/officeDocument/2006/relationships/customXml" Target="../ink/ink214.xml"/><Relationship Id="rId76" Type="http://schemas.openxmlformats.org/officeDocument/2006/relationships/customXml" Target="../ink/ink218.xml"/><Relationship Id="rId84" Type="http://schemas.openxmlformats.org/officeDocument/2006/relationships/customXml" Target="../ink/ink222.xml"/><Relationship Id="rId89" Type="http://schemas.openxmlformats.org/officeDocument/2006/relationships/image" Target="../media/image224.emf"/><Relationship Id="rId97" Type="http://schemas.openxmlformats.org/officeDocument/2006/relationships/image" Target="../media/image228.emf"/><Relationship Id="rId7" Type="http://schemas.openxmlformats.org/officeDocument/2006/relationships/image" Target="../media/image183.emf"/><Relationship Id="rId71" Type="http://schemas.openxmlformats.org/officeDocument/2006/relationships/image" Target="../media/image215.emf"/><Relationship Id="rId92" Type="http://schemas.openxmlformats.org/officeDocument/2006/relationships/customXml" Target="../ink/ink226.xml"/><Relationship Id="rId16" Type="http://schemas.openxmlformats.org/officeDocument/2006/relationships/customXml" Target="../ink/ink188.xml"/><Relationship Id="rId29" Type="http://schemas.openxmlformats.org/officeDocument/2006/relationships/image" Target="../media/image194.emf"/><Relationship Id="rId11" Type="http://schemas.openxmlformats.org/officeDocument/2006/relationships/image" Target="../media/image185.emf"/><Relationship Id="rId24" Type="http://schemas.openxmlformats.org/officeDocument/2006/relationships/customXml" Target="../ink/ink192.xml"/><Relationship Id="rId32" Type="http://schemas.openxmlformats.org/officeDocument/2006/relationships/customXml" Target="../ink/ink196.xml"/><Relationship Id="rId37" Type="http://schemas.openxmlformats.org/officeDocument/2006/relationships/image" Target="../media/image198.emf"/><Relationship Id="rId40" Type="http://schemas.openxmlformats.org/officeDocument/2006/relationships/customXml" Target="../ink/ink200.xml"/><Relationship Id="rId45" Type="http://schemas.openxmlformats.org/officeDocument/2006/relationships/image" Target="../media/image202.emf"/><Relationship Id="rId53" Type="http://schemas.openxmlformats.org/officeDocument/2006/relationships/image" Target="../media/image206.emf"/><Relationship Id="rId58" Type="http://schemas.openxmlformats.org/officeDocument/2006/relationships/customXml" Target="../ink/ink209.xml"/><Relationship Id="rId66" Type="http://schemas.openxmlformats.org/officeDocument/2006/relationships/customXml" Target="../ink/ink213.xml"/><Relationship Id="rId74" Type="http://schemas.openxmlformats.org/officeDocument/2006/relationships/customXml" Target="../ink/ink217.xml"/><Relationship Id="rId79" Type="http://schemas.openxmlformats.org/officeDocument/2006/relationships/image" Target="../media/image219.emf"/><Relationship Id="rId87" Type="http://schemas.openxmlformats.org/officeDocument/2006/relationships/image" Target="../media/image223.emf"/><Relationship Id="rId5" Type="http://schemas.openxmlformats.org/officeDocument/2006/relationships/image" Target="../media/image182.emf"/><Relationship Id="rId61" Type="http://schemas.openxmlformats.org/officeDocument/2006/relationships/image" Target="../media/image210.emf"/><Relationship Id="rId82" Type="http://schemas.openxmlformats.org/officeDocument/2006/relationships/customXml" Target="../ink/ink221.xml"/><Relationship Id="rId90" Type="http://schemas.openxmlformats.org/officeDocument/2006/relationships/customXml" Target="../ink/ink225.xml"/><Relationship Id="rId95" Type="http://schemas.openxmlformats.org/officeDocument/2006/relationships/image" Target="../media/image227.emf"/><Relationship Id="rId19" Type="http://schemas.openxmlformats.org/officeDocument/2006/relationships/image" Target="../media/image189.emf"/><Relationship Id="rId14" Type="http://schemas.openxmlformats.org/officeDocument/2006/relationships/customXml" Target="../ink/ink187.xml"/><Relationship Id="rId22" Type="http://schemas.openxmlformats.org/officeDocument/2006/relationships/customXml" Target="../ink/ink191.xml"/><Relationship Id="rId27" Type="http://schemas.openxmlformats.org/officeDocument/2006/relationships/image" Target="../media/image193.emf"/><Relationship Id="rId30" Type="http://schemas.openxmlformats.org/officeDocument/2006/relationships/customXml" Target="../ink/ink195.xml"/><Relationship Id="rId35" Type="http://schemas.openxmlformats.org/officeDocument/2006/relationships/image" Target="../media/image197.emf"/><Relationship Id="rId43" Type="http://schemas.openxmlformats.org/officeDocument/2006/relationships/image" Target="../media/image201.emf"/><Relationship Id="rId48" Type="http://schemas.openxmlformats.org/officeDocument/2006/relationships/customXml" Target="../ink/ink204.xml"/><Relationship Id="rId56" Type="http://schemas.openxmlformats.org/officeDocument/2006/relationships/customXml" Target="../ink/ink208.xml"/><Relationship Id="rId64" Type="http://schemas.openxmlformats.org/officeDocument/2006/relationships/customXml" Target="../ink/ink212.xml"/><Relationship Id="rId69" Type="http://schemas.openxmlformats.org/officeDocument/2006/relationships/image" Target="../media/image214.emf"/><Relationship Id="rId77" Type="http://schemas.openxmlformats.org/officeDocument/2006/relationships/image" Target="../media/image218.emf"/><Relationship Id="rId8" Type="http://schemas.openxmlformats.org/officeDocument/2006/relationships/customXml" Target="../ink/ink184.xml"/><Relationship Id="rId51" Type="http://schemas.openxmlformats.org/officeDocument/2006/relationships/image" Target="../media/image205.emf"/><Relationship Id="rId72" Type="http://schemas.openxmlformats.org/officeDocument/2006/relationships/customXml" Target="../ink/ink216.xml"/><Relationship Id="rId80" Type="http://schemas.openxmlformats.org/officeDocument/2006/relationships/customXml" Target="../ink/ink220.xml"/><Relationship Id="rId85" Type="http://schemas.openxmlformats.org/officeDocument/2006/relationships/image" Target="../media/image222.emf"/><Relationship Id="rId93" Type="http://schemas.openxmlformats.org/officeDocument/2006/relationships/image" Target="../media/image226.emf"/><Relationship Id="rId98" Type="http://schemas.openxmlformats.org/officeDocument/2006/relationships/customXml" Target="../ink/ink229.xml"/><Relationship Id="rId3" Type="http://schemas.openxmlformats.org/officeDocument/2006/relationships/image" Target="../media/image2.png"/><Relationship Id="rId12" Type="http://schemas.openxmlformats.org/officeDocument/2006/relationships/customXml" Target="../ink/ink186.xml"/><Relationship Id="rId17" Type="http://schemas.openxmlformats.org/officeDocument/2006/relationships/image" Target="../media/image188.emf"/><Relationship Id="rId25" Type="http://schemas.openxmlformats.org/officeDocument/2006/relationships/image" Target="../media/image192.emf"/><Relationship Id="rId33" Type="http://schemas.openxmlformats.org/officeDocument/2006/relationships/image" Target="../media/image196.emf"/><Relationship Id="rId38" Type="http://schemas.openxmlformats.org/officeDocument/2006/relationships/customXml" Target="../ink/ink199.xml"/><Relationship Id="rId46" Type="http://schemas.openxmlformats.org/officeDocument/2006/relationships/customXml" Target="../ink/ink203.xml"/><Relationship Id="rId59" Type="http://schemas.openxmlformats.org/officeDocument/2006/relationships/image" Target="../media/image209.emf"/><Relationship Id="rId67" Type="http://schemas.openxmlformats.org/officeDocument/2006/relationships/image" Target="../media/image213.emf"/><Relationship Id="rId20" Type="http://schemas.openxmlformats.org/officeDocument/2006/relationships/customXml" Target="../ink/ink190.xml"/><Relationship Id="rId41" Type="http://schemas.openxmlformats.org/officeDocument/2006/relationships/image" Target="../media/image200.emf"/><Relationship Id="rId54" Type="http://schemas.openxmlformats.org/officeDocument/2006/relationships/customXml" Target="../ink/ink207.xml"/><Relationship Id="rId62" Type="http://schemas.openxmlformats.org/officeDocument/2006/relationships/customXml" Target="../ink/ink211.xml"/><Relationship Id="rId70" Type="http://schemas.openxmlformats.org/officeDocument/2006/relationships/customXml" Target="../ink/ink215.xml"/><Relationship Id="rId75" Type="http://schemas.openxmlformats.org/officeDocument/2006/relationships/image" Target="../media/image217.emf"/><Relationship Id="rId83" Type="http://schemas.openxmlformats.org/officeDocument/2006/relationships/image" Target="../media/image221.emf"/><Relationship Id="rId88" Type="http://schemas.openxmlformats.org/officeDocument/2006/relationships/customXml" Target="../ink/ink224.xml"/><Relationship Id="rId91" Type="http://schemas.openxmlformats.org/officeDocument/2006/relationships/image" Target="../media/image225.emf"/><Relationship Id="rId96" Type="http://schemas.openxmlformats.org/officeDocument/2006/relationships/customXml" Target="../ink/ink2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3.xml"/><Relationship Id="rId15" Type="http://schemas.openxmlformats.org/officeDocument/2006/relationships/image" Target="../media/image187.emf"/><Relationship Id="rId23" Type="http://schemas.openxmlformats.org/officeDocument/2006/relationships/image" Target="../media/image191.emf"/><Relationship Id="rId28" Type="http://schemas.openxmlformats.org/officeDocument/2006/relationships/customXml" Target="../ink/ink194.xml"/><Relationship Id="rId36" Type="http://schemas.openxmlformats.org/officeDocument/2006/relationships/customXml" Target="../ink/ink198.xml"/><Relationship Id="rId49" Type="http://schemas.openxmlformats.org/officeDocument/2006/relationships/image" Target="../media/image204.emf"/><Relationship Id="rId57" Type="http://schemas.openxmlformats.org/officeDocument/2006/relationships/image" Target="../media/image208.emf"/><Relationship Id="rId10" Type="http://schemas.openxmlformats.org/officeDocument/2006/relationships/customXml" Target="../ink/ink185.xml"/><Relationship Id="rId31" Type="http://schemas.openxmlformats.org/officeDocument/2006/relationships/image" Target="../media/image195.emf"/><Relationship Id="rId44" Type="http://schemas.openxmlformats.org/officeDocument/2006/relationships/customXml" Target="../ink/ink202.xml"/><Relationship Id="rId52" Type="http://schemas.openxmlformats.org/officeDocument/2006/relationships/customXml" Target="../ink/ink206.xml"/><Relationship Id="rId60" Type="http://schemas.openxmlformats.org/officeDocument/2006/relationships/customXml" Target="../ink/ink210.xml"/><Relationship Id="rId65" Type="http://schemas.openxmlformats.org/officeDocument/2006/relationships/image" Target="../media/image212.emf"/><Relationship Id="rId73" Type="http://schemas.openxmlformats.org/officeDocument/2006/relationships/image" Target="../media/image216.emf"/><Relationship Id="rId78" Type="http://schemas.openxmlformats.org/officeDocument/2006/relationships/customXml" Target="../ink/ink219.xml"/><Relationship Id="rId81" Type="http://schemas.openxmlformats.org/officeDocument/2006/relationships/image" Target="../media/image220.emf"/><Relationship Id="rId86" Type="http://schemas.openxmlformats.org/officeDocument/2006/relationships/customXml" Target="../ink/ink223.xml"/><Relationship Id="rId94" Type="http://schemas.openxmlformats.org/officeDocument/2006/relationships/customXml" Target="../ink/ink227.xml"/><Relationship Id="rId99" Type="http://schemas.openxmlformats.org/officeDocument/2006/relationships/image" Target="../media/image229.emf"/><Relationship Id="rId4" Type="http://schemas.openxmlformats.org/officeDocument/2006/relationships/customXml" Target="../ink/ink182.xml"/><Relationship Id="rId9" Type="http://schemas.openxmlformats.org/officeDocument/2006/relationships/image" Target="../media/image184.emf"/><Relationship Id="rId13" Type="http://schemas.openxmlformats.org/officeDocument/2006/relationships/image" Target="../media/image186.emf"/><Relationship Id="rId18" Type="http://schemas.openxmlformats.org/officeDocument/2006/relationships/customXml" Target="../ink/ink189.xml"/><Relationship Id="rId39" Type="http://schemas.openxmlformats.org/officeDocument/2006/relationships/image" Target="../media/image199.emf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2.xml"/><Relationship Id="rId117" Type="http://schemas.openxmlformats.org/officeDocument/2006/relationships/image" Target="../media/image287.emf"/><Relationship Id="rId21" Type="http://schemas.openxmlformats.org/officeDocument/2006/relationships/image" Target="../media/image239.emf"/><Relationship Id="rId42" Type="http://schemas.openxmlformats.org/officeDocument/2006/relationships/customXml" Target="../ink/ink250.xml"/><Relationship Id="rId47" Type="http://schemas.openxmlformats.org/officeDocument/2006/relationships/image" Target="../media/image252.emf"/><Relationship Id="rId63" Type="http://schemas.openxmlformats.org/officeDocument/2006/relationships/image" Target="../media/image260.emf"/><Relationship Id="rId68" Type="http://schemas.openxmlformats.org/officeDocument/2006/relationships/customXml" Target="../ink/ink263.xml"/><Relationship Id="rId84" Type="http://schemas.openxmlformats.org/officeDocument/2006/relationships/customXml" Target="../ink/ink271.xml"/><Relationship Id="rId89" Type="http://schemas.openxmlformats.org/officeDocument/2006/relationships/image" Target="../media/image273.emf"/><Relationship Id="rId112" Type="http://schemas.openxmlformats.org/officeDocument/2006/relationships/customXml" Target="../ink/ink285.xml"/><Relationship Id="rId133" Type="http://schemas.openxmlformats.org/officeDocument/2006/relationships/image" Target="../media/image295.emf"/><Relationship Id="rId138" Type="http://schemas.openxmlformats.org/officeDocument/2006/relationships/customXml" Target="../ink/ink298.xml"/><Relationship Id="rId154" Type="http://schemas.openxmlformats.org/officeDocument/2006/relationships/customXml" Target="../ink/ink306.xml"/><Relationship Id="rId16" Type="http://schemas.openxmlformats.org/officeDocument/2006/relationships/customXml" Target="../ink/ink237.xml"/><Relationship Id="rId107" Type="http://schemas.openxmlformats.org/officeDocument/2006/relationships/image" Target="../media/image282.emf"/><Relationship Id="rId11" Type="http://schemas.openxmlformats.org/officeDocument/2006/relationships/image" Target="../media/image234.emf"/><Relationship Id="rId32" Type="http://schemas.openxmlformats.org/officeDocument/2006/relationships/customXml" Target="../ink/ink245.xml"/><Relationship Id="rId37" Type="http://schemas.openxmlformats.org/officeDocument/2006/relationships/image" Target="../media/image247.emf"/><Relationship Id="rId53" Type="http://schemas.openxmlformats.org/officeDocument/2006/relationships/image" Target="../media/image255.emf"/><Relationship Id="rId58" Type="http://schemas.openxmlformats.org/officeDocument/2006/relationships/customXml" Target="../ink/ink258.xml"/><Relationship Id="rId74" Type="http://schemas.openxmlformats.org/officeDocument/2006/relationships/customXml" Target="../ink/ink266.xml"/><Relationship Id="rId79" Type="http://schemas.openxmlformats.org/officeDocument/2006/relationships/image" Target="../media/image268.emf"/><Relationship Id="rId102" Type="http://schemas.openxmlformats.org/officeDocument/2006/relationships/customXml" Target="../ink/ink280.xml"/><Relationship Id="rId123" Type="http://schemas.openxmlformats.org/officeDocument/2006/relationships/image" Target="../media/image290.emf"/><Relationship Id="rId128" Type="http://schemas.openxmlformats.org/officeDocument/2006/relationships/customXml" Target="../ink/ink293.xml"/><Relationship Id="rId144" Type="http://schemas.openxmlformats.org/officeDocument/2006/relationships/customXml" Target="../ink/ink301.xml"/><Relationship Id="rId149" Type="http://schemas.openxmlformats.org/officeDocument/2006/relationships/image" Target="../media/image303.emf"/><Relationship Id="rId5" Type="http://schemas.openxmlformats.org/officeDocument/2006/relationships/image" Target="../media/image231.emf"/><Relationship Id="rId90" Type="http://schemas.openxmlformats.org/officeDocument/2006/relationships/customXml" Target="../ink/ink274.xml"/><Relationship Id="rId95" Type="http://schemas.openxmlformats.org/officeDocument/2006/relationships/image" Target="../media/image276.emf"/><Relationship Id="rId22" Type="http://schemas.openxmlformats.org/officeDocument/2006/relationships/customXml" Target="../ink/ink240.xml"/><Relationship Id="rId27" Type="http://schemas.openxmlformats.org/officeDocument/2006/relationships/image" Target="../media/image242.emf"/><Relationship Id="rId43" Type="http://schemas.openxmlformats.org/officeDocument/2006/relationships/image" Target="../media/image250.emf"/><Relationship Id="rId48" Type="http://schemas.openxmlformats.org/officeDocument/2006/relationships/customXml" Target="../ink/ink253.xml"/><Relationship Id="rId64" Type="http://schemas.openxmlformats.org/officeDocument/2006/relationships/customXml" Target="../ink/ink261.xml"/><Relationship Id="rId69" Type="http://schemas.openxmlformats.org/officeDocument/2006/relationships/image" Target="../media/image263.emf"/><Relationship Id="rId113" Type="http://schemas.openxmlformats.org/officeDocument/2006/relationships/image" Target="../media/image285.emf"/><Relationship Id="rId118" Type="http://schemas.openxmlformats.org/officeDocument/2006/relationships/customXml" Target="../ink/ink288.xml"/><Relationship Id="rId134" Type="http://schemas.openxmlformats.org/officeDocument/2006/relationships/customXml" Target="../ink/ink296.xml"/><Relationship Id="rId139" Type="http://schemas.openxmlformats.org/officeDocument/2006/relationships/image" Target="../media/image298.emf"/><Relationship Id="rId80" Type="http://schemas.openxmlformats.org/officeDocument/2006/relationships/customXml" Target="../ink/ink269.xml"/><Relationship Id="rId85" Type="http://schemas.openxmlformats.org/officeDocument/2006/relationships/image" Target="../media/image271.emf"/><Relationship Id="rId150" Type="http://schemas.openxmlformats.org/officeDocument/2006/relationships/customXml" Target="../ink/ink304.xml"/><Relationship Id="rId155" Type="http://schemas.openxmlformats.org/officeDocument/2006/relationships/image" Target="../media/image306.emf"/><Relationship Id="rId12" Type="http://schemas.openxmlformats.org/officeDocument/2006/relationships/customXml" Target="../ink/ink235.xml"/><Relationship Id="rId17" Type="http://schemas.openxmlformats.org/officeDocument/2006/relationships/image" Target="../media/image237.emf"/><Relationship Id="rId25" Type="http://schemas.openxmlformats.org/officeDocument/2006/relationships/image" Target="../media/image241.emf"/><Relationship Id="rId33" Type="http://schemas.openxmlformats.org/officeDocument/2006/relationships/image" Target="../media/image245.emf"/><Relationship Id="rId38" Type="http://schemas.openxmlformats.org/officeDocument/2006/relationships/customXml" Target="../ink/ink248.xml"/><Relationship Id="rId46" Type="http://schemas.openxmlformats.org/officeDocument/2006/relationships/customXml" Target="../ink/ink252.xml"/><Relationship Id="rId59" Type="http://schemas.openxmlformats.org/officeDocument/2006/relationships/image" Target="../media/image258.emf"/><Relationship Id="rId67" Type="http://schemas.openxmlformats.org/officeDocument/2006/relationships/image" Target="../media/image262.emf"/><Relationship Id="rId103" Type="http://schemas.openxmlformats.org/officeDocument/2006/relationships/image" Target="../media/image280.emf"/><Relationship Id="rId108" Type="http://schemas.openxmlformats.org/officeDocument/2006/relationships/customXml" Target="../ink/ink283.xml"/><Relationship Id="rId116" Type="http://schemas.openxmlformats.org/officeDocument/2006/relationships/customXml" Target="../ink/ink287.xml"/><Relationship Id="rId124" Type="http://schemas.openxmlformats.org/officeDocument/2006/relationships/customXml" Target="../ink/ink291.xml"/><Relationship Id="rId129" Type="http://schemas.openxmlformats.org/officeDocument/2006/relationships/image" Target="../media/image293.emf"/><Relationship Id="rId137" Type="http://schemas.openxmlformats.org/officeDocument/2006/relationships/image" Target="../media/image297.emf"/><Relationship Id="rId20" Type="http://schemas.openxmlformats.org/officeDocument/2006/relationships/customXml" Target="../ink/ink239.xml"/><Relationship Id="rId41" Type="http://schemas.openxmlformats.org/officeDocument/2006/relationships/image" Target="../media/image249.emf"/><Relationship Id="rId54" Type="http://schemas.openxmlformats.org/officeDocument/2006/relationships/customXml" Target="../ink/ink256.xml"/><Relationship Id="rId62" Type="http://schemas.openxmlformats.org/officeDocument/2006/relationships/customXml" Target="../ink/ink260.xml"/><Relationship Id="rId70" Type="http://schemas.openxmlformats.org/officeDocument/2006/relationships/customXml" Target="../ink/ink264.xml"/><Relationship Id="rId75" Type="http://schemas.openxmlformats.org/officeDocument/2006/relationships/image" Target="../media/image266.emf"/><Relationship Id="rId83" Type="http://schemas.openxmlformats.org/officeDocument/2006/relationships/image" Target="../media/image270.emf"/><Relationship Id="rId88" Type="http://schemas.openxmlformats.org/officeDocument/2006/relationships/customXml" Target="../ink/ink273.xml"/><Relationship Id="rId91" Type="http://schemas.openxmlformats.org/officeDocument/2006/relationships/image" Target="../media/image274.emf"/><Relationship Id="rId96" Type="http://schemas.openxmlformats.org/officeDocument/2006/relationships/customXml" Target="../ink/ink277.xml"/><Relationship Id="rId111" Type="http://schemas.openxmlformats.org/officeDocument/2006/relationships/image" Target="../media/image284.emf"/><Relationship Id="rId132" Type="http://schemas.openxmlformats.org/officeDocument/2006/relationships/customXml" Target="../ink/ink295.xml"/><Relationship Id="rId140" Type="http://schemas.openxmlformats.org/officeDocument/2006/relationships/customXml" Target="../ink/ink299.xml"/><Relationship Id="rId145" Type="http://schemas.openxmlformats.org/officeDocument/2006/relationships/image" Target="../media/image301.emf"/><Relationship Id="rId153" Type="http://schemas.openxmlformats.org/officeDocument/2006/relationships/image" Target="../media/image30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2.xml"/><Relationship Id="rId15" Type="http://schemas.openxmlformats.org/officeDocument/2006/relationships/image" Target="../media/image236.emf"/><Relationship Id="rId23" Type="http://schemas.openxmlformats.org/officeDocument/2006/relationships/image" Target="../media/image240.emf"/><Relationship Id="rId28" Type="http://schemas.openxmlformats.org/officeDocument/2006/relationships/customXml" Target="../ink/ink243.xml"/><Relationship Id="rId36" Type="http://schemas.openxmlformats.org/officeDocument/2006/relationships/customXml" Target="../ink/ink247.xml"/><Relationship Id="rId49" Type="http://schemas.openxmlformats.org/officeDocument/2006/relationships/image" Target="../media/image253.emf"/><Relationship Id="rId57" Type="http://schemas.openxmlformats.org/officeDocument/2006/relationships/image" Target="../media/image257.emf"/><Relationship Id="rId106" Type="http://schemas.openxmlformats.org/officeDocument/2006/relationships/customXml" Target="../ink/ink282.xml"/><Relationship Id="rId114" Type="http://schemas.openxmlformats.org/officeDocument/2006/relationships/customXml" Target="../ink/ink286.xml"/><Relationship Id="rId119" Type="http://schemas.openxmlformats.org/officeDocument/2006/relationships/image" Target="../media/image288.emf"/><Relationship Id="rId127" Type="http://schemas.openxmlformats.org/officeDocument/2006/relationships/image" Target="../media/image292.emf"/><Relationship Id="rId10" Type="http://schemas.openxmlformats.org/officeDocument/2006/relationships/customXml" Target="../ink/ink234.xml"/><Relationship Id="rId31" Type="http://schemas.openxmlformats.org/officeDocument/2006/relationships/image" Target="../media/image244.emf"/><Relationship Id="rId44" Type="http://schemas.openxmlformats.org/officeDocument/2006/relationships/customXml" Target="../ink/ink251.xml"/><Relationship Id="rId52" Type="http://schemas.openxmlformats.org/officeDocument/2006/relationships/customXml" Target="../ink/ink255.xml"/><Relationship Id="rId60" Type="http://schemas.openxmlformats.org/officeDocument/2006/relationships/customXml" Target="../ink/ink259.xml"/><Relationship Id="rId65" Type="http://schemas.openxmlformats.org/officeDocument/2006/relationships/image" Target="../media/image261.emf"/><Relationship Id="rId73" Type="http://schemas.openxmlformats.org/officeDocument/2006/relationships/image" Target="../media/image265.emf"/><Relationship Id="rId78" Type="http://schemas.openxmlformats.org/officeDocument/2006/relationships/customXml" Target="../ink/ink268.xml"/><Relationship Id="rId81" Type="http://schemas.openxmlformats.org/officeDocument/2006/relationships/image" Target="../media/image269.emf"/><Relationship Id="rId86" Type="http://schemas.openxmlformats.org/officeDocument/2006/relationships/customXml" Target="../ink/ink272.xml"/><Relationship Id="rId94" Type="http://schemas.openxmlformats.org/officeDocument/2006/relationships/customXml" Target="../ink/ink276.xml"/><Relationship Id="rId99" Type="http://schemas.openxmlformats.org/officeDocument/2006/relationships/image" Target="../media/image278.emf"/><Relationship Id="rId101" Type="http://schemas.openxmlformats.org/officeDocument/2006/relationships/image" Target="../media/image279.emf"/><Relationship Id="rId122" Type="http://schemas.openxmlformats.org/officeDocument/2006/relationships/customXml" Target="../ink/ink290.xml"/><Relationship Id="rId130" Type="http://schemas.openxmlformats.org/officeDocument/2006/relationships/customXml" Target="../ink/ink294.xml"/><Relationship Id="rId135" Type="http://schemas.openxmlformats.org/officeDocument/2006/relationships/image" Target="../media/image296.emf"/><Relationship Id="rId143" Type="http://schemas.openxmlformats.org/officeDocument/2006/relationships/image" Target="../media/image300.emf"/><Relationship Id="rId148" Type="http://schemas.openxmlformats.org/officeDocument/2006/relationships/customXml" Target="../ink/ink303.xml"/><Relationship Id="rId151" Type="http://schemas.openxmlformats.org/officeDocument/2006/relationships/image" Target="../media/image304.emf"/><Relationship Id="rId4" Type="http://schemas.openxmlformats.org/officeDocument/2006/relationships/customXml" Target="../ink/ink231.xml"/><Relationship Id="rId9" Type="http://schemas.openxmlformats.org/officeDocument/2006/relationships/image" Target="../media/image233.emf"/><Relationship Id="rId13" Type="http://schemas.openxmlformats.org/officeDocument/2006/relationships/image" Target="../media/image235.emf"/><Relationship Id="rId18" Type="http://schemas.openxmlformats.org/officeDocument/2006/relationships/customXml" Target="../ink/ink238.xml"/><Relationship Id="rId39" Type="http://schemas.openxmlformats.org/officeDocument/2006/relationships/image" Target="../media/image248.emf"/><Relationship Id="rId109" Type="http://schemas.openxmlformats.org/officeDocument/2006/relationships/image" Target="../media/image283.emf"/><Relationship Id="rId34" Type="http://schemas.openxmlformats.org/officeDocument/2006/relationships/customXml" Target="../ink/ink246.xml"/><Relationship Id="rId50" Type="http://schemas.openxmlformats.org/officeDocument/2006/relationships/customXml" Target="../ink/ink254.xml"/><Relationship Id="rId55" Type="http://schemas.openxmlformats.org/officeDocument/2006/relationships/image" Target="../media/image256.emf"/><Relationship Id="rId76" Type="http://schemas.openxmlformats.org/officeDocument/2006/relationships/customXml" Target="../ink/ink267.xml"/><Relationship Id="rId97" Type="http://schemas.openxmlformats.org/officeDocument/2006/relationships/image" Target="../media/image277.emf"/><Relationship Id="rId104" Type="http://schemas.openxmlformats.org/officeDocument/2006/relationships/customXml" Target="../ink/ink281.xml"/><Relationship Id="rId120" Type="http://schemas.openxmlformats.org/officeDocument/2006/relationships/customXml" Target="../ink/ink289.xml"/><Relationship Id="rId125" Type="http://schemas.openxmlformats.org/officeDocument/2006/relationships/image" Target="../media/image291.emf"/><Relationship Id="rId141" Type="http://schemas.openxmlformats.org/officeDocument/2006/relationships/image" Target="../media/image299.emf"/><Relationship Id="rId146" Type="http://schemas.openxmlformats.org/officeDocument/2006/relationships/customXml" Target="../ink/ink302.xml"/><Relationship Id="rId7" Type="http://schemas.openxmlformats.org/officeDocument/2006/relationships/image" Target="../media/image232.emf"/><Relationship Id="rId71" Type="http://schemas.openxmlformats.org/officeDocument/2006/relationships/image" Target="../media/image264.emf"/><Relationship Id="rId92" Type="http://schemas.openxmlformats.org/officeDocument/2006/relationships/customXml" Target="../ink/ink275.xml"/><Relationship Id="rId2" Type="http://schemas.openxmlformats.org/officeDocument/2006/relationships/customXml" Target="../ink/ink230.xml"/><Relationship Id="rId29" Type="http://schemas.openxmlformats.org/officeDocument/2006/relationships/image" Target="../media/image243.emf"/><Relationship Id="rId24" Type="http://schemas.openxmlformats.org/officeDocument/2006/relationships/customXml" Target="../ink/ink241.xml"/><Relationship Id="rId40" Type="http://schemas.openxmlformats.org/officeDocument/2006/relationships/customXml" Target="../ink/ink249.xml"/><Relationship Id="rId45" Type="http://schemas.openxmlformats.org/officeDocument/2006/relationships/image" Target="../media/image251.emf"/><Relationship Id="rId66" Type="http://schemas.openxmlformats.org/officeDocument/2006/relationships/customXml" Target="../ink/ink262.xml"/><Relationship Id="rId87" Type="http://schemas.openxmlformats.org/officeDocument/2006/relationships/image" Target="../media/image272.emf"/><Relationship Id="rId110" Type="http://schemas.openxmlformats.org/officeDocument/2006/relationships/customXml" Target="../ink/ink284.xml"/><Relationship Id="rId115" Type="http://schemas.openxmlformats.org/officeDocument/2006/relationships/image" Target="../media/image286.emf"/><Relationship Id="rId131" Type="http://schemas.openxmlformats.org/officeDocument/2006/relationships/image" Target="../media/image294.emf"/><Relationship Id="rId136" Type="http://schemas.openxmlformats.org/officeDocument/2006/relationships/customXml" Target="../ink/ink297.xml"/><Relationship Id="rId61" Type="http://schemas.openxmlformats.org/officeDocument/2006/relationships/image" Target="../media/image259.emf"/><Relationship Id="rId82" Type="http://schemas.openxmlformats.org/officeDocument/2006/relationships/customXml" Target="../ink/ink270.xml"/><Relationship Id="rId152" Type="http://schemas.openxmlformats.org/officeDocument/2006/relationships/customXml" Target="../ink/ink305.xml"/><Relationship Id="rId19" Type="http://schemas.openxmlformats.org/officeDocument/2006/relationships/image" Target="../media/image238.emf"/><Relationship Id="rId14" Type="http://schemas.openxmlformats.org/officeDocument/2006/relationships/customXml" Target="../ink/ink236.xml"/><Relationship Id="rId30" Type="http://schemas.openxmlformats.org/officeDocument/2006/relationships/customXml" Target="../ink/ink244.xml"/><Relationship Id="rId35" Type="http://schemas.openxmlformats.org/officeDocument/2006/relationships/image" Target="../media/image246.emf"/><Relationship Id="rId56" Type="http://schemas.openxmlformats.org/officeDocument/2006/relationships/customXml" Target="../ink/ink257.xml"/><Relationship Id="rId77" Type="http://schemas.openxmlformats.org/officeDocument/2006/relationships/image" Target="../media/image267.emf"/><Relationship Id="rId100" Type="http://schemas.openxmlformats.org/officeDocument/2006/relationships/customXml" Target="../ink/ink279.xml"/><Relationship Id="rId105" Type="http://schemas.openxmlformats.org/officeDocument/2006/relationships/image" Target="../media/image281.emf"/><Relationship Id="rId126" Type="http://schemas.openxmlformats.org/officeDocument/2006/relationships/customXml" Target="../ink/ink292.xml"/><Relationship Id="rId147" Type="http://schemas.openxmlformats.org/officeDocument/2006/relationships/image" Target="../media/image302.emf"/><Relationship Id="rId8" Type="http://schemas.openxmlformats.org/officeDocument/2006/relationships/customXml" Target="../ink/ink233.xml"/><Relationship Id="rId51" Type="http://schemas.openxmlformats.org/officeDocument/2006/relationships/image" Target="../media/image254.emf"/><Relationship Id="rId72" Type="http://schemas.openxmlformats.org/officeDocument/2006/relationships/customXml" Target="../ink/ink265.xml"/><Relationship Id="rId93" Type="http://schemas.openxmlformats.org/officeDocument/2006/relationships/image" Target="../media/image275.emf"/><Relationship Id="rId98" Type="http://schemas.openxmlformats.org/officeDocument/2006/relationships/customXml" Target="../ink/ink278.xml"/><Relationship Id="rId121" Type="http://schemas.openxmlformats.org/officeDocument/2006/relationships/image" Target="../media/image289.emf"/><Relationship Id="rId142" Type="http://schemas.openxmlformats.org/officeDocument/2006/relationships/customXml" Target="../ink/ink300.xml"/><Relationship Id="rId3" Type="http://schemas.openxmlformats.org/officeDocument/2006/relationships/image" Target="../media/image230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1.emf"/><Relationship Id="rId18" Type="http://schemas.openxmlformats.org/officeDocument/2006/relationships/customXml" Target="../ink/ink314.xml"/><Relationship Id="rId26" Type="http://schemas.openxmlformats.org/officeDocument/2006/relationships/customXml" Target="../ink/ink318.xml"/><Relationship Id="rId39" Type="http://schemas.openxmlformats.org/officeDocument/2006/relationships/image" Target="../media/image324.emf"/><Relationship Id="rId21" Type="http://schemas.openxmlformats.org/officeDocument/2006/relationships/image" Target="../media/image315.emf"/><Relationship Id="rId34" Type="http://schemas.openxmlformats.org/officeDocument/2006/relationships/customXml" Target="../ink/ink322.xml"/><Relationship Id="rId42" Type="http://schemas.openxmlformats.org/officeDocument/2006/relationships/customXml" Target="../ink/ink326.xml"/><Relationship Id="rId47" Type="http://schemas.openxmlformats.org/officeDocument/2006/relationships/image" Target="../media/image328.emf"/><Relationship Id="rId50" Type="http://schemas.openxmlformats.org/officeDocument/2006/relationships/customXml" Target="../ink/ink330.xml"/><Relationship Id="rId55" Type="http://schemas.openxmlformats.org/officeDocument/2006/relationships/image" Target="../media/image332.emf"/><Relationship Id="rId63" Type="http://schemas.openxmlformats.org/officeDocument/2006/relationships/image" Target="../media/image336.emf"/><Relationship Id="rId68" Type="http://schemas.openxmlformats.org/officeDocument/2006/relationships/customXml" Target="../ink/ink339.xml"/><Relationship Id="rId76" Type="http://schemas.openxmlformats.org/officeDocument/2006/relationships/customXml" Target="../ink/ink343.xml"/><Relationship Id="rId7" Type="http://schemas.openxmlformats.org/officeDocument/2006/relationships/image" Target="../media/image308.emf"/><Relationship Id="rId71" Type="http://schemas.openxmlformats.org/officeDocument/2006/relationships/image" Target="../media/image340.emf"/><Relationship Id="rId16" Type="http://schemas.openxmlformats.org/officeDocument/2006/relationships/customXml" Target="../ink/ink313.xml"/><Relationship Id="rId29" Type="http://schemas.openxmlformats.org/officeDocument/2006/relationships/image" Target="../media/image319.emf"/><Relationship Id="rId11" Type="http://schemas.openxmlformats.org/officeDocument/2006/relationships/image" Target="../media/image310.emf"/><Relationship Id="rId24" Type="http://schemas.openxmlformats.org/officeDocument/2006/relationships/customXml" Target="../ink/ink317.xml"/><Relationship Id="rId32" Type="http://schemas.openxmlformats.org/officeDocument/2006/relationships/customXml" Target="../ink/ink321.xml"/><Relationship Id="rId37" Type="http://schemas.openxmlformats.org/officeDocument/2006/relationships/image" Target="../media/image323.emf"/><Relationship Id="rId40" Type="http://schemas.openxmlformats.org/officeDocument/2006/relationships/customXml" Target="../ink/ink325.xml"/><Relationship Id="rId45" Type="http://schemas.openxmlformats.org/officeDocument/2006/relationships/image" Target="../media/image327.emf"/><Relationship Id="rId53" Type="http://schemas.openxmlformats.org/officeDocument/2006/relationships/image" Target="../media/image331.emf"/><Relationship Id="rId58" Type="http://schemas.openxmlformats.org/officeDocument/2006/relationships/customXml" Target="../ink/ink334.xml"/><Relationship Id="rId66" Type="http://schemas.openxmlformats.org/officeDocument/2006/relationships/customXml" Target="../ink/ink338.xml"/><Relationship Id="rId74" Type="http://schemas.openxmlformats.org/officeDocument/2006/relationships/customXml" Target="../ink/ink342.xml"/><Relationship Id="rId79" Type="http://schemas.openxmlformats.org/officeDocument/2006/relationships/image" Target="../media/image344.emf"/><Relationship Id="rId5" Type="http://schemas.openxmlformats.org/officeDocument/2006/relationships/image" Target="../media/image307.emf"/><Relationship Id="rId61" Type="http://schemas.openxmlformats.org/officeDocument/2006/relationships/image" Target="../media/image335.emf"/><Relationship Id="rId10" Type="http://schemas.openxmlformats.org/officeDocument/2006/relationships/customXml" Target="../ink/ink310.xml"/><Relationship Id="rId19" Type="http://schemas.openxmlformats.org/officeDocument/2006/relationships/image" Target="../media/image314.emf"/><Relationship Id="rId31" Type="http://schemas.openxmlformats.org/officeDocument/2006/relationships/image" Target="../media/image320.emf"/><Relationship Id="rId44" Type="http://schemas.openxmlformats.org/officeDocument/2006/relationships/customXml" Target="../ink/ink327.xml"/><Relationship Id="rId52" Type="http://schemas.openxmlformats.org/officeDocument/2006/relationships/customXml" Target="../ink/ink331.xml"/><Relationship Id="rId60" Type="http://schemas.openxmlformats.org/officeDocument/2006/relationships/customXml" Target="../ink/ink335.xml"/><Relationship Id="rId65" Type="http://schemas.openxmlformats.org/officeDocument/2006/relationships/image" Target="../media/image337.emf"/><Relationship Id="rId73" Type="http://schemas.openxmlformats.org/officeDocument/2006/relationships/image" Target="../media/image341.emf"/><Relationship Id="rId78" Type="http://schemas.openxmlformats.org/officeDocument/2006/relationships/customXml" Target="../ink/ink344.xml"/><Relationship Id="rId81" Type="http://schemas.openxmlformats.org/officeDocument/2006/relationships/image" Target="../media/image345.emf"/><Relationship Id="rId4" Type="http://schemas.openxmlformats.org/officeDocument/2006/relationships/customXml" Target="../ink/ink307.xml"/><Relationship Id="rId9" Type="http://schemas.openxmlformats.org/officeDocument/2006/relationships/image" Target="../media/image309.emf"/><Relationship Id="rId14" Type="http://schemas.openxmlformats.org/officeDocument/2006/relationships/customXml" Target="../ink/ink312.xml"/><Relationship Id="rId22" Type="http://schemas.openxmlformats.org/officeDocument/2006/relationships/customXml" Target="../ink/ink316.xml"/><Relationship Id="rId27" Type="http://schemas.openxmlformats.org/officeDocument/2006/relationships/image" Target="../media/image318.emf"/><Relationship Id="rId30" Type="http://schemas.openxmlformats.org/officeDocument/2006/relationships/customXml" Target="../ink/ink320.xml"/><Relationship Id="rId35" Type="http://schemas.openxmlformats.org/officeDocument/2006/relationships/image" Target="../media/image322.emf"/><Relationship Id="rId43" Type="http://schemas.openxmlformats.org/officeDocument/2006/relationships/image" Target="../media/image326.emf"/><Relationship Id="rId48" Type="http://schemas.openxmlformats.org/officeDocument/2006/relationships/customXml" Target="../ink/ink329.xml"/><Relationship Id="rId56" Type="http://schemas.openxmlformats.org/officeDocument/2006/relationships/customXml" Target="../ink/ink333.xml"/><Relationship Id="rId64" Type="http://schemas.openxmlformats.org/officeDocument/2006/relationships/customXml" Target="../ink/ink337.xml"/><Relationship Id="rId69" Type="http://schemas.openxmlformats.org/officeDocument/2006/relationships/image" Target="../media/image339.emf"/><Relationship Id="rId77" Type="http://schemas.openxmlformats.org/officeDocument/2006/relationships/image" Target="../media/image343.emf"/><Relationship Id="rId8" Type="http://schemas.openxmlformats.org/officeDocument/2006/relationships/customXml" Target="../ink/ink309.xml"/><Relationship Id="rId51" Type="http://schemas.openxmlformats.org/officeDocument/2006/relationships/image" Target="../media/image330.emf"/><Relationship Id="rId72" Type="http://schemas.openxmlformats.org/officeDocument/2006/relationships/customXml" Target="../ink/ink341.xml"/><Relationship Id="rId80" Type="http://schemas.openxmlformats.org/officeDocument/2006/relationships/customXml" Target="../ink/ink345.xml"/><Relationship Id="rId3" Type="http://schemas.openxmlformats.org/officeDocument/2006/relationships/image" Target="../media/image3.png"/><Relationship Id="rId12" Type="http://schemas.openxmlformats.org/officeDocument/2006/relationships/customXml" Target="../ink/ink311.xml"/><Relationship Id="rId17" Type="http://schemas.openxmlformats.org/officeDocument/2006/relationships/image" Target="../media/image313.emf"/><Relationship Id="rId25" Type="http://schemas.openxmlformats.org/officeDocument/2006/relationships/image" Target="../media/image317.emf"/><Relationship Id="rId33" Type="http://schemas.openxmlformats.org/officeDocument/2006/relationships/image" Target="../media/image321.emf"/><Relationship Id="rId38" Type="http://schemas.openxmlformats.org/officeDocument/2006/relationships/customXml" Target="../ink/ink324.xml"/><Relationship Id="rId46" Type="http://schemas.openxmlformats.org/officeDocument/2006/relationships/customXml" Target="../ink/ink328.xml"/><Relationship Id="rId59" Type="http://schemas.openxmlformats.org/officeDocument/2006/relationships/image" Target="../media/image334.emf"/><Relationship Id="rId67" Type="http://schemas.openxmlformats.org/officeDocument/2006/relationships/image" Target="../media/image338.emf"/><Relationship Id="rId20" Type="http://schemas.openxmlformats.org/officeDocument/2006/relationships/customXml" Target="../ink/ink315.xml"/><Relationship Id="rId41" Type="http://schemas.openxmlformats.org/officeDocument/2006/relationships/image" Target="../media/image325.emf"/><Relationship Id="rId54" Type="http://schemas.openxmlformats.org/officeDocument/2006/relationships/customXml" Target="../ink/ink332.xml"/><Relationship Id="rId62" Type="http://schemas.openxmlformats.org/officeDocument/2006/relationships/customXml" Target="../ink/ink336.xml"/><Relationship Id="rId70" Type="http://schemas.openxmlformats.org/officeDocument/2006/relationships/customXml" Target="../ink/ink340.xml"/><Relationship Id="rId75" Type="http://schemas.openxmlformats.org/officeDocument/2006/relationships/image" Target="../media/image34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8.xml"/><Relationship Id="rId15" Type="http://schemas.openxmlformats.org/officeDocument/2006/relationships/image" Target="../media/image312.emf"/><Relationship Id="rId23" Type="http://schemas.openxmlformats.org/officeDocument/2006/relationships/image" Target="../media/image316.emf"/><Relationship Id="rId28" Type="http://schemas.openxmlformats.org/officeDocument/2006/relationships/customXml" Target="../ink/ink319.xml"/><Relationship Id="rId36" Type="http://schemas.openxmlformats.org/officeDocument/2006/relationships/customXml" Target="../ink/ink323.xml"/><Relationship Id="rId49" Type="http://schemas.openxmlformats.org/officeDocument/2006/relationships/image" Target="../media/image329.emf"/><Relationship Id="rId57" Type="http://schemas.openxmlformats.org/officeDocument/2006/relationships/image" Target="../media/image33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Statistics and Probability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14</a:t>
            </a:r>
          </a:p>
          <a:p>
            <a:r>
              <a:rPr lang="en-US" dirty="0" err="1" smtClean="0"/>
              <a:t>Fasih</a:t>
            </a:r>
            <a:r>
              <a:rPr lang="en-US" dirty="0" smtClean="0"/>
              <a:t> </a:t>
            </a:r>
            <a:r>
              <a:rPr lang="en-US" dirty="0" err="1" smtClean="0"/>
              <a:t>ur</a:t>
            </a:r>
            <a:r>
              <a:rPr lang="en-US" dirty="0" smtClean="0"/>
              <a:t> </a:t>
            </a:r>
            <a:r>
              <a:rPr lang="en-US" dirty="0" err="1" smtClean="0"/>
              <a:t>Rehman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and Statistics for Engineers and Scientists by Walpole</a:t>
            </a:r>
          </a:p>
          <a:p>
            <a:r>
              <a:rPr lang="en-US" dirty="0" err="1" smtClean="0"/>
              <a:t>Schaum</a:t>
            </a:r>
            <a:r>
              <a:rPr lang="en-US" dirty="0" smtClean="0"/>
              <a:t> outline series in Probability and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PDF</a:t>
            </a:r>
          </a:p>
          <a:p>
            <a:r>
              <a:rPr lang="en-US" dirty="0" smtClean="0"/>
              <a:t>Joint PDF</a:t>
            </a:r>
            <a:endParaRPr lang="en-US" dirty="0"/>
          </a:p>
          <a:p>
            <a:r>
              <a:rPr lang="en-US" dirty="0" smtClean="0"/>
              <a:t>Examples</a:t>
            </a: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7288" y="2363788"/>
              <a:ext cx="865187" cy="3429000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4410" y="2361269"/>
                <a:ext cx="870583" cy="3434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3650" y="787400"/>
              <a:ext cx="1690688" cy="958850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41130" y="784168"/>
                <a:ext cx="1696448" cy="965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5563" y="1903413"/>
              <a:ext cx="1077912" cy="200025"/>
            </p14:xfrm>
          </p:contentPart>
        </mc:Choice>
        <mc:Fallback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2683" y="1900187"/>
                <a:ext cx="1084032" cy="206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1913" y="1898650"/>
              <a:ext cx="328612" cy="442913"/>
            </p14:xfrm>
          </p:contentPart>
        </mc:Choice>
        <mc:Fallback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78677" y="1895779"/>
                <a:ext cx="334724" cy="449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2063" y="2273300"/>
              <a:ext cx="184150" cy="79375"/>
            </p14:xfrm>
          </p:contentPart>
        </mc:Choice>
        <mc:Fallback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9152" y="2270400"/>
                <a:ext cx="190337" cy="84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0" y="2244725"/>
              <a:ext cx="841375" cy="246063"/>
            </p14:xfrm>
          </p:contentPart>
        </mc:Choice>
        <mc:Fallback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64264" y="2241492"/>
                <a:ext cx="847847" cy="252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0675" y="2679700"/>
              <a:ext cx="1588" cy="1588"/>
            </p14:xfrm>
          </p:contentPart>
        </mc:Choice>
        <mc:Fallback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24795" y="2671760"/>
                <a:ext cx="33348" cy="1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1325" y="2555875"/>
              <a:ext cx="633413" cy="176213"/>
            </p14:xfrm>
          </p:contentPart>
        </mc:Choice>
        <mc:Fallback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88088" y="2552974"/>
                <a:ext cx="639887" cy="182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9513" y="2506663"/>
              <a:ext cx="376237" cy="227012"/>
            </p14:xfrm>
          </p:contentPart>
        </mc:Choice>
        <mc:Fallback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26630" y="2503415"/>
                <a:ext cx="383445" cy="233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7150" y="2754313"/>
              <a:ext cx="133350" cy="161925"/>
            </p14:xfrm>
          </p:contentPart>
        </mc:Choice>
        <mc:Fallback>
          <p:pic>
            <p:nvPicPr>
              <p:cNvPr id="1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23924" y="2751067"/>
                <a:ext cx="139802" cy="168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0363" y="2749550"/>
              <a:ext cx="276225" cy="209550"/>
            </p14:xfrm>
          </p:contentPart>
        </mc:Choice>
        <mc:Fallback>
          <p:pic>
            <p:nvPicPr>
              <p:cNvPr id="10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27109" y="2746665"/>
                <a:ext cx="282371" cy="215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4063" y="2871788"/>
              <a:ext cx="6364287" cy="1666875"/>
            </p14:xfrm>
          </p:contentPart>
        </mc:Choice>
        <mc:Fallback>
          <p:pic>
            <p:nvPicPr>
              <p:cNvPr id="10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20822" y="2868549"/>
                <a:ext cx="6370769" cy="1672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4113" y="3568700"/>
              <a:ext cx="3433762" cy="812800"/>
            </p14:xfrm>
          </p:contentPart>
        </mc:Choice>
        <mc:Fallback>
          <p:pic>
            <p:nvPicPr>
              <p:cNvPr id="10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50873" y="3566182"/>
                <a:ext cx="3440963" cy="818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1413" y="2933700"/>
              <a:ext cx="2233612" cy="1995488"/>
            </p14:xfrm>
          </p:contentPart>
        </mc:Choice>
        <mc:Fallback>
          <p:pic>
            <p:nvPicPr>
              <p:cNvPr id="10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18533" y="2930462"/>
                <a:ext cx="2239732" cy="2001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9525" y="3127375"/>
              <a:ext cx="100013" cy="234950"/>
            </p14:xfrm>
          </p:contentPart>
        </mc:Choice>
        <mc:Fallback>
          <p:pic>
            <p:nvPicPr>
              <p:cNvPr id="10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76616" y="3124132"/>
                <a:ext cx="106196" cy="241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7488" y="3092450"/>
              <a:ext cx="825500" cy="284163"/>
            </p14:xfrm>
          </p:contentPart>
        </mc:Choice>
        <mc:Fallback>
          <p:pic>
            <p:nvPicPr>
              <p:cNvPr id="10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83882" y="3089225"/>
                <a:ext cx="831991" cy="290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8875" y="3157538"/>
              <a:ext cx="92075" cy="122237"/>
            </p14:xfrm>
          </p:contentPart>
        </mc:Choice>
        <mc:Fallback>
          <p:pic>
            <p:nvPicPr>
              <p:cNvPr id="10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25638" y="3154628"/>
                <a:ext cx="98549" cy="128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7613" y="4581525"/>
              <a:ext cx="71437" cy="222250"/>
            </p14:xfrm>
          </p:contentPart>
        </mc:Choice>
        <mc:Fallback>
          <p:pic>
            <p:nvPicPr>
              <p:cNvPr id="10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14349" y="4578278"/>
                <a:ext cx="77964" cy="228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0500" y="4576763"/>
              <a:ext cx="155575" cy="338137"/>
            </p14:xfrm>
          </p:contentPart>
        </mc:Choice>
        <mc:Fallback>
          <p:pic>
            <p:nvPicPr>
              <p:cNvPr id="10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57266" y="4573882"/>
                <a:ext cx="162042" cy="344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4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0850" y="4625975"/>
              <a:ext cx="238125" cy="155575"/>
            </p14:xfrm>
          </p:contentPart>
        </mc:Choice>
        <mc:Fallback>
          <p:pic>
            <p:nvPicPr>
              <p:cNvPr id="104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17972" y="4623114"/>
                <a:ext cx="243880" cy="161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0575" y="4633913"/>
              <a:ext cx="90488" cy="96837"/>
            </p14:xfrm>
          </p:contentPart>
        </mc:Choice>
        <mc:Fallback>
          <p:pic>
            <p:nvPicPr>
              <p:cNvPr id="10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58071" y="4630649"/>
                <a:ext cx="96211" cy="103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0600" y="4697413"/>
              <a:ext cx="4763" cy="71437"/>
            </p14:xfrm>
          </p:contentPart>
        </mc:Choice>
        <mc:Fallback>
          <p:pic>
            <p:nvPicPr>
              <p:cNvPr id="10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57669" y="4694527"/>
                <a:ext cx="10992" cy="77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0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3950" y="4548188"/>
              <a:ext cx="227013" cy="222250"/>
            </p14:xfrm>
          </p:contentPart>
        </mc:Choice>
        <mc:Fallback>
          <p:pic>
            <p:nvPicPr>
              <p:cNvPr id="10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90707" y="4544936"/>
                <a:ext cx="233499" cy="229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4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5263" y="4386263"/>
              <a:ext cx="201612" cy="344487"/>
            </p14:xfrm>
          </p:contentPart>
        </mc:Choice>
        <mc:Fallback>
          <p:pic>
            <p:nvPicPr>
              <p:cNvPr id="104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32023" y="4383743"/>
                <a:ext cx="209172" cy="350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5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2763" y="4518025"/>
              <a:ext cx="88900" cy="87313"/>
            </p14:xfrm>
          </p:contentPart>
        </mc:Choice>
        <mc:Fallback>
          <p:pic>
            <p:nvPicPr>
              <p:cNvPr id="105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49907" y="4514417"/>
                <a:ext cx="95327" cy="94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0250" y="4351338"/>
              <a:ext cx="104775" cy="342900"/>
            </p14:xfrm>
          </p:contentPart>
        </mc:Choice>
        <mc:Fallback>
          <p:pic>
            <p:nvPicPr>
              <p:cNvPr id="10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67379" y="4348103"/>
                <a:ext cx="111234" cy="349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5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9963" y="4308475"/>
              <a:ext cx="481012" cy="322263"/>
            </p14:xfrm>
          </p:contentPart>
        </mc:Choice>
        <mc:Fallback>
          <p:pic>
            <p:nvPicPr>
              <p:cNvPr id="105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06014" y="4305957"/>
                <a:ext cx="488909" cy="329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05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4975" y="4945063"/>
              <a:ext cx="1588" cy="1587"/>
            </p14:xfrm>
          </p:contentPart>
        </mc:Choice>
        <mc:Fallback>
          <p:pic>
            <p:nvPicPr>
              <p:cNvPr id="105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050211" y="4940302"/>
                <a:ext cx="11116" cy="11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05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3538" y="4657725"/>
              <a:ext cx="815975" cy="565150"/>
            </p14:xfrm>
          </p:contentPart>
        </mc:Choice>
        <mc:Fallback>
          <p:pic>
            <p:nvPicPr>
              <p:cNvPr id="105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09937" y="4654485"/>
                <a:ext cx="822817" cy="571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05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1113" y="4900613"/>
              <a:ext cx="131762" cy="44450"/>
            </p14:xfrm>
          </p:contentPart>
        </mc:Choice>
        <mc:Fallback>
          <p:pic>
            <p:nvPicPr>
              <p:cNvPr id="105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627864" y="4897334"/>
                <a:ext cx="138260" cy="51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5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8125" y="4822825"/>
              <a:ext cx="80963" cy="144463"/>
            </p14:xfrm>
          </p:contentPart>
        </mc:Choice>
        <mc:Fallback>
          <p:pic>
            <p:nvPicPr>
              <p:cNvPr id="105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854843" y="4819583"/>
                <a:ext cx="87528" cy="150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05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6663" y="5154613"/>
              <a:ext cx="566737" cy="219075"/>
            </p14:xfrm>
          </p:contentPart>
        </mc:Choice>
        <mc:Fallback>
          <p:pic>
            <p:nvPicPr>
              <p:cNvPr id="105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503425" y="5151004"/>
                <a:ext cx="574293" cy="227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5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3413" y="5084763"/>
              <a:ext cx="19050" cy="128587"/>
            </p14:xfrm>
          </p:contentPart>
        </mc:Choice>
        <mc:Fallback>
          <p:pic>
            <p:nvPicPr>
              <p:cNvPr id="105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67662" y="5079734"/>
                <a:ext cx="29833" cy="138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05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4963" y="5432425"/>
              <a:ext cx="530225" cy="331788"/>
            </p14:xfrm>
          </p:contentPart>
        </mc:Choice>
        <mc:Fallback>
          <p:pic>
            <p:nvPicPr>
              <p:cNvPr id="105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12089" y="5429546"/>
                <a:ext cx="535613" cy="337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06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1550" y="5435600"/>
              <a:ext cx="434975" cy="280988"/>
            </p14:xfrm>
          </p:contentPart>
        </mc:Choice>
        <mc:Fallback>
          <p:pic>
            <p:nvPicPr>
              <p:cNvPr id="106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48309" y="5432362"/>
                <a:ext cx="442177" cy="287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06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2588" y="5241925"/>
              <a:ext cx="371475" cy="625475"/>
            </p14:xfrm>
          </p:contentPart>
        </mc:Choice>
        <mc:Fallback>
          <p:pic>
            <p:nvPicPr>
              <p:cNvPr id="106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29700" y="5238688"/>
                <a:ext cx="377251" cy="631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06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1375" y="5472113"/>
              <a:ext cx="173038" cy="130175"/>
            </p14:xfrm>
          </p:contentPart>
        </mc:Choice>
        <mc:Fallback>
          <p:pic>
            <p:nvPicPr>
              <p:cNvPr id="106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88124" y="5469212"/>
                <a:ext cx="179902" cy="13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06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0138" y="5407025"/>
              <a:ext cx="314325" cy="200025"/>
            </p14:xfrm>
          </p:contentPart>
        </mc:Choice>
        <mc:Fallback>
          <p:pic>
            <p:nvPicPr>
              <p:cNvPr id="106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446909" y="5403781"/>
                <a:ext cx="320784" cy="206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06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788" y="4311650"/>
              <a:ext cx="1344612" cy="1077913"/>
            </p14:xfrm>
          </p:contentPart>
        </mc:Choice>
        <mc:Fallback>
          <p:pic>
            <p:nvPicPr>
              <p:cNvPr id="106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9551" y="4308403"/>
                <a:ext cx="1350366" cy="10844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59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Distribution Functions(continued)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33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Simultaneous flip of two coins as joint PDF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1388" y="1801813"/>
              <a:ext cx="1249362" cy="381000"/>
            </p14:xfrm>
          </p:contentPart>
        </mc:Choice>
        <mc:Fallback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8147" y="1798938"/>
                <a:ext cx="1255845" cy="387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7388" y="1778000"/>
              <a:ext cx="646112" cy="584200"/>
            </p14:xfrm>
          </p:contentPart>
        </mc:Choice>
        <mc:Fallback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4152" y="1775124"/>
                <a:ext cx="652584" cy="590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0188" y="1865313"/>
              <a:ext cx="207962" cy="536575"/>
            </p14:xfrm>
          </p:contentPart>
        </mc:Choice>
        <mc:Fallback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7300" y="1862432"/>
                <a:ext cx="213739" cy="542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0875" y="1839913"/>
              <a:ext cx="187325" cy="523875"/>
            </p14:xfrm>
          </p:contentPart>
        </mc:Choice>
        <mc:Fallback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87627" y="1837037"/>
                <a:ext cx="193461" cy="529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9338" y="1703388"/>
              <a:ext cx="336550" cy="369887"/>
            </p14:xfrm>
          </p:contentPart>
        </mc:Choice>
        <mc:Fallback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86105" y="1700153"/>
                <a:ext cx="343015" cy="376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8300" y="1639888"/>
              <a:ext cx="265113" cy="417512"/>
            </p14:xfrm>
          </p:contentPart>
        </mc:Choice>
        <mc:Fallback>
          <p:pic>
            <p:nvPicPr>
              <p:cNvPr id="20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75434" y="1636640"/>
                <a:ext cx="271203" cy="424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7113" y="1712913"/>
              <a:ext cx="53975" cy="569912"/>
            </p14:xfrm>
          </p:contentPart>
        </mc:Choice>
        <mc:Fallback>
          <p:pic>
            <p:nvPicPr>
              <p:cNvPr id="20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33763" y="1710027"/>
                <a:ext cx="60303" cy="575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9713" y="1770063"/>
              <a:ext cx="176212" cy="349250"/>
            </p14:xfrm>
          </p:contentPart>
        </mc:Choice>
        <mc:Fallback>
          <p:pic>
            <p:nvPicPr>
              <p:cNvPr id="20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16836" y="1766823"/>
                <a:ext cx="182325" cy="355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9438" y="1933575"/>
              <a:ext cx="22225" cy="73025"/>
            </p14:xfrm>
          </p:contentPart>
        </mc:Choice>
        <mc:Fallback>
          <p:pic>
            <p:nvPicPr>
              <p:cNvPr id="20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56212" y="1930337"/>
                <a:ext cx="28677" cy="79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2638" y="1722438"/>
              <a:ext cx="165100" cy="368300"/>
            </p14:xfrm>
          </p:contentPart>
        </mc:Choice>
        <mc:Fallback>
          <p:pic>
            <p:nvPicPr>
              <p:cNvPr id="20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59754" y="1719566"/>
                <a:ext cx="171228" cy="374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20500" y="12884150"/>
              <a:ext cx="0" cy="0"/>
            </p14:xfrm>
          </p:contentPart>
        </mc:Choice>
        <mc:Fallback>
          <p:pic>
            <p:nvPicPr>
              <p:cNvPr id="20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20500" y="128841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3625" y="2241550"/>
              <a:ext cx="228600" cy="217488"/>
            </p14:xfrm>
          </p:contentPart>
        </mc:Choice>
        <mc:Fallback>
          <p:pic>
            <p:nvPicPr>
              <p:cNvPr id="20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00400" y="2238669"/>
                <a:ext cx="234691" cy="223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8775" y="2235200"/>
              <a:ext cx="209550" cy="227013"/>
            </p14:xfrm>
          </p:contentPart>
        </mc:Choice>
        <mc:Fallback>
          <p:pic>
            <p:nvPicPr>
              <p:cNvPr id="20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65506" y="2232313"/>
                <a:ext cx="216087" cy="233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6688" y="2249488"/>
              <a:ext cx="157162" cy="277812"/>
            </p14:xfrm>
          </p:contentPart>
        </mc:Choice>
        <mc:Fallback>
          <p:pic>
            <p:nvPicPr>
              <p:cNvPr id="20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43466" y="2246598"/>
                <a:ext cx="163248" cy="283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0863" y="2328863"/>
              <a:ext cx="20637" cy="93662"/>
            </p14:xfrm>
          </p:contentPart>
        </mc:Choice>
        <mc:Fallback>
          <p:pic>
            <p:nvPicPr>
              <p:cNvPr id="20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27967" y="2325992"/>
                <a:ext cx="26430" cy="99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0088" y="2252663"/>
              <a:ext cx="157162" cy="282575"/>
            </p14:xfrm>
          </p:contentPart>
        </mc:Choice>
        <mc:Fallback>
          <p:pic>
            <p:nvPicPr>
              <p:cNvPr id="20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77198" y="2249780"/>
                <a:ext cx="162943" cy="288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9775" y="2470150"/>
              <a:ext cx="2500313" cy="2755900"/>
            </p14:xfrm>
          </p:contentPart>
        </mc:Choice>
        <mc:Fallback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76534" y="2467270"/>
                <a:ext cx="2506434" cy="2762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3888" y="2792413"/>
              <a:ext cx="2852737" cy="134937"/>
            </p14:xfrm>
          </p:contentPart>
        </mc:Choice>
        <mc:Fallback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00648" y="2789157"/>
                <a:ext cx="2860657" cy="144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6100" y="2619375"/>
              <a:ext cx="55563" cy="369888"/>
            </p14:xfrm>
          </p:contentPart>
        </mc:Choice>
        <mc:Fallback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82935" y="2616140"/>
                <a:ext cx="61541" cy="376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6763" y="2693988"/>
              <a:ext cx="295275" cy="258762"/>
            </p14:xfrm>
          </p:contentPart>
        </mc:Choice>
        <mc:Fallback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03522" y="2691093"/>
                <a:ext cx="301397" cy="264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0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6975" y="2797175"/>
              <a:ext cx="28575" cy="95250"/>
            </p14:xfrm>
          </p:contentPart>
        </mc:Choice>
        <mc:Fallback>
          <p:pic>
            <p:nvPicPr>
              <p:cNvPr id="20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33720" y="2794278"/>
                <a:ext cx="35086" cy="101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0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3350" y="2711450"/>
              <a:ext cx="100013" cy="130175"/>
            </p14:xfrm>
          </p:contentPart>
        </mc:Choice>
        <mc:Fallback>
          <p:pic>
            <p:nvPicPr>
              <p:cNvPr id="20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40100" y="2708573"/>
                <a:ext cx="106151" cy="136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75" y="2705100"/>
              <a:ext cx="136525" cy="115888"/>
            </p14:xfrm>
          </p:contentPart>
        </mc:Choice>
        <mc:Fallback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140142" y="2701841"/>
                <a:ext cx="142992" cy="122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0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2138" y="2787650"/>
              <a:ext cx="14287" cy="66675"/>
            </p14:xfrm>
          </p:contentPart>
        </mc:Choice>
        <mc:Fallback>
          <p:pic>
            <p:nvPicPr>
              <p:cNvPr id="20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98923" y="2784735"/>
                <a:ext cx="20359" cy="72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7713" y="2681288"/>
              <a:ext cx="311150" cy="133350"/>
            </p14:xfrm>
          </p:contentPart>
        </mc:Choice>
        <mc:Fallback>
          <p:pic>
            <p:nvPicPr>
              <p:cNvPr id="20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554829" y="2678389"/>
                <a:ext cx="317279" cy="139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07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6175" y="2797175"/>
              <a:ext cx="22225" cy="66675"/>
            </p14:xfrm>
          </p:contentPart>
        </mc:Choice>
        <mc:Fallback>
          <p:pic>
            <p:nvPicPr>
              <p:cNvPr id="207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952896" y="2794307"/>
                <a:ext cx="28783" cy="72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07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3975" y="2674938"/>
              <a:ext cx="130175" cy="125412"/>
            </p14:xfrm>
          </p:contentPart>
        </mc:Choice>
        <mc:Fallback>
          <p:pic>
            <p:nvPicPr>
              <p:cNvPr id="207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30702" y="2671685"/>
                <a:ext cx="136720" cy="131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07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0988" y="2576513"/>
              <a:ext cx="223837" cy="323850"/>
            </p14:xfrm>
          </p:contentPart>
        </mc:Choice>
        <mc:Fallback>
          <p:pic>
            <p:nvPicPr>
              <p:cNvPr id="207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57739" y="2573278"/>
                <a:ext cx="230335" cy="330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07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1425" y="2881313"/>
              <a:ext cx="127000" cy="277812"/>
            </p14:xfrm>
          </p:contentPart>
        </mc:Choice>
        <mc:Fallback>
          <p:pic>
            <p:nvPicPr>
              <p:cNvPr id="207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18539" y="2878074"/>
                <a:ext cx="133855" cy="284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07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0025" y="2913063"/>
              <a:ext cx="52388" cy="147637"/>
            </p14:xfrm>
          </p:contentPart>
        </mc:Choice>
        <mc:Fallback>
          <p:pic>
            <p:nvPicPr>
              <p:cNvPr id="207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45360" y="2910154"/>
                <a:ext cx="59923" cy="154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08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6550" y="2951163"/>
              <a:ext cx="139700" cy="85725"/>
            </p14:xfrm>
          </p:contentPart>
        </mc:Choice>
        <mc:Fallback>
          <p:pic>
            <p:nvPicPr>
              <p:cNvPr id="208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83310" y="2947515"/>
                <a:ext cx="146181" cy="92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08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1975" y="2890838"/>
              <a:ext cx="123825" cy="168275"/>
            </p14:xfrm>
          </p:contentPart>
        </mc:Choice>
        <mc:Fallback>
          <p:pic>
            <p:nvPicPr>
              <p:cNvPr id="208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908407" y="2887962"/>
                <a:ext cx="132746" cy="176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08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8988" y="2949575"/>
              <a:ext cx="92075" cy="57150"/>
            </p14:xfrm>
          </p:contentPart>
        </mc:Choice>
        <mc:Fallback>
          <p:pic>
            <p:nvPicPr>
              <p:cNvPr id="208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134985" y="2945545"/>
                <a:ext cx="100082" cy="65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08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2675" y="2801938"/>
              <a:ext cx="117475" cy="309562"/>
            </p14:xfrm>
          </p:contentPart>
        </mc:Choice>
        <mc:Fallback>
          <p:pic>
            <p:nvPicPr>
              <p:cNvPr id="208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429422" y="2798698"/>
                <a:ext cx="124704" cy="316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08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2400" y="2746375"/>
              <a:ext cx="134938" cy="331788"/>
            </p14:xfrm>
          </p:contentPart>
        </mc:Choice>
        <mc:Fallback>
          <p:pic>
            <p:nvPicPr>
              <p:cNvPr id="208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68399" y="2743499"/>
                <a:ext cx="143303" cy="339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08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6088" y="2863850"/>
              <a:ext cx="74612" cy="60325"/>
            </p14:xfrm>
          </p:contentPart>
        </mc:Choice>
        <mc:Fallback>
          <p:pic>
            <p:nvPicPr>
              <p:cNvPr id="208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061742" y="2859515"/>
                <a:ext cx="82580" cy="68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08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5800" y="2684463"/>
              <a:ext cx="165100" cy="409575"/>
            </p14:xfrm>
          </p:contentPart>
        </mc:Choice>
        <mc:Fallback>
          <p:pic>
            <p:nvPicPr>
              <p:cNvPr id="208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302195" y="2681227"/>
                <a:ext cx="173031" cy="416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08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5438" y="3373438"/>
              <a:ext cx="2224087" cy="52387"/>
            </p14:xfrm>
          </p:contentPart>
        </mc:Choice>
        <mc:Fallback>
          <p:pic>
            <p:nvPicPr>
              <p:cNvPr id="208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02557" y="3370548"/>
                <a:ext cx="2232371" cy="60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08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" y="3095625"/>
              <a:ext cx="515938" cy="195263"/>
            </p14:xfrm>
          </p:contentPart>
        </mc:Choice>
        <mc:Fallback>
          <p:pic>
            <p:nvPicPr>
              <p:cNvPr id="208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5167" y="3092036"/>
                <a:ext cx="523494" cy="201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08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2388" y="2974975"/>
              <a:ext cx="1430337" cy="501650"/>
            </p14:xfrm>
          </p:contentPart>
        </mc:Choice>
        <mc:Fallback>
          <p:pic>
            <p:nvPicPr>
              <p:cNvPr id="208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19148" y="2972090"/>
                <a:ext cx="1436817" cy="507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09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7550" y="3332163"/>
              <a:ext cx="676275" cy="239712"/>
            </p14:xfrm>
          </p:contentPart>
        </mc:Choice>
        <mc:Fallback>
          <p:pic>
            <p:nvPicPr>
              <p:cNvPr id="209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254309" y="3328924"/>
                <a:ext cx="684197" cy="246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09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6413" y="3267075"/>
              <a:ext cx="965200" cy="368300"/>
            </p14:xfrm>
          </p:contentPart>
        </mc:Choice>
        <mc:Fallback>
          <p:pic>
            <p:nvPicPr>
              <p:cNvPr id="209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313529" y="3263828"/>
                <a:ext cx="971329" cy="374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09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6675" y="3281363"/>
              <a:ext cx="1071563" cy="293687"/>
            </p14:xfrm>
          </p:contentPart>
        </mc:Choice>
        <mc:Fallback>
          <p:pic>
            <p:nvPicPr>
              <p:cNvPr id="209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413797" y="3278112"/>
                <a:ext cx="1077678" cy="300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09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8425" y="3246438"/>
              <a:ext cx="673100" cy="339725"/>
            </p14:xfrm>
          </p:contentPart>
        </mc:Choice>
        <mc:Fallback>
          <p:pic>
            <p:nvPicPr>
              <p:cNvPr id="209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715545" y="3243209"/>
                <a:ext cx="679939" cy="346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09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68563" y="21185188"/>
              <a:ext cx="0" cy="0"/>
            </p14:xfrm>
          </p:contentPart>
        </mc:Choice>
        <mc:Fallback>
          <p:pic>
            <p:nvPicPr>
              <p:cNvPr id="209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5168563" y="21185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09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3" y="3811588"/>
              <a:ext cx="214312" cy="190500"/>
            </p14:xfrm>
          </p:contentPart>
        </mc:Choice>
        <mc:Fallback>
          <p:pic>
            <p:nvPicPr>
              <p:cNvPr id="209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0977" y="3809067"/>
                <a:ext cx="220785" cy="196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09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7425" y="3778250"/>
              <a:ext cx="87313" cy="149225"/>
            </p14:xfrm>
          </p:contentPart>
        </mc:Choice>
        <mc:Fallback>
          <p:pic>
            <p:nvPicPr>
              <p:cNvPr id="209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84191" y="3774628"/>
                <a:ext cx="94499" cy="156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09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3721100"/>
              <a:ext cx="184150" cy="269875"/>
            </p14:xfrm>
          </p:contentPart>
        </mc:Choice>
        <mc:Fallback>
          <p:pic>
            <p:nvPicPr>
              <p:cNvPr id="209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201676" y="3718210"/>
                <a:ext cx="190624" cy="276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09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5900" y="3690938"/>
              <a:ext cx="198438" cy="331787"/>
            </p14:xfrm>
          </p:contentPart>
        </mc:Choice>
        <mc:Fallback>
          <p:pic>
            <p:nvPicPr>
              <p:cNvPr id="209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483040" y="3688053"/>
                <a:ext cx="204516" cy="337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09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8000" y="3849688"/>
              <a:ext cx="65088" cy="57150"/>
            </p14:xfrm>
          </p:contentPart>
        </mc:Choice>
        <mc:Fallback>
          <p:pic>
            <p:nvPicPr>
              <p:cNvPr id="209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775123" y="3846370"/>
                <a:ext cx="71201" cy="63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10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687763"/>
              <a:ext cx="36512" cy="392112"/>
            </p14:xfrm>
          </p:contentPart>
        </mc:Choice>
        <mc:Fallback>
          <p:pic>
            <p:nvPicPr>
              <p:cNvPr id="210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976359" y="3684882"/>
                <a:ext cx="43019" cy="398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10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0263" y="3697288"/>
              <a:ext cx="107950" cy="363537"/>
            </p14:xfrm>
          </p:contentPart>
        </mc:Choice>
        <mc:Fallback>
          <p:pic>
            <p:nvPicPr>
              <p:cNvPr id="210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097384" y="3694045"/>
                <a:ext cx="114067" cy="370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10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1088" y="3843338"/>
              <a:ext cx="6350" cy="49212"/>
            </p14:xfrm>
          </p:contentPart>
        </mc:Choice>
        <mc:Fallback>
          <p:pic>
            <p:nvPicPr>
              <p:cNvPr id="210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347516" y="3840464"/>
                <a:ext cx="13494" cy="55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10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0788" y="3679825"/>
              <a:ext cx="225425" cy="400050"/>
            </p14:xfrm>
          </p:contentPart>
        </mc:Choice>
        <mc:Fallback>
          <p:pic>
            <p:nvPicPr>
              <p:cNvPr id="210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487547" y="3676581"/>
                <a:ext cx="232627" cy="406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10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3763" y="4891088"/>
              <a:ext cx="6350" cy="3175"/>
            </p14:xfrm>
          </p:contentPart>
        </mc:Choice>
        <mc:Fallback>
          <p:pic>
            <p:nvPicPr>
              <p:cNvPr id="210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160941" y="4888310"/>
                <a:ext cx="11642" cy="9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10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2563" y="4019550"/>
              <a:ext cx="161925" cy="301625"/>
            </p14:xfrm>
          </p:contentPart>
        </mc:Choice>
        <mc:Fallback>
          <p:pic>
            <p:nvPicPr>
              <p:cNvPr id="210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449671" y="4016674"/>
                <a:ext cx="169515" cy="309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10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27188" y="4586288"/>
              <a:ext cx="788987" cy="463550"/>
            </p14:xfrm>
          </p:contentPart>
        </mc:Choice>
        <mc:Fallback>
          <p:pic>
            <p:nvPicPr>
              <p:cNvPr id="210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624308" y="4582689"/>
                <a:ext cx="795106" cy="470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10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4613" y="5103813"/>
              <a:ext cx="258762" cy="788987"/>
            </p14:xfrm>
          </p:contentPart>
        </mc:Choice>
        <mc:Fallback>
          <p:pic>
            <p:nvPicPr>
              <p:cNvPr id="210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611738" y="5100571"/>
                <a:ext cx="265590" cy="795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10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" y="4640263"/>
              <a:ext cx="1903413" cy="1016000"/>
            </p14:xfrm>
          </p:contentPart>
        </mc:Choice>
        <mc:Fallback>
          <p:pic>
            <p:nvPicPr>
              <p:cNvPr id="210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70221" y="4637023"/>
                <a:ext cx="1909890" cy="1022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10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488" y="5270500"/>
              <a:ext cx="236537" cy="623888"/>
            </p14:xfrm>
          </p:contentPart>
        </mc:Choice>
        <mc:Fallback>
          <p:pic>
            <p:nvPicPr>
              <p:cNvPr id="210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22233" y="5267260"/>
                <a:ext cx="243047" cy="630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11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2838" y="5187950"/>
              <a:ext cx="741362" cy="1027113"/>
            </p14:xfrm>
          </p:contentPart>
        </mc:Choice>
        <mc:Fallback>
          <p:pic>
            <p:nvPicPr>
              <p:cNvPr id="211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09601" y="5184713"/>
                <a:ext cx="748196" cy="1033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111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2488" y="5159375"/>
              <a:ext cx="192087" cy="768350"/>
            </p14:xfrm>
          </p:contentPart>
        </mc:Choice>
        <mc:Fallback>
          <p:pic>
            <p:nvPicPr>
              <p:cNvPr id="2111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119232" y="5155768"/>
                <a:ext cx="198960" cy="775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112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6975" y="4945063"/>
              <a:ext cx="112713" cy="1149350"/>
            </p14:xfrm>
          </p:contentPart>
        </mc:Choice>
        <mc:Fallback>
          <p:pic>
            <p:nvPicPr>
              <p:cNvPr id="2112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463765" y="4941826"/>
                <a:ext cx="119133" cy="1155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113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4475" y="6043613"/>
              <a:ext cx="22225" cy="136525"/>
            </p14:xfrm>
          </p:contentPart>
        </mc:Choice>
        <mc:Fallback>
          <p:pic>
            <p:nvPicPr>
              <p:cNvPr id="2113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779889" y="6039279"/>
                <a:ext cx="31044" cy="14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114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7625" y="5472113"/>
              <a:ext cx="93663" cy="241300"/>
            </p14:xfrm>
          </p:contentPart>
        </mc:Choice>
        <mc:Fallback>
          <p:pic>
            <p:nvPicPr>
              <p:cNvPr id="2114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54732" y="5468528"/>
                <a:ext cx="99811" cy="248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115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9713" y="5467350"/>
              <a:ext cx="385762" cy="184150"/>
            </p14:xfrm>
          </p:contentPart>
        </mc:Choice>
        <mc:Fallback>
          <p:pic>
            <p:nvPicPr>
              <p:cNvPr id="2115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046111" y="5464473"/>
                <a:ext cx="392966" cy="190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116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3750" y="5380038"/>
              <a:ext cx="263525" cy="217487"/>
            </p14:xfrm>
          </p:contentPart>
        </mc:Choice>
        <mc:Fallback>
          <p:pic>
            <p:nvPicPr>
              <p:cNvPr id="2116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600165" y="5376803"/>
                <a:ext cx="270337" cy="224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117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6175" y="5365750"/>
              <a:ext cx="384175" cy="188913"/>
            </p14:xfrm>
          </p:contentPart>
        </mc:Choice>
        <mc:Fallback>
          <p:pic>
            <p:nvPicPr>
              <p:cNvPr id="2117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951846" y="5362518"/>
                <a:ext cx="393193" cy="195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118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5397500"/>
              <a:ext cx="69850" cy="69850"/>
            </p14:xfrm>
          </p:contentPart>
        </mc:Choice>
        <mc:Fallback>
          <p:pic>
            <p:nvPicPr>
              <p:cNvPr id="2118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491131" y="5393824"/>
                <a:ext cx="76621" cy="77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119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2463" y="5330825"/>
              <a:ext cx="149225" cy="273050"/>
            </p14:xfrm>
          </p:contentPart>
        </mc:Choice>
        <mc:Fallback>
          <p:pic>
            <p:nvPicPr>
              <p:cNvPr id="2119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729600" y="5327587"/>
                <a:ext cx="155309" cy="279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120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4713" y="5440363"/>
              <a:ext cx="1587" cy="3175"/>
            </p14:xfrm>
          </p:contentPart>
        </mc:Choice>
        <mc:Fallback>
          <p:pic>
            <p:nvPicPr>
              <p:cNvPr id="2120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945191" y="5432955"/>
                <a:ext cx="18515" cy="19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121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5200" y="5299075"/>
              <a:ext cx="142875" cy="280988"/>
            </p14:xfrm>
          </p:contentPart>
        </mc:Choice>
        <mc:Fallback>
          <p:pic>
            <p:nvPicPr>
              <p:cNvPr id="2121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041583" y="5296189"/>
                <a:ext cx="149747" cy="28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122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9038" y="5400675"/>
              <a:ext cx="68262" cy="52388"/>
            </p14:xfrm>
          </p:contentPart>
        </mc:Choice>
        <mc:Fallback>
          <p:pic>
            <p:nvPicPr>
              <p:cNvPr id="2122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265770" y="5397378"/>
                <a:ext cx="74798" cy="59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123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3825" y="5273675"/>
              <a:ext cx="138113" cy="303213"/>
            </p14:xfrm>
          </p:contentPart>
        </mc:Choice>
        <mc:Fallback>
          <p:pic>
            <p:nvPicPr>
              <p:cNvPr id="2123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470917" y="5269718"/>
                <a:ext cx="144292" cy="310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124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8775" y="5459413"/>
              <a:ext cx="53975" cy="49212"/>
            </p14:xfrm>
          </p:contentPart>
        </mc:Choice>
        <mc:Fallback>
          <p:pic>
            <p:nvPicPr>
              <p:cNvPr id="2124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704817" y="5456560"/>
                <a:ext cx="62971" cy="55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125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4563" y="5797550"/>
              <a:ext cx="938212" cy="6350"/>
            </p14:xfrm>
          </p:contentPart>
        </mc:Choice>
        <mc:Fallback>
          <p:pic>
            <p:nvPicPr>
              <p:cNvPr id="2125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020241" y="5791553"/>
                <a:ext cx="948657" cy="16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126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9063" y="5792788"/>
              <a:ext cx="106362" cy="171450"/>
            </p14:xfrm>
          </p:contentPart>
        </mc:Choice>
        <mc:Fallback>
          <p:pic>
            <p:nvPicPr>
              <p:cNvPr id="2126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926217" y="5789553"/>
                <a:ext cx="112765" cy="1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2127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7663" y="5743575"/>
              <a:ext cx="379412" cy="225425"/>
            </p14:xfrm>
          </p:contentPart>
        </mc:Choice>
        <mc:Fallback>
          <p:pic>
            <p:nvPicPr>
              <p:cNvPr id="2127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153343" y="5740680"/>
                <a:ext cx="386971" cy="231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2128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8838" y="5835650"/>
              <a:ext cx="74612" cy="80963"/>
            </p14:xfrm>
          </p:contentPart>
        </mc:Choice>
        <mc:Fallback>
          <p:pic>
            <p:nvPicPr>
              <p:cNvPr id="2128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665594" y="5832099"/>
                <a:ext cx="81460" cy="87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2129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2988" y="5699125"/>
              <a:ext cx="557212" cy="228600"/>
            </p14:xfrm>
          </p:contentPart>
        </mc:Choice>
        <mc:Fallback>
          <p:pic>
            <p:nvPicPr>
              <p:cNvPr id="2129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850106" y="5696231"/>
                <a:ext cx="563695" cy="234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2130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6088" y="5802313"/>
              <a:ext cx="101600" cy="47625"/>
            </p14:xfrm>
          </p:contentPart>
        </mc:Choice>
        <mc:Fallback>
          <p:pic>
            <p:nvPicPr>
              <p:cNvPr id="2130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523206" y="5799491"/>
                <a:ext cx="108445" cy="55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2131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4375" y="5700713"/>
              <a:ext cx="131763" cy="280987"/>
            </p14:xfrm>
          </p:contentPart>
        </mc:Choice>
        <mc:Fallback>
          <p:pic>
            <p:nvPicPr>
              <p:cNvPr id="2131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791471" y="5697483"/>
                <a:ext cx="137934" cy="287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2132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4413" y="5661025"/>
              <a:ext cx="150812" cy="307975"/>
            </p14:xfrm>
          </p:contentPart>
        </mc:Choice>
        <mc:Fallback>
          <p:pic>
            <p:nvPicPr>
              <p:cNvPr id="2132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091534" y="5657768"/>
                <a:ext cx="156931" cy="314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2133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5875" y="5757863"/>
              <a:ext cx="44450" cy="50800"/>
            </p14:xfrm>
          </p:contentPart>
        </mc:Choice>
        <mc:Fallback>
          <p:pic>
            <p:nvPicPr>
              <p:cNvPr id="2133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362984" y="5754620"/>
                <a:ext cx="50955" cy="5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2134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0825" y="5638800"/>
              <a:ext cx="279400" cy="336550"/>
            </p14:xfrm>
          </p:contentPart>
        </mc:Choice>
        <mc:Fallback>
          <p:pic>
            <p:nvPicPr>
              <p:cNvPr id="2134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597576" y="5635201"/>
                <a:ext cx="285898" cy="343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2135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8988" y="6083300"/>
              <a:ext cx="1587" cy="1588"/>
            </p14:xfrm>
          </p:contentPart>
        </mc:Choice>
        <mc:Fallback>
          <p:pic>
            <p:nvPicPr>
              <p:cNvPr id="2135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134756" y="6076948"/>
                <a:ext cx="10051" cy="14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2136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1763" y="6132513"/>
              <a:ext cx="85725" cy="176212"/>
            </p14:xfrm>
          </p:contentPart>
        </mc:Choice>
        <mc:Fallback>
          <p:pic>
            <p:nvPicPr>
              <p:cNvPr id="2136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938845" y="6128189"/>
                <a:ext cx="91926" cy="18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2137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2588" y="6140450"/>
              <a:ext cx="26987" cy="120650"/>
            </p14:xfrm>
          </p:contentPart>
        </mc:Choice>
        <mc:Fallback>
          <p:pic>
            <p:nvPicPr>
              <p:cNvPr id="2137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188990" y="6137603"/>
                <a:ext cx="33824" cy="126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2138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5300" y="6086475"/>
              <a:ext cx="252413" cy="173038"/>
            </p14:xfrm>
          </p:contentPart>
        </mc:Choice>
        <mc:Fallback>
          <p:pic>
            <p:nvPicPr>
              <p:cNvPr id="2138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301684" y="6083231"/>
                <a:ext cx="259284" cy="179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2139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25" y="6149975"/>
              <a:ext cx="93663" cy="60325"/>
            </p14:xfrm>
          </p:contentPart>
        </mc:Choice>
        <mc:Fallback>
          <p:pic>
            <p:nvPicPr>
              <p:cNvPr id="2139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679883" y="6146363"/>
                <a:ext cx="100508" cy="67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2140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4425" y="6054725"/>
              <a:ext cx="69850" cy="185738"/>
            </p14:xfrm>
          </p:contentPart>
        </mc:Choice>
        <mc:Fallback>
          <p:pic>
            <p:nvPicPr>
              <p:cNvPr id="2140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921574" y="6051479"/>
                <a:ext cx="75908" cy="192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141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3175" y="6054725"/>
              <a:ext cx="255588" cy="174625"/>
            </p14:xfrm>
          </p:contentPart>
        </mc:Choice>
        <mc:Fallback>
          <p:pic>
            <p:nvPicPr>
              <p:cNvPr id="2141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079944" y="6051471"/>
                <a:ext cx="262049" cy="18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142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0838" y="6034088"/>
              <a:ext cx="30162" cy="188912"/>
            </p14:xfrm>
          </p:contentPart>
        </mc:Choice>
        <mc:Fallback>
          <p:pic>
            <p:nvPicPr>
              <p:cNvPr id="2142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427718" y="6031204"/>
                <a:ext cx="36402" cy="195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2143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1650" y="6148388"/>
              <a:ext cx="84138" cy="41275"/>
            </p14:xfrm>
          </p:contentPart>
        </mc:Choice>
        <mc:Fallback>
          <p:pic>
            <p:nvPicPr>
              <p:cNvPr id="2143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578428" y="6145158"/>
                <a:ext cx="90583" cy="48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144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0575" y="6019800"/>
              <a:ext cx="147638" cy="263525"/>
            </p14:xfrm>
          </p:contentPart>
        </mc:Choice>
        <mc:Fallback>
          <p:pic>
            <p:nvPicPr>
              <p:cNvPr id="2144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866974" y="6016916"/>
                <a:ext cx="154480" cy="270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145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9338" y="5980113"/>
              <a:ext cx="142875" cy="263525"/>
            </p14:xfrm>
          </p:contentPart>
        </mc:Choice>
        <mc:Fallback>
          <p:pic>
            <p:nvPicPr>
              <p:cNvPr id="2145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126066" y="5976877"/>
                <a:ext cx="149419" cy="269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146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8425" y="6078538"/>
              <a:ext cx="34925" cy="66675"/>
            </p14:xfrm>
          </p:contentPart>
        </mc:Choice>
        <mc:Fallback>
          <p:pic>
            <p:nvPicPr>
              <p:cNvPr id="2146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445218" y="6075639"/>
                <a:ext cx="41340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147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5965825"/>
              <a:ext cx="222250" cy="250825"/>
            </p14:xfrm>
          </p:contentPart>
        </mc:Choice>
        <mc:Fallback>
          <p:pic>
            <p:nvPicPr>
              <p:cNvPr id="2147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873460" y="5962216"/>
                <a:ext cx="229431" cy="257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148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4738" y="6413500"/>
              <a:ext cx="1587" cy="1588"/>
            </p14:xfrm>
          </p:contentPart>
        </mc:Choice>
        <mc:Fallback>
          <p:pic>
            <p:nvPicPr>
              <p:cNvPr id="2148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147861" y="6407148"/>
                <a:ext cx="14812" cy="14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149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5738" y="6424613"/>
              <a:ext cx="104775" cy="165100"/>
            </p14:xfrm>
          </p:contentPart>
        </mc:Choice>
        <mc:Fallback>
          <p:pic>
            <p:nvPicPr>
              <p:cNvPr id="2149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992838" y="6421016"/>
                <a:ext cx="111301" cy="172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150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5613" y="6418263"/>
              <a:ext cx="38100" cy="165100"/>
            </p14:xfrm>
          </p:contentPart>
        </mc:Choice>
        <mc:Fallback>
          <p:pic>
            <p:nvPicPr>
              <p:cNvPr id="2150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262284" y="6415033"/>
                <a:ext cx="44758" cy="1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151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6263" y="6400800"/>
              <a:ext cx="220662" cy="169863"/>
            </p14:xfrm>
          </p:contentPart>
        </mc:Choice>
        <mc:Fallback>
          <p:pic>
            <p:nvPicPr>
              <p:cNvPr id="2151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383007" y="6397927"/>
                <a:ext cx="227173" cy="175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152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3450" y="6453188"/>
              <a:ext cx="69850" cy="55562"/>
            </p14:xfrm>
          </p:contentPart>
        </mc:Choice>
        <mc:Fallback>
          <p:pic>
            <p:nvPicPr>
              <p:cNvPr id="2152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740243" y="6450339"/>
                <a:ext cx="76621" cy="62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153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5863" y="6373813"/>
              <a:ext cx="66675" cy="179387"/>
            </p14:xfrm>
          </p:contentPart>
        </mc:Choice>
        <mc:Fallback>
          <p:pic>
            <p:nvPicPr>
              <p:cNvPr id="2153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992980" y="6370914"/>
                <a:ext cx="72802" cy="185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154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6675" y="6388100"/>
              <a:ext cx="261938" cy="173038"/>
            </p14:xfrm>
          </p:contentPart>
        </mc:Choice>
        <mc:Fallback>
          <p:pic>
            <p:nvPicPr>
              <p:cNvPr id="2154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143432" y="6385228"/>
                <a:ext cx="268063" cy="179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155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9575" y="6389688"/>
              <a:ext cx="30163" cy="138112"/>
            </p14:xfrm>
          </p:contentPart>
        </mc:Choice>
        <mc:Fallback>
          <p:pic>
            <p:nvPicPr>
              <p:cNvPr id="2155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486736" y="6386818"/>
                <a:ext cx="36196" cy="14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156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0863" y="6472238"/>
              <a:ext cx="65087" cy="49212"/>
            </p14:xfrm>
          </p:contentPart>
        </mc:Choice>
        <mc:Fallback>
          <p:pic>
            <p:nvPicPr>
              <p:cNvPr id="2156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627590" y="6468672"/>
                <a:ext cx="71996" cy="55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157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3438" y="6329363"/>
              <a:ext cx="115887" cy="255587"/>
            </p14:xfrm>
          </p:contentPart>
        </mc:Choice>
        <mc:Fallback>
          <p:pic>
            <p:nvPicPr>
              <p:cNvPr id="2157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910199" y="6325778"/>
                <a:ext cx="122725" cy="26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158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1725" y="6310313"/>
              <a:ext cx="182563" cy="190500"/>
            </p14:xfrm>
          </p:contentPart>
        </mc:Choice>
        <mc:Fallback>
          <p:pic>
            <p:nvPicPr>
              <p:cNvPr id="2158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178491" y="6307072"/>
                <a:ext cx="189032" cy="196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159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4625" y="6399213"/>
              <a:ext cx="76200" cy="74612"/>
            </p14:xfrm>
          </p:contentPart>
        </mc:Choice>
        <mc:Fallback>
          <p:pic>
            <p:nvPicPr>
              <p:cNvPr id="2159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521375" y="6396000"/>
                <a:ext cx="83062" cy="81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2160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8950" y="6249988"/>
              <a:ext cx="271463" cy="273050"/>
            </p14:xfrm>
          </p:contentPart>
        </mc:Choice>
        <mc:Fallback>
          <p:pic>
            <p:nvPicPr>
              <p:cNvPr id="2160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835705" y="6246733"/>
                <a:ext cx="277592" cy="2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161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5288" y="6167438"/>
              <a:ext cx="184150" cy="298450"/>
            </p14:xfrm>
          </p:contentPart>
        </mc:Choice>
        <mc:Fallback>
          <p:pic>
            <p:nvPicPr>
              <p:cNvPr id="2161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662051" y="6164198"/>
                <a:ext cx="190624" cy="30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162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8850" y="6070600"/>
              <a:ext cx="144463" cy="292100"/>
            </p14:xfrm>
          </p:contentPart>
        </mc:Choice>
        <mc:Fallback>
          <p:pic>
            <p:nvPicPr>
              <p:cNvPr id="2162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225608" y="6067366"/>
                <a:ext cx="150587" cy="298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163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8663" y="3619500"/>
              <a:ext cx="2333625" cy="96838"/>
            </p14:xfrm>
          </p:contentPart>
        </mc:Choice>
        <mc:Fallback>
          <p:pic>
            <p:nvPicPr>
              <p:cNvPr id="2163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266143" y="3616161"/>
                <a:ext cx="2339385" cy="103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164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5263" y="3292475"/>
              <a:ext cx="109537" cy="1463675"/>
            </p14:xfrm>
          </p:contentPart>
        </mc:Choice>
        <mc:Fallback>
          <p:pic>
            <p:nvPicPr>
              <p:cNvPr id="2164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002409" y="3289594"/>
                <a:ext cx="115959" cy="1470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165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8463" y="2855913"/>
              <a:ext cx="436562" cy="2351087"/>
            </p14:xfrm>
          </p:contentPart>
        </mc:Choice>
        <mc:Fallback>
          <p:pic>
            <p:nvPicPr>
              <p:cNvPr id="2165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935584" y="2853030"/>
                <a:ext cx="443040" cy="2357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166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6338" y="5149850"/>
              <a:ext cx="2598737" cy="227013"/>
            </p14:xfrm>
          </p:contentPart>
        </mc:Choice>
        <mc:Fallback>
          <p:pic>
            <p:nvPicPr>
              <p:cNvPr id="2166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713459" y="5146607"/>
                <a:ext cx="2604854" cy="232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167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5675" y="6518275"/>
              <a:ext cx="1550988" cy="84138"/>
            </p14:xfrm>
          </p:contentPart>
        </mc:Choice>
        <mc:Fallback>
          <p:pic>
            <p:nvPicPr>
              <p:cNvPr id="2167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762795" y="6515423"/>
                <a:ext cx="1557107" cy="90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2168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4750" y="5835650"/>
              <a:ext cx="2108200" cy="261938"/>
            </p14:xfrm>
          </p:contentPart>
        </mc:Choice>
        <mc:Fallback>
          <p:pic>
            <p:nvPicPr>
              <p:cNvPr id="2168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171869" y="5832398"/>
                <a:ext cx="2114321" cy="26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38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Joint PDF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function f(x, y)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joint Probability Density Function </a:t>
                </a:r>
                <a:r>
                  <a:rPr lang="en-US" dirty="0" smtClean="0"/>
                  <a:t>of continuous random variables X and Y if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≥0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𝑓𝑜𝑟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𝑎𝑙𝑙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∬"/>
                        <m:limLoc m:val="undOvr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dxdy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∈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𝑑𝑥𝑑𝑦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𝑓𝑜𝑟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𝑎𝑛𝑦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𝑟𝑒𝑔𝑖𝑜𝑛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𝑡h𝑒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𝑥𝑦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𝑝𝑙𝑎𝑛𝑒</m:t>
                        </m:r>
                      </m:e>
                    </m:nary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979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0825" y="3308350"/>
              <a:ext cx="57150" cy="36513"/>
            </p14:xfrm>
          </p:contentPart>
        </mc:Choice>
        <mc:Fallback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8293" y="3305819"/>
                <a:ext cx="62576" cy="41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8138" y="2312988"/>
              <a:ext cx="319087" cy="198437"/>
            </p14:xfrm>
          </p:contentPart>
        </mc:Choice>
        <mc:Fallback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4893" y="2309717"/>
                <a:ext cx="325577" cy="204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350" y="2624138"/>
              <a:ext cx="1201738" cy="709612"/>
            </p14:xfrm>
          </p:contentPart>
        </mc:Choice>
        <mc:Fallback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5112" y="2620891"/>
                <a:ext cx="1207855" cy="715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9800" y="4022725"/>
              <a:ext cx="274638" cy="298450"/>
            </p14:xfrm>
          </p:contentPart>
        </mc:Choice>
        <mc:Fallback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6924" y="4019831"/>
                <a:ext cx="280749" cy="3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38450" y="24041100"/>
              <a:ext cx="0" cy="0"/>
            </p14:xfrm>
          </p:contentPart>
        </mc:Choice>
        <mc:Fallback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238450" y="24041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6375" y="4683125"/>
              <a:ext cx="106363" cy="187325"/>
            </p14:xfrm>
          </p:contentPart>
        </mc:Choice>
        <mc:Fallback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73510" y="4679901"/>
                <a:ext cx="112451" cy="193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8150" y="4614863"/>
              <a:ext cx="581025" cy="414337"/>
            </p14:xfrm>
          </p:contentPart>
        </mc:Choice>
        <mc:Fallback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04916" y="4611983"/>
                <a:ext cx="587493" cy="420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0613" y="4587875"/>
              <a:ext cx="227012" cy="166688"/>
            </p14:xfrm>
          </p:contentPart>
        </mc:Choice>
        <mc:Fallback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7721" y="4583205"/>
                <a:ext cx="233880" cy="174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4449763"/>
              <a:ext cx="268287" cy="249237"/>
            </p14:xfrm>
          </p:contentPart>
        </mc:Choice>
        <mc:Fallback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72053" y="4446531"/>
                <a:ext cx="275499" cy="25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3238" y="4275138"/>
              <a:ext cx="320675" cy="250825"/>
            </p14:xfrm>
          </p:contentPart>
        </mc:Choice>
        <mc:Fallback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39988" y="4272247"/>
                <a:ext cx="328259" cy="257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7488" y="4160838"/>
              <a:ext cx="455612" cy="534987"/>
            </p14:xfrm>
          </p:contentPart>
        </mc:Choice>
        <mc:Fallback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24241" y="4157607"/>
                <a:ext cx="461384" cy="542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5500" y="4359275"/>
              <a:ext cx="384175" cy="141288"/>
            </p14:xfrm>
          </p:contentPart>
        </mc:Choice>
        <mc:Fallback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32269" y="4356752"/>
                <a:ext cx="390638" cy="147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4316413"/>
              <a:ext cx="30162" cy="177800"/>
            </p14:xfrm>
          </p:contentPart>
        </mc:Choice>
        <mc:Fallback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15830" y="4313528"/>
                <a:ext cx="38229" cy="184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2563" y="4265613"/>
              <a:ext cx="434975" cy="201612"/>
            </p14:xfrm>
          </p:contentPart>
        </mc:Choice>
        <mc:Fallback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59314" y="4262013"/>
                <a:ext cx="441112" cy="208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85213" y="4910138"/>
              <a:ext cx="1587" cy="1587"/>
            </p14:xfrm>
          </p:contentPart>
        </mc:Choice>
        <mc:Fallback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78865" y="4907599"/>
                <a:ext cx="14283" cy="6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7663" y="4259263"/>
              <a:ext cx="7035800" cy="1260475"/>
            </p14:xfrm>
          </p:contentPart>
        </mc:Choice>
        <mc:Fallback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14423" y="4256380"/>
                <a:ext cx="7043721" cy="1266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6613" y="4175125"/>
              <a:ext cx="663575" cy="249238"/>
            </p14:xfrm>
          </p:contentPart>
        </mc:Choice>
        <mc:Fallback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83014" y="4172235"/>
                <a:ext cx="670772" cy="255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6550" y="4214813"/>
              <a:ext cx="14288" cy="104775"/>
            </p14:xfrm>
          </p:contentPart>
        </mc:Choice>
        <mc:Fallback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952020" y="4211225"/>
                <a:ext cx="23000" cy="113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0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2463" y="5165725"/>
              <a:ext cx="74612" cy="144463"/>
            </p14:xfrm>
          </p:contentPart>
        </mc:Choice>
        <mc:Fallback>
          <p:pic>
            <p:nvPicPr>
              <p:cNvPr id="30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269235" y="5162843"/>
                <a:ext cx="80710" cy="150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8225" y="5129213"/>
              <a:ext cx="741363" cy="358775"/>
            </p14:xfrm>
          </p:contentPart>
        </mc:Choice>
        <mc:Fallback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85347" y="5125971"/>
                <a:ext cx="747478" cy="365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0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5625" y="2092325"/>
              <a:ext cx="2501900" cy="1427163"/>
            </p14:xfrm>
          </p:contentPart>
        </mc:Choice>
        <mc:Fallback>
          <p:pic>
            <p:nvPicPr>
              <p:cNvPr id="30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32745" y="2089077"/>
                <a:ext cx="2508021" cy="1432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7038" y="2463800"/>
              <a:ext cx="495300" cy="201613"/>
            </p14:xfrm>
          </p:contentPart>
        </mc:Choice>
        <mc:Fallback>
          <p:pic>
            <p:nvPicPr>
              <p:cNvPr id="30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774154" y="2461289"/>
                <a:ext cx="500707" cy="206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9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0763" y="4192588"/>
              <a:ext cx="1912937" cy="187325"/>
            </p14:xfrm>
          </p:contentPart>
        </mc:Choice>
        <mc:Fallback>
          <p:pic>
            <p:nvPicPr>
              <p:cNvPr id="309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17883" y="4189358"/>
                <a:ext cx="1919057" cy="1937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894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A business operates both a drive in facility and walk in facility. On a randomly selected day, let X and Y be the proportion of the time that the drive in and walk in facility are in use, and </a:t>
                </a:r>
                <a:r>
                  <a:rPr lang="en-US" sz="2000" dirty="0"/>
                  <a:t>suppose that the joint density function </a:t>
                </a:r>
                <a:r>
                  <a:rPr lang="en-US" sz="2000" dirty="0" smtClean="0"/>
                  <a:t>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x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+3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y</m:t>
                          </m:r>
                        </m:e>
                      </m:d>
                      <m:r>
                        <a:rPr lang="en-US" sz="2000" b="0" i="0" smtClean="0">
                          <a:latin typeface="Cambria Math"/>
                        </a:rPr>
                        <m:t>, 0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≤1, 0≤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≤1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0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𝑤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verify condition 2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𝑤h𝑒𝑟𝑒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={(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)|</m:t>
                    </m:r>
                    <m:r>
                      <a:rPr lang="en-US" sz="2000"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≤1/2, 1/4≤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≤1/2}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6063" y="4014788"/>
              <a:ext cx="65087" cy="33337"/>
            </p14:xfrm>
          </p:contentPart>
        </mc:Choice>
        <mc:Fallback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3546" y="4012224"/>
                <a:ext cx="70481" cy="38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6438" y="2625725"/>
              <a:ext cx="204787" cy="311150"/>
            </p14:xfrm>
          </p:contentPart>
        </mc:Choice>
        <mc:Fallback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43569" y="2622847"/>
                <a:ext cx="210167" cy="316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3013" y="2646363"/>
              <a:ext cx="103187" cy="258762"/>
            </p14:xfrm>
          </p:contentPart>
        </mc:Choice>
        <mc:Fallback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9743" y="2643488"/>
                <a:ext cx="109364" cy="264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3063" y="3206750"/>
              <a:ext cx="922337" cy="46038"/>
            </p14:xfrm>
          </p:contentPart>
        </mc:Choice>
        <mc:Fallback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80185" y="3203756"/>
                <a:ext cx="927733" cy="52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9575" y="3803650"/>
              <a:ext cx="1050925" cy="546100"/>
            </p14:xfrm>
          </p:contentPart>
        </mc:Choice>
        <mc:Fallback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85616" y="3800414"/>
                <a:ext cx="1058123" cy="552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050" y="3975100"/>
              <a:ext cx="1093788" cy="528638"/>
            </p14:xfrm>
          </p:contentPart>
        </mc:Choice>
        <mc:Fallback>
          <p:pic>
            <p:nvPicPr>
              <p:cNvPr id="41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8171" y="3971131"/>
                <a:ext cx="1100626" cy="535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2150" y="4111625"/>
              <a:ext cx="528638" cy="217488"/>
            </p14:xfrm>
          </p:contentPart>
        </mc:Choice>
        <mc:Fallback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58911" y="4108030"/>
                <a:ext cx="535475" cy="226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8263" y="4103688"/>
              <a:ext cx="7937" cy="169862"/>
            </p14:xfrm>
          </p:contentPart>
        </mc:Choice>
        <mc:Fallback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04655" y="4100784"/>
                <a:ext cx="16235" cy="177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350" y="3155950"/>
              <a:ext cx="8297863" cy="2433638"/>
            </p14:xfrm>
          </p:contentPart>
        </mc:Choice>
        <mc:Fallback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7030" y="3152711"/>
                <a:ext cx="8305064" cy="2440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5350" y="5949950"/>
              <a:ext cx="11113" cy="7938"/>
            </p14:xfrm>
          </p:contentPart>
        </mc:Choice>
        <mc:Fallback>
          <p:pic>
            <p:nvPicPr>
              <p:cNvPr id="41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62016" y="5946378"/>
                <a:ext cx="17781" cy="15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488" y="5802313"/>
              <a:ext cx="69850" cy="58737"/>
            </p14:xfrm>
          </p:contentPart>
        </mc:Choice>
        <mc:Fallback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4887" y="5798444"/>
                <a:ext cx="77411" cy="65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875" y="5405438"/>
              <a:ext cx="733425" cy="692150"/>
            </p14:xfrm>
          </p:contentPart>
        </mc:Choice>
        <mc:Fallback>
          <p:pic>
            <p:nvPicPr>
              <p:cNvPr id="41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4625" y="5402556"/>
                <a:ext cx="739925" cy="698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1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27188" y="5513388"/>
              <a:ext cx="835025" cy="420687"/>
            </p14:xfrm>
          </p:contentPart>
        </mc:Choice>
        <mc:Fallback>
          <p:pic>
            <p:nvPicPr>
              <p:cNvPr id="41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23949" y="5509795"/>
                <a:ext cx="842223" cy="427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1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1913" y="5703888"/>
              <a:ext cx="100012" cy="84137"/>
            </p14:xfrm>
          </p:contentPart>
        </mc:Choice>
        <mc:Fallback>
          <p:pic>
            <p:nvPicPr>
              <p:cNvPr id="41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7941" y="5699555"/>
                <a:ext cx="108316" cy="94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1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5763" y="5561013"/>
              <a:ext cx="158750" cy="349250"/>
            </p14:xfrm>
          </p:contentPart>
        </mc:Choice>
        <mc:Fallback>
          <p:pic>
            <p:nvPicPr>
              <p:cNvPr id="41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22188" y="5557766"/>
                <a:ext cx="166258" cy="356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1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1350" y="5454650"/>
              <a:ext cx="379413" cy="444500"/>
            </p14:xfrm>
          </p:contentPart>
        </mc:Choice>
        <mc:Fallback>
          <p:pic>
            <p:nvPicPr>
              <p:cNvPr id="41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78113" y="5451411"/>
                <a:ext cx="386246" cy="451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1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7763" y="5592763"/>
              <a:ext cx="49212" cy="93662"/>
            </p14:xfrm>
          </p:contentPart>
        </mc:Choice>
        <mc:Fallback>
          <p:pic>
            <p:nvPicPr>
              <p:cNvPr id="411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84554" y="5589859"/>
                <a:ext cx="55631" cy="99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5875" y="5381625"/>
              <a:ext cx="912813" cy="449263"/>
            </p14:xfrm>
          </p:contentPart>
        </mc:Choice>
        <mc:Fallback>
          <p:pic>
            <p:nvPicPr>
              <p:cNvPr id="41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22633" y="5378385"/>
                <a:ext cx="920378" cy="455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1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5580063"/>
              <a:ext cx="119062" cy="60325"/>
            </p14:xfrm>
          </p:contentPart>
        </mc:Choice>
        <mc:Fallback>
          <p:pic>
            <p:nvPicPr>
              <p:cNvPr id="41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929116" y="5576113"/>
                <a:ext cx="126639" cy="68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11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5900" y="5464175"/>
              <a:ext cx="173038" cy="303213"/>
            </p14:xfrm>
          </p:contentPart>
        </mc:Choice>
        <mc:Fallback>
          <p:pic>
            <p:nvPicPr>
              <p:cNvPr id="411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92662" y="5460934"/>
                <a:ext cx="179154" cy="309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1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4988" y="5211763"/>
              <a:ext cx="65087" cy="561975"/>
            </p14:xfrm>
          </p:contentPart>
        </mc:Choice>
        <mc:Fallback>
          <p:pic>
            <p:nvPicPr>
              <p:cNvPr id="41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11331" y="5207440"/>
                <a:ext cx="71669" cy="569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11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8663" y="5334000"/>
              <a:ext cx="290512" cy="466725"/>
            </p14:xfrm>
          </p:contentPart>
        </mc:Choice>
        <mc:Fallback>
          <p:pic>
            <p:nvPicPr>
              <p:cNvPr id="411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5415" y="5331115"/>
                <a:ext cx="297008" cy="472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12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2525" y="5384800"/>
              <a:ext cx="319088" cy="247650"/>
            </p14:xfrm>
          </p:contentPart>
        </mc:Choice>
        <mc:Fallback>
          <p:pic>
            <p:nvPicPr>
              <p:cNvPr id="412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29291" y="5381560"/>
                <a:ext cx="325556" cy="254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12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9563" y="5505450"/>
              <a:ext cx="125412" cy="14288"/>
            </p14:xfrm>
          </p:contentPart>
        </mc:Choice>
        <mc:Fallback>
          <p:pic>
            <p:nvPicPr>
              <p:cNvPr id="412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55949" y="5500920"/>
                <a:ext cx="133363" cy="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1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5150" y="5335588"/>
              <a:ext cx="388938" cy="268287"/>
            </p14:xfrm>
          </p:contentPart>
        </mc:Choice>
        <mc:Fallback>
          <p:pic>
            <p:nvPicPr>
              <p:cNvPr id="41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911903" y="5332356"/>
                <a:ext cx="396515" cy="276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12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8388" y="5483225"/>
              <a:ext cx="84137" cy="38100"/>
            </p14:xfrm>
          </p:contentPart>
        </mc:Choice>
        <mc:Fallback>
          <p:pic>
            <p:nvPicPr>
              <p:cNvPr id="412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415124" y="5479596"/>
                <a:ext cx="91028" cy="45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2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1275" y="5108575"/>
              <a:ext cx="447675" cy="769938"/>
            </p14:xfrm>
          </p:contentPart>
        </mc:Choice>
        <mc:Fallback>
          <p:pic>
            <p:nvPicPr>
              <p:cNvPr id="412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658396" y="5105332"/>
                <a:ext cx="453793" cy="776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12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4200" y="5443538"/>
              <a:ext cx="90488" cy="101600"/>
            </p14:xfrm>
          </p:contentPart>
        </mc:Choice>
        <mc:Fallback>
          <p:pic>
            <p:nvPicPr>
              <p:cNvPr id="412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200916" y="5440656"/>
                <a:ext cx="96691" cy="107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12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5175" y="5340350"/>
              <a:ext cx="542925" cy="257175"/>
            </p14:xfrm>
          </p:contentPart>
        </mc:Choice>
        <mc:Fallback>
          <p:pic>
            <p:nvPicPr>
              <p:cNvPr id="412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381930" y="5337117"/>
                <a:ext cx="549414" cy="2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12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4850" y="5919788"/>
              <a:ext cx="65088" cy="55562"/>
            </p14:xfrm>
          </p:contentPart>
        </mc:Choice>
        <mc:Fallback>
          <p:pic>
            <p:nvPicPr>
              <p:cNvPr id="412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41234" y="5916957"/>
                <a:ext cx="71958" cy="61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12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2138" y="5808663"/>
              <a:ext cx="39687" cy="47625"/>
            </p14:xfrm>
          </p:contentPart>
        </mc:Choice>
        <mc:Fallback>
          <p:pic>
            <p:nvPicPr>
              <p:cNvPr id="412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668920" y="5805755"/>
                <a:ext cx="46480" cy="53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12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1638" y="6161088"/>
              <a:ext cx="1587" cy="1587"/>
            </p14:xfrm>
          </p:contentPart>
        </mc:Choice>
        <mc:Fallback>
          <p:pic>
            <p:nvPicPr>
              <p:cNvPr id="412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016877" y="6146805"/>
                <a:ext cx="11109" cy="30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13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8325" y="6302375"/>
              <a:ext cx="103188" cy="73025"/>
            </p14:xfrm>
          </p:contentPart>
        </mc:Choice>
        <mc:Fallback>
          <p:pic>
            <p:nvPicPr>
              <p:cNvPr id="413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834356" y="6298015"/>
                <a:ext cx="111486" cy="82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13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8688" y="6188075"/>
              <a:ext cx="146050" cy="325438"/>
            </p14:xfrm>
          </p:contentPart>
        </mc:Choice>
        <mc:Fallback>
          <p:pic>
            <p:nvPicPr>
              <p:cNvPr id="413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194731" y="6183411"/>
                <a:ext cx="155043" cy="334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13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7613" y="6042025"/>
              <a:ext cx="1217612" cy="496888"/>
            </p14:xfrm>
          </p:contentPart>
        </mc:Choice>
        <mc:Fallback>
          <p:pic>
            <p:nvPicPr>
              <p:cNvPr id="413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84735" y="6036247"/>
                <a:ext cx="1223727" cy="505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13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5413" y="6159500"/>
              <a:ext cx="155575" cy="68263"/>
            </p14:xfrm>
          </p:contentPart>
        </mc:Choice>
        <mc:Fallback>
          <p:pic>
            <p:nvPicPr>
              <p:cNvPr id="413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932532" y="6155963"/>
                <a:ext cx="161697" cy="74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13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7213" y="6056313"/>
              <a:ext cx="206375" cy="360362"/>
            </p14:xfrm>
          </p:contentPart>
        </mc:Choice>
        <mc:Fallback>
          <p:pic>
            <p:nvPicPr>
              <p:cNvPr id="413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364337" y="6053079"/>
                <a:ext cx="212847" cy="366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13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3450" y="6037263"/>
              <a:ext cx="74613" cy="430212"/>
            </p14:xfrm>
          </p:contentPart>
        </mc:Choice>
        <mc:Fallback>
          <p:pic>
            <p:nvPicPr>
              <p:cNvPr id="413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739846" y="6034378"/>
                <a:ext cx="81462" cy="436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13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0625" y="6143625"/>
              <a:ext cx="209550" cy="130175"/>
            </p14:xfrm>
          </p:contentPart>
        </mc:Choice>
        <mc:Fallback>
          <p:pic>
            <p:nvPicPr>
              <p:cNvPr id="413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97012" y="6140748"/>
                <a:ext cx="216415" cy="136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13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6013450"/>
              <a:ext cx="295275" cy="398463"/>
            </p14:xfrm>
          </p:contentPart>
        </mc:Choice>
        <mc:Fallback>
          <p:pic>
            <p:nvPicPr>
              <p:cNvPr id="413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69212" y="6010208"/>
                <a:ext cx="301412" cy="404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13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6125" y="6169025"/>
              <a:ext cx="90488" cy="69850"/>
            </p14:xfrm>
          </p:contentPart>
        </mc:Choice>
        <mc:Fallback>
          <p:pic>
            <p:nvPicPr>
              <p:cNvPr id="413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22159" y="6165085"/>
                <a:ext cx="98419" cy="79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13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7450" y="6045200"/>
              <a:ext cx="1630363" cy="434975"/>
            </p14:xfrm>
          </p:contentPart>
        </mc:Choice>
        <mc:Fallback>
          <p:pic>
            <p:nvPicPr>
              <p:cNvPr id="413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264212" y="6041962"/>
                <a:ext cx="1636840" cy="441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14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9263" y="6002338"/>
              <a:ext cx="365125" cy="352425"/>
            </p14:xfrm>
          </p:contentPart>
        </mc:Choice>
        <mc:Fallback>
          <p:pic>
            <p:nvPicPr>
              <p:cNvPr id="414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066379" y="5999095"/>
                <a:ext cx="371613" cy="358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14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97900" y="6053138"/>
              <a:ext cx="41275" cy="173037"/>
            </p14:xfrm>
          </p:contentPart>
        </mc:Choice>
        <mc:Fallback>
          <p:pic>
            <p:nvPicPr>
              <p:cNvPr id="414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593810" y="6049894"/>
                <a:ext cx="49084" cy="180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14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3944938"/>
              <a:ext cx="127000" cy="17462"/>
            </p14:xfrm>
          </p:contentPart>
        </mc:Choice>
        <mc:Fallback>
          <p:pic>
            <p:nvPicPr>
              <p:cNvPr id="414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15413" y="3941966"/>
                <a:ext cx="132724" cy="23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14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0325" y="3830638"/>
              <a:ext cx="1588" cy="1587"/>
            </p14:xfrm>
          </p:contentPart>
        </mc:Choice>
        <mc:Fallback>
          <p:pic>
            <p:nvPicPr>
              <p:cNvPr id="414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135561" y="3823496"/>
                <a:ext cx="11116" cy="15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14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4888" y="3762375"/>
              <a:ext cx="461962" cy="484188"/>
            </p14:xfrm>
          </p:contentPart>
        </mc:Choice>
        <mc:Fallback>
          <p:pic>
            <p:nvPicPr>
              <p:cNvPr id="414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542016" y="3759130"/>
                <a:ext cx="468782" cy="490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14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1313" y="3813175"/>
              <a:ext cx="911225" cy="254000"/>
            </p14:xfrm>
          </p:contentPart>
        </mc:Choice>
        <mc:Fallback>
          <p:pic>
            <p:nvPicPr>
              <p:cNvPr id="414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48428" y="3810289"/>
                <a:ext cx="918437" cy="2601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93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1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00963" y="6173788"/>
              <a:ext cx="0" cy="0"/>
            </p14:xfrm>
          </p:contentPart>
        </mc:Choice>
        <mc:Fallback>
          <p:pic>
            <p:nvPicPr>
              <p:cNvPr id="51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00963" y="61737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1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5238" y="952500"/>
              <a:ext cx="38100" cy="190500"/>
            </p14:xfrm>
          </p:contentPart>
        </mc:Choice>
        <mc:Fallback>
          <p:pic>
            <p:nvPicPr>
              <p:cNvPr id="51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1972" y="949259"/>
                <a:ext cx="45720" cy="197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5438" y="1069975"/>
              <a:ext cx="885825" cy="561975"/>
            </p14:xfrm>
          </p:contentPart>
        </mc:Choice>
        <mc:Fallback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0039" y="1067095"/>
                <a:ext cx="897343" cy="568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0" y="1209675"/>
              <a:ext cx="87313" cy="174625"/>
            </p14:xfrm>
          </p:contentPart>
        </mc:Choice>
        <mc:Fallback>
          <p:pic>
            <p:nvPicPr>
              <p:cNvPr id="51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67420" y="1206074"/>
                <a:ext cx="95972" cy="182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1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8600" y="1187450"/>
              <a:ext cx="133350" cy="180975"/>
            </p14:xfrm>
          </p:contentPart>
        </mc:Choice>
        <mc:Fallback>
          <p:pic>
            <p:nvPicPr>
              <p:cNvPr id="51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4275" y="1182413"/>
                <a:ext cx="142360" cy="190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4025" y="1069975"/>
              <a:ext cx="66675" cy="419100"/>
            </p14:xfrm>
          </p:contentPart>
        </mc:Choice>
        <mc:Fallback>
          <p:pic>
            <p:nvPicPr>
              <p:cNvPr id="51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90781" y="1066735"/>
                <a:ext cx="74244" cy="426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0875" y="1254125"/>
              <a:ext cx="69850" cy="44450"/>
            </p14:xfrm>
          </p:contentPart>
        </mc:Choice>
        <mc:Fallback>
          <p:pic>
            <p:nvPicPr>
              <p:cNvPr id="51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7274" y="1250150"/>
                <a:ext cx="77051" cy="53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5838" y="1077913"/>
              <a:ext cx="425450" cy="312737"/>
            </p14:xfrm>
          </p:contentPart>
        </mc:Choice>
        <mc:Fallback>
          <p:pic>
            <p:nvPicPr>
              <p:cNvPr id="51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20439" y="1074674"/>
                <a:ext cx="434808" cy="320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1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8600" y="1123950"/>
              <a:ext cx="85725" cy="119063"/>
            </p14:xfrm>
          </p:contentPart>
        </mc:Choice>
        <mc:Fallback>
          <p:pic>
            <p:nvPicPr>
              <p:cNvPr id="51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33937" y="1120342"/>
                <a:ext cx="94333" cy="1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1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3225" y="1084263"/>
              <a:ext cx="261938" cy="139700"/>
            </p14:xfrm>
          </p:contentPart>
        </mc:Choice>
        <mc:Fallback>
          <p:pic>
            <p:nvPicPr>
              <p:cNvPr id="51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9987" y="1081023"/>
                <a:ext cx="270573" cy="146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13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3113" y="1027113"/>
              <a:ext cx="74612" cy="247650"/>
            </p14:xfrm>
          </p:contentPart>
        </mc:Choice>
        <mc:Fallback>
          <p:pic>
            <p:nvPicPr>
              <p:cNvPr id="513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79509" y="1023508"/>
                <a:ext cx="82542" cy="256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1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1095375"/>
              <a:ext cx="25400" cy="123825"/>
            </p14:xfrm>
          </p:contentPart>
        </mc:Choice>
        <mc:Fallback>
          <p:pic>
            <p:nvPicPr>
              <p:cNvPr id="51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82892" y="1088896"/>
                <a:ext cx="35417" cy="135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1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7300" y="981075"/>
              <a:ext cx="85725" cy="269875"/>
            </p14:xfrm>
          </p:contentPart>
        </mc:Choice>
        <mc:Fallback>
          <p:pic>
            <p:nvPicPr>
              <p:cNvPr id="51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63698" y="977477"/>
                <a:ext cx="94009" cy="277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1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0975" y="1033463"/>
              <a:ext cx="66675" cy="103187"/>
            </p14:xfrm>
          </p:contentPart>
        </mc:Choice>
        <mc:Fallback>
          <p:pic>
            <p:nvPicPr>
              <p:cNvPr id="51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56673" y="1029868"/>
                <a:ext cx="74920" cy="110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1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0838" y="1003300"/>
              <a:ext cx="88900" cy="146050"/>
            </p14:xfrm>
          </p:contentPart>
        </mc:Choice>
        <mc:Fallback>
          <p:pic>
            <p:nvPicPr>
              <p:cNvPr id="51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27239" y="999703"/>
                <a:ext cx="95738" cy="154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1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4513" y="941388"/>
              <a:ext cx="368300" cy="287337"/>
            </p14:xfrm>
          </p:contentPart>
        </mc:Choice>
        <mc:Fallback>
          <p:pic>
            <p:nvPicPr>
              <p:cNvPr id="51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19473" y="937792"/>
                <a:ext cx="378741" cy="295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1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3475" y="1749425"/>
              <a:ext cx="130175" cy="234950"/>
            </p14:xfrm>
          </p:contentPart>
        </mc:Choice>
        <mc:Fallback>
          <p:pic>
            <p:nvPicPr>
              <p:cNvPr id="51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00590" y="1744748"/>
                <a:ext cx="137026" cy="243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13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4775" y="1778000"/>
              <a:ext cx="382588" cy="171450"/>
            </p14:xfrm>
          </p:contentPart>
        </mc:Choice>
        <mc:Fallback>
          <p:pic>
            <p:nvPicPr>
              <p:cNvPr id="513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40456" y="1775118"/>
                <a:ext cx="390506" cy="177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1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9438" y="1812925"/>
              <a:ext cx="100012" cy="52388"/>
            </p14:xfrm>
          </p:contentPart>
        </mc:Choice>
        <mc:Fallback>
          <p:pic>
            <p:nvPicPr>
              <p:cNvPr id="51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15121" y="1808978"/>
                <a:ext cx="108286" cy="61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1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7900" y="1725613"/>
              <a:ext cx="177800" cy="311150"/>
            </p14:xfrm>
          </p:contentPart>
        </mc:Choice>
        <mc:Fallback>
          <p:pic>
            <p:nvPicPr>
              <p:cNvPr id="51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15021" y="1721652"/>
                <a:ext cx="184279" cy="318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14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9213" y="1646238"/>
              <a:ext cx="731837" cy="277812"/>
            </p14:xfrm>
          </p:contentPart>
        </mc:Choice>
        <mc:Fallback>
          <p:pic>
            <p:nvPicPr>
              <p:cNvPr id="514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54893" y="1643359"/>
                <a:ext cx="740117" cy="284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1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6050" y="1662113"/>
              <a:ext cx="82550" cy="90487"/>
            </p14:xfrm>
          </p:contentPart>
        </mc:Choice>
        <mc:Fallback>
          <p:pic>
            <p:nvPicPr>
              <p:cNvPr id="51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22461" y="1659229"/>
                <a:ext cx="90087" cy="96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1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3063" y="1630363"/>
              <a:ext cx="109537" cy="136525"/>
            </p14:xfrm>
          </p:contentPart>
        </mc:Choice>
        <mc:Fallback>
          <p:pic>
            <p:nvPicPr>
              <p:cNvPr id="51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49460" y="1627481"/>
                <a:ext cx="116743" cy="143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1624013"/>
              <a:ext cx="133350" cy="131762"/>
            </p14:xfrm>
          </p:contentPart>
        </mc:Choice>
        <mc:Fallback>
          <p:pic>
            <p:nvPicPr>
              <p:cNvPr id="5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674017" y="1621141"/>
                <a:ext cx="139837" cy="138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1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1850" y="1579563"/>
              <a:ext cx="231775" cy="187325"/>
            </p14:xfrm>
          </p:contentPart>
        </mc:Choice>
        <mc:Fallback>
          <p:pic>
            <p:nvPicPr>
              <p:cNvPr id="51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907524" y="1574880"/>
                <a:ext cx="239705" cy="197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1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1612900"/>
              <a:ext cx="55563" cy="185738"/>
            </p14:xfrm>
          </p:contentPart>
        </mc:Choice>
        <mc:Fallback>
          <p:pic>
            <p:nvPicPr>
              <p:cNvPr id="51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50420" y="1608221"/>
                <a:ext cx="64222" cy="194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1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5113" y="1603375"/>
              <a:ext cx="100012" cy="90488"/>
            </p14:xfrm>
          </p:contentPart>
        </mc:Choice>
        <mc:Fallback>
          <p:pic>
            <p:nvPicPr>
              <p:cNvPr id="51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11141" y="1599770"/>
                <a:ext cx="108316" cy="98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1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3550" y="1573213"/>
              <a:ext cx="114300" cy="138112"/>
            </p14:xfrm>
          </p:contentPart>
        </mc:Choice>
        <mc:Fallback>
          <p:pic>
            <p:nvPicPr>
              <p:cNvPr id="51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09237" y="1570336"/>
                <a:ext cx="122208" cy="145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1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9925" y="1562100"/>
              <a:ext cx="92075" cy="187325"/>
            </p14:xfrm>
          </p:contentPart>
        </mc:Choice>
        <mc:Fallback>
          <p:pic>
            <p:nvPicPr>
              <p:cNvPr id="51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16688" y="1559218"/>
                <a:ext cx="100347" cy="195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1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6300" y="1547813"/>
              <a:ext cx="188913" cy="134937"/>
            </p14:xfrm>
          </p:contentPart>
        </mc:Choice>
        <mc:Fallback>
          <p:pic>
            <p:nvPicPr>
              <p:cNvPr id="51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22342" y="1544934"/>
                <a:ext cx="196470" cy="142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1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5025" y="1690688"/>
              <a:ext cx="85725" cy="738187"/>
            </p14:xfrm>
          </p:contentPart>
        </mc:Choice>
        <mc:Fallback>
          <p:pic>
            <p:nvPicPr>
              <p:cNvPr id="51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71783" y="1687449"/>
                <a:ext cx="92569" cy="745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1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9975" y="2197100"/>
              <a:ext cx="69850" cy="96838"/>
            </p14:xfrm>
          </p:contentPart>
        </mc:Choice>
        <mc:Fallback>
          <p:pic>
            <p:nvPicPr>
              <p:cNvPr id="51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05294" y="2193860"/>
                <a:ext cx="79931" cy="105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1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3075" y="2103438"/>
              <a:ext cx="111125" cy="127000"/>
            </p14:xfrm>
          </p:contentPart>
        </mc:Choice>
        <mc:Fallback>
          <p:pic>
            <p:nvPicPr>
              <p:cNvPr id="51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79119" y="2100200"/>
                <a:ext cx="118318" cy="134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1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2313" y="2108200"/>
              <a:ext cx="255587" cy="87313"/>
            </p14:xfrm>
          </p:contentPart>
        </mc:Choice>
        <mc:Fallback>
          <p:pic>
            <p:nvPicPr>
              <p:cNvPr id="51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28713" y="2105314"/>
                <a:ext cx="263867" cy="94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15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2050" y="2716213"/>
              <a:ext cx="1092200" cy="549275"/>
            </p14:xfrm>
          </p:contentPart>
        </mc:Choice>
        <mc:Fallback>
          <p:pic>
            <p:nvPicPr>
              <p:cNvPr id="515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159170" y="2712254"/>
                <a:ext cx="1100840" cy="556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15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4900" y="2908300"/>
              <a:ext cx="66675" cy="50800"/>
            </p14:xfrm>
          </p:contentPart>
        </mc:Choice>
        <mc:Fallback>
          <p:pic>
            <p:nvPicPr>
              <p:cNvPr id="515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69854" y="2903256"/>
                <a:ext cx="76046" cy="61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5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1463" y="2495550"/>
              <a:ext cx="203200" cy="665163"/>
            </p14:xfrm>
          </p:contentPart>
        </mc:Choice>
        <mc:Fallback>
          <p:pic>
            <p:nvPicPr>
              <p:cNvPr id="515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807140" y="2492311"/>
                <a:ext cx="211126" cy="673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15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4838" y="2432050"/>
              <a:ext cx="1306512" cy="841375"/>
            </p14:xfrm>
          </p:contentPart>
        </mc:Choice>
        <mc:Fallback>
          <p:pic>
            <p:nvPicPr>
              <p:cNvPr id="515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141598" y="2428810"/>
                <a:ext cx="1316233" cy="848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16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678113"/>
              <a:ext cx="228600" cy="193675"/>
            </p14:xfrm>
          </p:contentPart>
        </mc:Choice>
        <mc:Fallback>
          <p:pic>
            <p:nvPicPr>
              <p:cNvPr id="516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567673" y="2673433"/>
                <a:ext cx="237254" cy="202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16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5375" y="2662238"/>
              <a:ext cx="304800" cy="255587"/>
            </p14:xfrm>
          </p:contentPart>
        </mc:Choice>
        <mc:Fallback>
          <p:pic>
            <p:nvPicPr>
              <p:cNvPr id="516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01417" y="2657912"/>
                <a:ext cx="313077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6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7813" y="2312988"/>
              <a:ext cx="930275" cy="823912"/>
            </p14:xfrm>
          </p:contentPart>
        </mc:Choice>
        <mc:Fallback>
          <p:pic>
            <p:nvPicPr>
              <p:cNvPr id="516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53853" y="2309749"/>
                <a:ext cx="937475" cy="830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16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0488" y="2744788"/>
              <a:ext cx="71437" cy="82550"/>
            </p14:xfrm>
          </p:contentPart>
        </mc:Choice>
        <mc:Fallback>
          <p:pic>
            <p:nvPicPr>
              <p:cNvPr id="516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37602" y="2741904"/>
                <a:ext cx="77570" cy="88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16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1313" y="2514600"/>
              <a:ext cx="496887" cy="452438"/>
            </p14:xfrm>
          </p:contentPart>
        </mc:Choice>
        <mc:Fallback>
          <p:pic>
            <p:nvPicPr>
              <p:cNvPr id="516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88072" y="2511721"/>
                <a:ext cx="503368" cy="458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16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9325" y="2532063"/>
              <a:ext cx="355600" cy="515937"/>
            </p14:xfrm>
          </p:contentPart>
        </mc:Choice>
        <mc:Fallback>
          <p:pic>
            <p:nvPicPr>
              <p:cNvPr id="516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295726" y="2528825"/>
                <a:ext cx="362798" cy="522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16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5138" y="3805238"/>
              <a:ext cx="2054225" cy="114300"/>
            </p14:xfrm>
          </p:contentPart>
        </mc:Choice>
        <mc:Fallback>
          <p:pic>
            <p:nvPicPr>
              <p:cNvPr id="516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270098" y="3801284"/>
                <a:ext cx="2066825" cy="125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16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9750" y="3833813"/>
              <a:ext cx="100013" cy="84137"/>
            </p14:xfrm>
          </p:contentPart>
        </mc:Choice>
        <mc:Fallback>
          <p:pic>
            <p:nvPicPr>
              <p:cNvPr id="516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806872" y="3829480"/>
                <a:ext cx="106848" cy="94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16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5500" y="3736975"/>
              <a:ext cx="168275" cy="436563"/>
            </p14:xfrm>
          </p:contentPart>
        </mc:Choice>
        <mc:Fallback>
          <p:pic>
            <p:nvPicPr>
              <p:cNvPr id="516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91536" y="3733013"/>
                <a:ext cx="176923" cy="444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16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1413" y="3192463"/>
              <a:ext cx="533400" cy="1306512"/>
            </p14:xfrm>
          </p:contentPart>
        </mc:Choice>
        <mc:Fallback>
          <p:pic>
            <p:nvPicPr>
              <p:cNvPr id="516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407454" y="3188863"/>
                <a:ext cx="542398" cy="1314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17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4200" y="3786188"/>
              <a:ext cx="84138" cy="96837"/>
            </p14:xfrm>
          </p:contentPart>
        </mc:Choice>
        <mc:Fallback>
          <p:pic>
            <p:nvPicPr>
              <p:cNvPr id="517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120245" y="3782228"/>
                <a:ext cx="92408" cy="104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17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9475" y="3600450"/>
              <a:ext cx="690563" cy="425450"/>
            </p14:xfrm>
          </p:contentPart>
        </mc:Choice>
        <mc:Fallback>
          <p:pic>
            <p:nvPicPr>
              <p:cNvPr id="517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416235" y="3597211"/>
                <a:ext cx="699564" cy="432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17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7375" y="3787775"/>
              <a:ext cx="107950" cy="73025"/>
            </p14:xfrm>
          </p:contentPart>
        </mc:Choice>
        <mc:Fallback>
          <p:pic>
            <p:nvPicPr>
              <p:cNvPr id="517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394487" y="3782714"/>
                <a:ext cx="114810" cy="83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17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2338" y="3678238"/>
              <a:ext cx="225425" cy="377825"/>
            </p14:xfrm>
          </p:contentPart>
        </mc:Choice>
        <mc:Fallback>
          <p:pic>
            <p:nvPicPr>
              <p:cNvPr id="517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29097" y="3675359"/>
                <a:ext cx="233707" cy="384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17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8575" y="3644900"/>
              <a:ext cx="509588" cy="458788"/>
            </p14:xfrm>
          </p:contentPart>
        </mc:Choice>
        <mc:Fallback>
          <p:pic>
            <p:nvPicPr>
              <p:cNvPr id="517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103897" y="3641659"/>
                <a:ext cx="520384" cy="467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17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5013" y="3708400"/>
              <a:ext cx="77787" cy="90488"/>
            </p14:xfrm>
          </p:contentPart>
        </mc:Choice>
        <mc:Fallback>
          <p:pic>
            <p:nvPicPr>
              <p:cNvPr id="517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811052" y="3704795"/>
                <a:ext cx="85350" cy="97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17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1075" y="3468688"/>
              <a:ext cx="1211263" cy="1052512"/>
            </p14:xfrm>
          </p:contentPart>
        </mc:Choice>
        <mc:Fallback>
          <p:pic>
            <p:nvPicPr>
              <p:cNvPr id="517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057475" y="3465088"/>
                <a:ext cx="1217742" cy="1059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17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9113" y="3181350"/>
              <a:ext cx="127000" cy="196850"/>
            </p14:xfrm>
          </p:contentPart>
        </mc:Choice>
        <mc:Fallback>
          <p:pic>
            <p:nvPicPr>
              <p:cNvPr id="517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595875" y="3178111"/>
                <a:ext cx="135275" cy="20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17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1625" y="4240213"/>
              <a:ext cx="268288" cy="219075"/>
            </p14:xfrm>
          </p:contentPart>
        </mc:Choice>
        <mc:Fallback>
          <p:pic>
            <p:nvPicPr>
              <p:cNvPr id="517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378384" y="4236975"/>
                <a:ext cx="275130" cy="225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17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00538" y="26365200"/>
              <a:ext cx="0" cy="0"/>
            </p14:xfrm>
          </p:contentPart>
        </mc:Choice>
        <mc:Fallback>
          <p:pic>
            <p:nvPicPr>
              <p:cNvPr id="517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2400538" y="263652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18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1238" y="4665663"/>
              <a:ext cx="249237" cy="419100"/>
            </p14:xfrm>
          </p:contentPart>
        </mc:Choice>
        <mc:Fallback>
          <p:pic>
            <p:nvPicPr>
              <p:cNvPr id="518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278357" y="4662066"/>
                <a:ext cx="255360" cy="426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518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6363" y="4656138"/>
              <a:ext cx="404812" cy="490537"/>
            </p14:xfrm>
          </p:contentPart>
        </mc:Choice>
        <mc:Fallback>
          <p:pic>
            <p:nvPicPr>
              <p:cNvPr id="518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642405" y="4653259"/>
                <a:ext cx="412368" cy="498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5182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0250" y="4556125"/>
              <a:ext cx="820738" cy="619125"/>
            </p14:xfrm>
          </p:contentPart>
        </mc:Choice>
        <mc:Fallback>
          <p:pic>
            <p:nvPicPr>
              <p:cNvPr id="5182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267010" y="4552165"/>
                <a:ext cx="827577" cy="627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5183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7038" y="4821238"/>
              <a:ext cx="93662" cy="58737"/>
            </p14:xfrm>
          </p:contentPart>
        </mc:Choice>
        <mc:Fallback>
          <p:pic>
            <p:nvPicPr>
              <p:cNvPr id="5183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233075" y="4816914"/>
                <a:ext cx="102308" cy="69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5184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2650" y="4632325"/>
              <a:ext cx="142875" cy="373063"/>
            </p14:xfrm>
          </p:contentPart>
        </mc:Choice>
        <mc:Fallback>
          <p:pic>
            <p:nvPicPr>
              <p:cNvPr id="5184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689411" y="4627644"/>
                <a:ext cx="150073" cy="381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5185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1575" y="4595813"/>
              <a:ext cx="347663" cy="568325"/>
            </p14:xfrm>
          </p:contentPart>
        </mc:Choice>
        <mc:Fallback>
          <p:pic>
            <p:nvPicPr>
              <p:cNvPr id="5185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977261" y="4592928"/>
                <a:ext cx="355932" cy="575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5186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9888" y="4699000"/>
              <a:ext cx="71437" cy="100013"/>
            </p14:xfrm>
          </p:contentPart>
        </mc:Choice>
        <mc:Fallback>
          <p:pic>
            <p:nvPicPr>
              <p:cNvPr id="5186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447002" y="4694683"/>
                <a:ext cx="77570" cy="108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5187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4363" y="4589463"/>
              <a:ext cx="246062" cy="387350"/>
            </p14:xfrm>
          </p:contentPart>
        </mc:Choice>
        <mc:Fallback>
          <p:pic>
            <p:nvPicPr>
              <p:cNvPr id="5187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691481" y="4586223"/>
                <a:ext cx="252907" cy="394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5188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8225" y="4567238"/>
              <a:ext cx="63500" cy="319087"/>
            </p14:xfrm>
          </p:contentPart>
        </mc:Choice>
        <mc:Fallback>
          <p:pic>
            <p:nvPicPr>
              <p:cNvPr id="5188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14996" y="4564357"/>
                <a:ext cx="69958" cy="325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5189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3963" y="4730750"/>
              <a:ext cx="157162" cy="6350"/>
            </p14:xfrm>
          </p:contentPart>
        </mc:Choice>
        <mc:Fallback>
          <p:pic>
            <p:nvPicPr>
              <p:cNvPr id="5189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300719" y="4727015"/>
                <a:ext cx="164732" cy="14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5190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6700" y="4579938"/>
              <a:ext cx="201613" cy="447675"/>
            </p14:xfrm>
          </p:contentPart>
        </mc:Choice>
        <mc:Fallback>
          <p:pic>
            <p:nvPicPr>
              <p:cNvPr id="5190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613466" y="4574900"/>
                <a:ext cx="208082" cy="455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5191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9763" y="4648200"/>
              <a:ext cx="117475" cy="85725"/>
            </p14:xfrm>
          </p:contentPart>
        </mc:Choice>
        <mc:Fallback>
          <p:pic>
            <p:nvPicPr>
              <p:cNvPr id="5191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986520" y="4645318"/>
                <a:ext cx="123961" cy="91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5192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6300" y="4421188"/>
              <a:ext cx="495300" cy="558800"/>
            </p14:xfrm>
          </p:contentPart>
        </mc:Choice>
        <mc:Fallback>
          <p:pic>
            <p:nvPicPr>
              <p:cNvPr id="5192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223420" y="4418308"/>
                <a:ext cx="502139" cy="565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5193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5456238"/>
              <a:ext cx="1163637" cy="488950"/>
            </p14:xfrm>
          </p:contentPart>
        </mc:Choice>
        <mc:Fallback>
          <p:pic>
            <p:nvPicPr>
              <p:cNvPr id="5193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006683" y="5451917"/>
                <a:ext cx="1175878" cy="496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5194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0925" y="2395538"/>
              <a:ext cx="949325" cy="719137"/>
            </p14:xfrm>
          </p:contentPart>
        </mc:Choice>
        <mc:Fallback>
          <p:pic>
            <p:nvPicPr>
              <p:cNvPr id="5194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398045" y="2392299"/>
                <a:ext cx="956525" cy="725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5195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62850" y="14957425"/>
              <a:ext cx="0" cy="0"/>
            </p14:xfrm>
          </p:contentPart>
        </mc:Choice>
        <mc:Fallback>
          <p:pic>
            <p:nvPicPr>
              <p:cNvPr id="5195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5662850" y="14957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5196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3238" y="3351213"/>
              <a:ext cx="49212" cy="36512"/>
            </p14:xfrm>
          </p:contentPart>
        </mc:Choice>
        <mc:Fallback>
          <p:pic>
            <p:nvPicPr>
              <p:cNvPr id="5196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770724" y="3348682"/>
                <a:ext cx="54600" cy="41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5197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3888" y="4849813"/>
              <a:ext cx="120650" cy="76200"/>
            </p14:xfrm>
          </p:contentPart>
        </mc:Choice>
        <mc:Fallback>
          <p:pic>
            <p:nvPicPr>
              <p:cNvPr id="5197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889220" y="4845140"/>
                <a:ext cx="129986" cy="85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5198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8900" y="4065588"/>
              <a:ext cx="2347913" cy="293687"/>
            </p14:xfrm>
          </p:contentPart>
        </mc:Choice>
        <mc:Fallback>
          <p:pic>
            <p:nvPicPr>
              <p:cNvPr id="5198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166020" y="4062349"/>
                <a:ext cx="2354033" cy="30088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marginal distributions</a:t>
                </a:r>
                <a:r>
                  <a:rPr lang="en-US" b="1" dirty="0"/>
                  <a:t> </a:t>
                </a:r>
                <a:r>
                  <a:rPr lang="en-US" dirty="0"/>
                  <a:t>of </a:t>
                </a:r>
                <a:r>
                  <a:rPr lang="en-US" i="1" dirty="0"/>
                  <a:t>X </a:t>
                </a:r>
                <a:r>
                  <a:rPr lang="en-US" dirty="0"/>
                  <a:t>alone and of </a:t>
                </a:r>
                <a:r>
                  <a:rPr lang="en-US" i="1" dirty="0"/>
                  <a:t>Y </a:t>
                </a:r>
                <a:r>
                  <a:rPr lang="en-US" dirty="0" smtClean="0"/>
                  <a:t>alone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discrete case while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𝑎𝑛𝑑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 </m:t>
                    </m:r>
                    <m:nary>
                      <m:naryPr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continuous case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111" t="-979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05188" y="12236450"/>
              <a:ext cx="0" cy="0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05188" y="122364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7475" y="2271713"/>
              <a:ext cx="220663" cy="236537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94955" y="2269197"/>
                <a:ext cx="225703" cy="241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7813" y="2314575"/>
              <a:ext cx="44450" cy="30163"/>
            </p14:xfrm>
          </p:contentPart>
        </mc:Choice>
        <mc:Fallback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55283" y="2312031"/>
                <a:ext cx="49509" cy="35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9963" y="3101975"/>
              <a:ext cx="46037" cy="68263"/>
            </p14:xfrm>
          </p:contentPart>
        </mc:Choice>
        <mc:Fallback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7445" y="3099460"/>
                <a:ext cx="51072" cy="73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1238" y="4330700"/>
              <a:ext cx="1965325" cy="1219200"/>
            </p14:xfrm>
          </p:contentPart>
        </mc:Choice>
        <mc:Fallback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88718" y="4327820"/>
                <a:ext cx="1970725" cy="1224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4800" y="4724400"/>
              <a:ext cx="84138" cy="296863"/>
            </p14:xfrm>
          </p:contentPart>
        </mc:Choice>
        <mc:Fallback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71923" y="4721521"/>
                <a:ext cx="89891" cy="302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5300" y="4746625"/>
              <a:ext cx="268288" cy="236538"/>
            </p14:xfrm>
          </p:contentPart>
        </mc:Choice>
        <mc:Fallback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62423" y="4743745"/>
                <a:ext cx="274042" cy="242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9638" y="4837113"/>
              <a:ext cx="180975" cy="65087"/>
            </p14:xfrm>
          </p:contentPart>
        </mc:Choice>
        <mc:Fallback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5680" y="4833497"/>
                <a:ext cx="187811" cy="71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3350" y="4564063"/>
              <a:ext cx="828675" cy="525462"/>
            </p14:xfrm>
          </p:contentPart>
        </mc:Choice>
        <mc:Fallback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70830" y="4561544"/>
                <a:ext cx="834075" cy="53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0713" y="5143500"/>
              <a:ext cx="5480050" cy="169863"/>
            </p14:xfrm>
          </p:contentPart>
        </mc:Choice>
        <mc:Fallback>
          <p:pic>
            <p:nvPicPr>
              <p:cNvPr id="1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88193" y="5140981"/>
                <a:ext cx="5485090" cy="176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4563" y="5310188"/>
              <a:ext cx="125412" cy="68262"/>
            </p14:xfrm>
          </p:contentPart>
        </mc:Choice>
        <mc:Fallback>
          <p:pic>
            <p:nvPicPr>
              <p:cNvPr id="10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11680" y="5307673"/>
                <a:ext cx="131178" cy="73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1125" y="5113338"/>
              <a:ext cx="1708150" cy="412750"/>
            </p14:xfrm>
          </p:contentPart>
        </mc:Choice>
        <mc:Fallback>
          <p:pic>
            <p:nvPicPr>
              <p:cNvPr id="10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48605" y="5110819"/>
                <a:ext cx="1713550" cy="418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5338" y="5067300"/>
              <a:ext cx="311150" cy="279400"/>
            </p14:xfrm>
          </p:contentPart>
        </mc:Choice>
        <mc:Fallback>
          <p:pic>
            <p:nvPicPr>
              <p:cNvPr id="10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02457" y="5064420"/>
                <a:ext cx="316912" cy="285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4913" y="4722813"/>
              <a:ext cx="2041525" cy="1060450"/>
            </p14:xfrm>
          </p:contentPart>
        </mc:Choice>
        <mc:Fallback>
          <p:pic>
            <p:nvPicPr>
              <p:cNvPr id="10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82033" y="4720293"/>
                <a:ext cx="2047285" cy="1065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0" y="4851400"/>
              <a:ext cx="290513" cy="763588"/>
            </p14:xfrm>
          </p:contentPart>
        </mc:Choice>
        <mc:Fallback>
          <p:pic>
            <p:nvPicPr>
              <p:cNvPr id="10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41230" y="4848520"/>
                <a:ext cx="295553" cy="769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6067425"/>
              <a:ext cx="1312863" cy="325438"/>
            </p14:xfrm>
          </p:contentPart>
        </mc:Choice>
        <mc:Fallback>
          <p:pic>
            <p:nvPicPr>
              <p:cNvPr id="10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04630" y="6064905"/>
                <a:ext cx="1318263" cy="3304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5538" y="6056313"/>
              <a:ext cx="1587" cy="6350"/>
            </p14:xfrm>
          </p:contentPart>
        </mc:Choice>
        <mc:Fallback>
          <p:pic>
            <p:nvPicPr>
              <p:cNvPr id="10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03316" y="6053844"/>
                <a:ext cx="6031" cy="11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9763" y="5807075"/>
              <a:ext cx="846137" cy="231775"/>
            </p14:xfrm>
          </p:contentPart>
        </mc:Choice>
        <mc:Fallback>
          <p:pic>
            <p:nvPicPr>
              <p:cNvPr id="10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06883" y="5804556"/>
                <a:ext cx="852618" cy="238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9588" y="5767388"/>
              <a:ext cx="606425" cy="241300"/>
            </p14:xfrm>
          </p:contentPart>
        </mc:Choice>
        <mc:Fallback>
          <p:pic>
            <p:nvPicPr>
              <p:cNvPr id="10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46709" y="5764867"/>
                <a:ext cx="611823" cy="246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4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9375" y="5700713"/>
              <a:ext cx="617538" cy="352425"/>
            </p14:xfrm>
          </p:contentPart>
        </mc:Choice>
        <mc:Fallback>
          <p:pic>
            <p:nvPicPr>
              <p:cNvPr id="104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86854" y="5698193"/>
                <a:ext cx="622579" cy="357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9150" y="5802313"/>
              <a:ext cx="77788" cy="61912"/>
            </p14:xfrm>
          </p:contentPart>
        </mc:Choice>
        <mc:Fallback>
          <p:pic>
            <p:nvPicPr>
              <p:cNvPr id="10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26629" y="5799793"/>
                <a:ext cx="83190" cy="66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0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0763" y="5770563"/>
              <a:ext cx="61912" cy="60325"/>
            </p14:xfrm>
          </p:contentPart>
        </mc:Choice>
        <mc:Fallback>
          <p:pic>
            <p:nvPicPr>
              <p:cNvPr id="10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28229" y="5768049"/>
                <a:ext cx="67343" cy="65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5238" y="5772150"/>
              <a:ext cx="82550" cy="55563"/>
            </p14:xfrm>
          </p:contentPart>
        </mc:Choice>
        <mc:Fallback>
          <p:pic>
            <p:nvPicPr>
              <p:cNvPr id="10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72354" y="5769264"/>
                <a:ext cx="88318" cy="61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4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9875" y="5624513"/>
              <a:ext cx="227013" cy="366712"/>
            </p14:xfrm>
          </p:contentPart>
        </mc:Choice>
        <mc:Fallback>
          <p:pic>
            <p:nvPicPr>
              <p:cNvPr id="104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47357" y="5621634"/>
                <a:ext cx="232050" cy="372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5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0088" y="5768975"/>
              <a:ext cx="4762" cy="1588"/>
            </p14:xfrm>
          </p:contentPart>
        </mc:Choice>
        <mc:Fallback>
          <p:pic>
            <p:nvPicPr>
              <p:cNvPr id="105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77367" y="5766196"/>
                <a:ext cx="9864" cy="7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5943600"/>
              <a:ext cx="407988" cy="280988"/>
            </p14:xfrm>
          </p:contentPart>
        </mc:Choice>
        <mc:Fallback>
          <p:pic>
            <p:nvPicPr>
              <p:cNvPr id="10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73737" y="5940718"/>
                <a:ext cx="415903" cy="287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05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25" y="6018213"/>
              <a:ext cx="93663" cy="50800"/>
            </p14:xfrm>
          </p:contentPart>
        </mc:Choice>
        <mc:Fallback>
          <p:pic>
            <p:nvPicPr>
              <p:cNvPr id="105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39603" y="6015691"/>
                <a:ext cx="98706" cy="56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05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8825" y="5741988"/>
              <a:ext cx="1184275" cy="577850"/>
            </p14:xfrm>
          </p:contentPart>
        </mc:Choice>
        <mc:Fallback>
          <p:pic>
            <p:nvPicPr>
              <p:cNvPr id="105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05585" y="5739469"/>
                <a:ext cx="1190754" cy="583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05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0125" y="6594475"/>
              <a:ext cx="1588" cy="1588"/>
            </p14:xfrm>
          </p:contentPart>
        </mc:Choice>
        <mc:Fallback>
          <p:pic>
            <p:nvPicPr>
              <p:cNvPr id="105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339009" y="6591696"/>
                <a:ext cx="23820" cy="7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5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6462713"/>
              <a:ext cx="106362" cy="55562"/>
            </p14:xfrm>
          </p:contentPart>
        </mc:Choice>
        <mc:Fallback>
          <p:pic>
            <p:nvPicPr>
              <p:cNvPr id="105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640914" y="6459827"/>
                <a:ext cx="111410" cy="60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05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7300" y="6148388"/>
              <a:ext cx="1085850" cy="461962"/>
            </p14:xfrm>
          </p:contentPart>
        </mc:Choice>
        <mc:Fallback>
          <p:pic>
            <p:nvPicPr>
              <p:cNvPr id="105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64781" y="6145870"/>
                <a:ext cx="1091249" cy="467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5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4913" y="6416675"/>
              <a:ext cx="93662" cy="39688"/>
            </p14:xfrm>
          </p:contentPart>
        </mc:Choice>
        <mc:Fallback>
          <p:pic>
            <p:nvPicPr>
              <p:cNvPr id="105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82031" y="6413789"/>
                <a:ext cx="99066" cy="45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05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8925" y="6334125"/>
              <a:ext cx="354013" cy="279400"/>
            </p14:xfrm>
          </p:contentPart>
        </mc:Choice>
        <mc:Fallback>
          <p:pic>
            <p:nvPicPr>
              <p:cNvPr id="105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636404" y="6331245"/>
                <a:ext cx="359415" cy="284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05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9300" y="6346825"/>
              <a:ext cx="336550" cy="322263"/>
            </p14:xfrm>
          </p:contentPart>
        </mc:Choice>
        <mc:Fallback>
          <p:pic>
            <p:nvPicPr>
              <p:cNvPr id="105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096780" y="6344305"/>
                <a:ext cx="341589" cy="327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06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8563" y="6492875"/>
              <a:ext cx="57150" cy="73025"/>
            </p14:xfrm>
          </p:contentPart>
        </mc:Choice>
        <mc:Fallback>
          <p:pic>
            <p:nvPicPr>
              <p:cNvPr id="106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46047" y="6490357"/>
                <a:ext cx="62182" cy="78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06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9075" y="6361113"/>
              <a:ext cx="319088" cy="336550"/>
            </p14:xfrm>
          </p:contentPart>
        </mc:Choice>
        <mc:Fallback>
          <p:pic>
            <p:nvPicPr>
              <p:cNvPr id="106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836554" y="6358233"/>
                <a:ext cx="324490" cy="341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06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4213" y="6300788"/>
              <a:ext cx="220662" cy="357187"/>
            </p14:xfrm>
          </p:contentPart>
        </mc:Choice>
        <mc:Fallback>
          <p:pic>
            <p:nvPicPr>
              <p:cNvPr id="106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301693" y="6298268"/>
                <a:ext cx="225702" cy="362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06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6638" y="6450013"/>
              <a:ext cx="3175" cy="3175"/>
            </p14:xfrm>
          </p:contentPart>
        </mc:Choice>
        <mc:Fallback>
          <p:pic>
            <p:nvPicPr>
              <p:cNvPr id="106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654169" y="6447544"/>
                <a:ext cx="8114" cy="8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06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9163" y="4706938"/>
              <a:ext cx="2416175" cy="119062"/>
            </p14:xfrm>
          </p:contentPart>
        </mc:Choice>
        <mc:Fallback>
          <p:pic>
            <p:nvPicPr>
              <p:cNvPr id="106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996643" y="4704060"/>
                <a:ext cx="2421575" cy="1244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08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324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Statistics and Probability Theory</vt:lpstr>
      <vt:lpstr>Last Class</vt:lpstr>
      <vt:lpstr>Today’s Agenda</vt:lpstr>
      <vt:lpstr>Example</vt:lpstr>
      <vt:lpstr>Continuous Joint PDF</vt:lpstr>
      <vt:lpstr>Example</vt:lpstr>
      <vt:lpstr>Example (cont)</vt:lpstr>
      <vt:lpstr>Marginal Distribution</vt:lpstr>
      <vt:lpstr>Summary</vt:lpstr>
      <vt:lpstr>References</vt:lpstr>
    </vt:vector>
  </TitlesOfParts>
  <Company>MyCompanyName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</dc:title>
  <dc:creator>MyUserName</dc:creator>
  <cp:lastModifiedBy>vcomsats</cp:lastModifiedBy>
  <cp:revision>178</cp:revision>
  <dcterms:created xsi:type="dcterms:W3CDTF">2013-05-04T10:14:09Z</dcterms:created>
  <dcterms:modified xsi:type="dcterms:W3CDTF">2014-01-10T09:08:26Z</dcterms:modified>
</cp:coreProperties>
</file>