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16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of a Distribution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:r>
                  <a:rPr lang="en-US" i="1" dirty="0"/>
                  <a:t>X </a:t>
                </a:r>
                <a:r>
                  <a:rPr lang="en-US" dirty="0"/>
                  <a:t>be a random variable with probability distribution </a:t>
                </a:r>
                <a:r>
                  <a:rPr lang="en-US" i="1" dirty="0"/>
                  <a:t>f(x). </a:t>
                </a:r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FF0000"/>
                    </a:solidFill>
                  </a:rPr>
                  <a:t>mean</a:t>
                </a:r>
                <a:r>
                  <a:rPr lang="en-US" b="1" dirty="0"/>
                  <a:t/>
                </a:r>
                <a:r>
                  <a:rPr lang="en-US" dirty="0" smtClean="0"/>
                  <a:t>or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expected</a:t>
                </a:r>
                <a:r>
                  <a:rPr lang="en-US" b="1" dirty="0" smtClean="0"/>
                  <a:t/>
                </a:r>
                <a:r>
                  <a:rPr lang="en-US" b="1" dirty="0"/>
                  <a:t>value </a:t>
                </a:r>
                <a:r>
                  <a:rPr lang="en-US" dirty="0"/>
                  <a:t>of </a:t>
                </a:r>
                <a:r>
                  <a:rPr lang="en-US" b="1" i="1" dirty="0"/>
                  <a:t>X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X is discrete</a:t>
                </a:r>
                <a:r>
                  <a:rPr lang="en-US" dirty="0"/>
                  <a:t/>
                </a:r>
                <a:r>
                  <a:rPr lang="en-US" dirty="0" smtClean="0"/>
                  <a:t>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X is continuous.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2357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lot containing 7 components is sampled by a quality inspector; the lot </a:t>
            </a:r>
            <a:r>
              <a:rPr lang="en-US" sz="2000" dirty="0" smtClean="0"/>
              <a:t>contains 4 </a:t>
            </a:r>
            <a:r>
              <a:rPr lang="en-US" sz="2000" dirty="0"/>
              <a:t>good components and 3 defective components. A sample of 3 is taken by </a:t>
            </a:r>
            <a:r>
              <a:rPr lang="en-US" sz="2000" dirty="0" smtClean="0"/>
              <a:t>the inspector</a:t>
            </a:r>
            <a:r>
              <a:rPr lang="en-US" sz="2000" dirty="0"/>
              <a:t>. Find the expected value of the number of good components in </a:t>
            </a:r>
            <a:r>
              <a:rPr lang="en-US" sz="2000" dirty="0" smtClean="0"/>
              <a:t>this sample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003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X be random variable that denotes the life in </a:t>
                </a:r>
                <a:r>
                  <a:rPr lang="en-US" dirty="0" err="1" smtClean="0"/>
                  <a:t>hrs</a:t>
                </a:r>
                <a:r>
                  <a:rPr lang="en-US" dirty="0" smtClean="0"/>
                  <a:t> of a certain electric device. The PDF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20000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;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latin typeface="Cambria Math"/>
                        </a:rPr>
                        <m:t>&gt;100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and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</m:t>
                      </m:r>
                      <m:d>
                        <m:dPr>
                          <m:ctrlPr>
                            <a:rPr lang="en-US" b="0" i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</m:t>
                      </m:r>
                      <m:r>
                        <a:rPr lang="en-US" b="0" i="0" smtClean="0">
                          <a:latin typeface="Cambria Math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w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Expected Life?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6444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Independence</a:t>
            </a:r>
          </a:p>
          <a:p>
            <a:r>
              <a:rPr lang="en-US" smtClean="0"/>
              <a:t>Mean </a:t>
            </a:r>
            <a:r>
              <a:rPr lang="en-US" dirty="0" smtClean="0"/>
              <a:t>of a distribution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Distribution</a:t>
            </a:r>
            <a:endParaRPr lang="en-US" dirty="0"/>
          </a:p>
          <a:p>
            <a:r>
              <a:rPr lang="en-US" dirty="0" smtClean="0"/>
              <a:t>Conditional probability </a:t>
            </a:r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Distribution Functions(continued)</a:t>
            </a:r>
          </a:p>
          <a:p>
            <a:r>
              <a:rPr lang="en-US" dirty="0" smtClean="0"/>
              <a:t>Statistical Independence</a:t>
            </a:r>
          </a:p>
          <a:p>
            <a:r>
              <a:rPr lang="en-US" dirty="0" smtClean="0"/>
              <a:t>Mean and Variance of a distribution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Independence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:r>
                  <a:rPr lang="en-US" i="1" dirty="0"/>
                  <a:t>X </a:t>
                </a:r>
                <a:r>
                  <a:rPr lang="en-US" dirty="0"/>
                  <a:t>and </a:t>
                </a:r>
                <a:r>
                  <a:rPr lang="en-US" i="1" dirty="0"/>
                  <a:t>Y </a:t>
                </a:r>
                <a:r>
                  <a:rPr lang="en-US" dirty="0"/>
                  <a:t>be two random variables, discrete or continuous, with joint </a:t>
                </a:r>
                <a:r>
                  <a:rPr lang="en-US" b="1" dirty="0" smtClean="0"/>
                  <a:t>probability </a:t>
                </a:r>
                <a:r>
                  <a:rPr lang="en-US" dirty="0" smtClean="0"/>
                  <a:t>distribution </a:t>
                </a:r>
                <a:r>
                  <a:rPr lang="en-US" i="1" dirty="0"/>
                  <a:t>f(</a:t>
                </a:r>
                <a:r>
                  <a:rPr lang="en-US" i="1" dirty="0" err="1"/>
                  <a:t>x,y</a:t>
                </a:r>
                <a:r>
                  <a:rPr lang="en-US" i="1" dirty="0"/>
                  <a:t>) </a:t>
                </a:r>
                <a:r>
                  <a:rPr lang="en-US" dirty="0"/>
                  <a:t>and marginal distributions </a:t>
                </a:r>
                <a:r>
                  <a:rPr lang="en-US" i="1" dirty="0"/>
                  <a:t>g(x) </a:t>
                </a:r>
                <a:r>
                  <a:rPr lang="en-US" dirty="0"/>
                  <a:t>and </a:t>
                </a:r>
                <a:r>
                  <a:rPr lang="en-US" i="1" dirty="0"/>
                  <a:t>h(y), </a:t>
                </a:r>
                <a:r>
                  <a:rPr lang="en-US" dirty="0" smtClean="0"/>
                  <a:t>respectively. The </a:t>
                </a:r>
                <a:r>
                  <a:rPr lang="en-US" dirty="0"/>
                  <a:t>random variables </a:t>
                </a:r>
                <a:r>
                  <a:rPr lang="en-US" i="1" dirty="0"/>
                  <a:t>X </a:t>
                </a:r>
                <a:r>
                  <a:rPr lang="en-US" dirty="0"/>
                  <a:t>and </a:t>
                </a:r>
                <a:r>
                  <a:rPr lang="en-US" i="1" dirty="0"/>
                  <a:t>Y </a:t>
                </a:r>
                <a:r>
                  <a:rPr lang="en-US" dirty="0"/>
                  <a:t>are said to be statistically independent if </a:t>
                </a:r>
                <a:r>
                  <a:rPr lang="en-US" dirty="0" smtClean="0"/>
                  <a:t>and only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all (x, y) within their range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5765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Recall </a:t>
                </a:r>
                <a:r>
                  <a:rPr lang="en-US" i="1" dirty="0"/>
                  <a:t>g(x), </a:t>
                </a:r>
                <a:r>
                  <a:rPr lang="en-US" i="1" dirty="0" smtClean="0"/>
                  <a:t>h(y) for </a:t>
                </a:r>
                <a:r>
                  <a:rPr lang="en-US" dirty="0" smtClean="0"/>
                  <a:t/>
                </a:r>
                <a:r>
                  <a:rPr lang="en-US" dirty="0"/>
                  <a:t>joint density </a:t>
                </a:r>
                <a:r>
                  <a:rPr lang="en-US" dirty="0"/>
                  <a:t>function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(1+3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0 &lt; x &lt; 2, 0 &lt; y &lt; 1 and f(</a:t>
                </a:r>
                <a:r>
                  <a:rPr lang="en-US" dirty="0" err="1"/>
                  <a:t>x,y</a:t>
                </a:r>
                <a:r>
                  <a:rPr lang="en-US" dirty="0"/>
                  <a:t>) = 0 elsewhere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156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=10</m:t>
                      </m:r>
                      <m:r>
                        <a:rPr lang="en-US" sz="2000" i="1">
                          <a:latin typeface="Cambria Math"/>
                        </a:rPr>
                        <m:t>𝑥𝑦</m:t>
                      </m:r>
                      <m:r>
                        <a:rPr lang="en-US" sz="2000" i="1" baseline="30000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𝑓𝑜𝑟</m:t>
                      </m:r>
                      <m:r>
                        <a:rPr lang="en-US" sz="2000" i="1">
                          <a:latin typeface="Cambria Math"/>
                        </a:rPr>
                        <m:t> 0&lt;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&lt;1 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𝑜𝑡h𝑒𝑟𝑤𝑖𝑠𝑒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Are these statistically </a:t>
                </a:r>
                <a:r>
                  <a:rPr lang="en-US" dirty="0" err="1" smtClean="0"/>
                  <a:t>independant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645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Statistical Independence of 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47" y="1143000"/>
            <a:ext cx="3600953" cy="1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027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PDF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PDF of more than two variables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40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124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and Probability Theory</vt:lpstr>
      <vt:lpstr>Last Class</vt:lpstr>
      <vt:lpstr>Today’s Agenda</vt:lpstr>
      <vt:lpstr>Statistical Independence</vt:lpstr>
      <vt:lpstr>Example</vt:lpstr>
      <vt:lpstr>Example</vt:lpstr>
      <vt:lpstr>Example</vt:lpstr>
      <vt:lpstr>Joint PDF </vt:lpstr>
      <vt:lpstr>Explanation</vt:lpstr>
      <vt:lpstr>Mean of a Distribution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199</cp:revision>
  <dcterms:created xsi:type="dcterms:W3CDTF">2013-05-04T10:14:09Z</dcterms:created>
  <dcterms:modified xsi:type="dcterms:W3CDTF">2013-11-29T06:21:53Z</dcterms:modified>
</cp:coreProperties>
</file>