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6" r:id="rId5"/>
    <p:sldId id="287" r:id="rId6"/>
    <p:sldId id="292" r:id="rId7"/>
    <p:sldId id="288" r:id="rId8"/>
    <p:sldId id="297" r:id="rId9"/>
    <p:sldId id="291" r:id="rId10"/>
    <p:sldId id="289" r:id="rId11"/>
    <p:sldId id="290" r:id="rId12"/>
    <p:sldId id="293" r:id="rId13"/>
    <p:sldId id="298" r:id="rId14"/>
    <p:sldId id="295" r:id="rId15"/>
    <p:sldId id="272" r:id="rId16"/>
    <p:sldId id="28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1766" y="-1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 Blac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478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533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052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>
              <a:defRPr sz="28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>
            <a:lvl1pPr>
              <a:defRPr sz="2400">
                <a:latin typeface="Arial Black" pitchFamily="34" charset="0"/>
              </a:defRPr>
            </a:lvl1pPr>
            <a:lvl2pPr>
              <a:defRPr sz="2000">
                <a:latin typeface="Arial Black" pitchFamily="34" charset="0"/>
              </a:defRPr>
            </a:lvl2pPr>
            <a:lvl3pPr>
              <a:defRPr sz="1800">
                <a:latin typeface="Arial Black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316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294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550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396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382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806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769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045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61665-C0A3-4567-B279-D21BF5E6B223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870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Statistics and Probability Theory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23</a:t>
            </a:r>
          </a:p>
          <a:p>
            <a:r>
              <a:rPr lang="en-US" dirty="0" err="1" smtClean="0"/>
              <a:t>Fasih</a:t>
            </a:r>
            <a:r>
              <a:rPr lang="en-US" dirty="0" smtClean="0"/>
              <a:t> </a:t>
            </a:r>
            <a:r>
              <a:rPr lang="en-US" dirty="0" err="1" smtClean="0"/>
              <a:t>ur</a:t>
            </a:r>
            <a:r>
              <a:rPr lang="en-US" dirty="0" smtClean="0"/>
              <a:t> Rehman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81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under the Normal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252538"/>
            <a:ext cx="866775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804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Standard Normal Dist. find area under the curves that lies to the right of z = 1.84 and between z = -1.97 to 0.86.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3950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A.3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038225"/>
            <a:ext cx="836295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714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A.3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71600"/>
            <a:ext cx="9144000" cy="448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30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Normal</a:t>
            </a:r>
            <a:r>
              <a:rPr lang="en-US" dirty="0" smtClean="0"/>
              <a:t> </a:t>
            </a:r>
            <a:r>
              <a:rPr lang="en-US" sz="2400" dirty="0"/>
              <a:t>Distributions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0327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Probability and Statistics for Engineers and Scientists by Walpole</a:t>
            </a:r>
          </a:p>
          <a:p>
            <a:r>
              <a:rPr lang="en-US" dirty="0" err="1" smtClean="0"/>
              <a:t>Schaum</a:t>
            </a:r>
            <a:r>
              <a:rPr lang="en-US" dirty="0" smtClean="0"/>
              <a:t> outline series in Probability and Statistics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942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Uniform Distribution</a:t>
            </a:r>
          </a:p>
          <a:p>
            <a:r>
              <a:rPr lang="en-US" dirty="0"/>
              <a:t>Normal Distribution</a:t>
            </a:r>
          </a:p>
        </p:txBody>
      </p:sp>
    </p:spTree>
    <p:extLst>
      <p:ext uri="{BB962C8B-B14F-4D97-AF65-F5344CB8AC3E}">
        <p14:creationId xmlns="" xmlns:p14="http://schemas.microsoft.com/office/powerpoint/2010/main" val="154596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Distribution (cont.)</a:t>
            </a:r>
          </a:p>
        </p:txBody>
      </p:sp>
    </p:spTree>
    <p:extLst>
      <p:ext uri="{BB962C8B-B14F-4D97-AF65-F5344CB8AC3E}">
        <p14:creationId xmlns="" xmlns:p14="http://schemas.microsoft.com/office/powerpoint/2010/main" val="50332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Distribution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;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√2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𝜋𝜎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𝑓𝑜𝑟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−∞&lt;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&lt;∞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Mean of the distribution is </a:t>
                </a:r>
                <a:r>
                  <a:rPr lang="el-GR" dirty="0" smtClean="0"/>
                  <a:t>μ</a:t>
                </a:r>
                <a:r>
                  <a:rPr lang="en-US" dirty="0" smtClean="0"/>
                  <a:t> while its variance is </a:t>
                </a:r>
                <a:r>
                  <a:rPr lang="el-GR" dirty="0" smtClean="0"/>
                  <a:t>σ</a:t>
                </a:r>
                <a:endParaRPr lang="en-US" dirty="0" smtClean="0"/>
              </a:p>
              <a:p>
                <a:r>
                  <a:rPr lang="en-US" dirty="0" smtClean="0"/>
                  <a:t>Constant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√2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 smtClean="0"/>
                  <a:t> makes the area under the </a:t>
                </a:r>
                <a:r>
                  <a:rPr lang="en-US" b="0" dirty="0" err="1" smtClean="0"/>
                  <a:t>gaussian</a:t>
                </a:r>
                <a:r>
                  <a:rPr lang="en-US" dirty="0" smtClean="0"/>
                  <a:t>/normal curve equal to 1.</a:t>
                </a:r>
              </a:p>
              <a:p>
                <a:r>
                  <a:rPr lang="en-US" b="0" dirty="0" smtClean="0"/>
                  <a:t>The curve is symmetric w. </a:t>
                </a:r>
                <a:r>
                  <a:rPr lang="en-US" dirty="0" smtClean="0"/>
                  <a:t>r. t. the axis defined by x = </a:t>
                </a:r>
                <a:r>
                  <a:rPr lang="el-GR" dirty="0" smtClean="0"/>
                  <a:t>μ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2282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3" cstate="print"/>
            <a:stretch>
              <a:fillRect l="-963" t="-979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217393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Distribution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i="1" dirty="0" smtClean="0">
                    <a:latin typeface="Cambria Math"/>
                  </a:rPr>
                  <a:t>Also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</a:rPr>
                        <m:t>((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−1.96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)&lt;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&lt;(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+1.96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)≈95%</m:t>
                      </m:r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</a:rPr>
                        <m:t>((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−2.58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)&lt;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&lt;(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+2.58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)≈99%</m:t>
                      </m:r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</a:rPr>
                        <m:t>((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−3.29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)&lt;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&lt;(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+3.29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)≈99.9%</m:t>
                      </m:r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963" t="-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2336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Normal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distribution of a normal random variable with mean 0 and variance 1 is </a:t>
            </a:r>
            <a:r>
              <a:rPr lang="en-US" dirty="0" smtClean="0"/>
              <a:t>called a </a:t>
            </a:r>
            <a:r>
              <a:rPr lang="en-US" b="1" dirty="0"/>
              <a:t>standard normal distribution.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272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Maxima of Normal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Distribution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ea typeface="Cambria Math"/>
                  </a:rPr>
                  <a:t>Normal Probability for interval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</a:rPr>
                        <m:t>((</m:t>
                      </m:r>
                      <m:r>
                        <a:rPr lang="en-US" i="1">
                          <a:latin typeface="Cambria Math"/>
                        </a:rPr>
                        <m:t>𝑎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𝐹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ea typeface="Cambria Math"/>
                  </a:rPr>
                  <a:t>	These </a:t>
                </a:r>
                <a:r>
                  <a:rPr lang="en-US" dirty="0">
                    <a:ea typeface="Cambria Math"/>
                  </a:rPr>
                  <a:t>values are available in tables</a:t>
                </a:r>
                <a:endParaRPr lang="en-US" dirty="0">
                  <a:ea typeface="Cambria Math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963" t="-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8456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3485</TotalTime>
  <Words>116</Words>
  <Application>Microsoft Office PowerPoint</Application>
  <PresentationFormat>On-screen Show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Statistics and Probability Theory</vt:lpstr>
      <vt:lpstr>Last Class</vt:lpstr>
      <vt:lpstr>Today’s Agenda</vt:lpstr>
      <vt:lpstr>Normal Distribution</vt:lpstr>
      <vt:lpstr>Normal Distribution</vt:lpstr>
      <vt:lpstr>Normal Distribution</vt:lpstr>
      <vt:lpstr>Standard Normal Distribution</vt:lpstr>
      <vt:lpstr>Maxima of Normal Distribution</vt:lpstr>
      <vt:lpstr>Normal Distribution</vt:lpstr>
      <vt:lpstr>Area under the Normal Curve</vt:lpstr>
      <vt:lpstr>Example</vt:lpstr>
      <vt:lpstr>Table A.3</vt:lpstr>
      <vt:lpstr>Table A.3</vt:lpstr>
      <vt:lpstr>Example</vt:lpstr>
      <vt:lpstr>Summary</vt:lpstr>
      <vt:lpstr>References</vt:lpstr>
    </vt:vector>
  </TitlesOfParts>
  <Company>MyCompanyName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Architecture</dc:title>
  <dc:creator>MyUserName</dc:creator>
  <cp:lastModifiedBy>NTS</cp:lastModifiedBy>
  <cp:revision>270</cp:revision>
  <dcterms:created xsi:type="dcterms:W3CDTF">2013-05-04T10:14:09Z</dcterms:created>
  <dcterms:modified xsi:type="dcterms:W3CDTF">2013-12-06T15:55:23Z</dcterms:modified>
</cp:coreProperties>
</file>