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3" r:id="rId5"/>
    <p:sldId id="304" r:id="rId6"/>
    <p:sldId id="298" r:id="rId7"/>
    <p:sldId id="299" r:id="rId8"/>
    <p:sldId id="305" r:id="rId9"/>
    <p:sldId id="306" r:id="rId10"/>
    <p:sldId id="307" r:id="rId11"/>
    <p:sldId id="309" r:id="rId12"/>
    <p:sldId id="308" r:id="rId13"/>
    <p:sldId id="272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29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Rehman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Correlation Coefficient for a Discrete Data set is defined as</a:t>
            </a:r>
          </a:p>
          <a:p>
            <a:pPr algn="ctr">
              <a:buNone/>
            </a:pPr>
            <a:r>
              <a:rPr lang="en-US" dirty="0" smtClean="0"/>
              <a:t>r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xy</a:t>
            </a:r>
            <a:r>
              <a:rPr lang="en-US" dirty="0" smtClean="0"/>
              <a:t>/(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xx</a:t>
            </a:r>
            <a:r>
              <a:rPr lang="en-US" dirty="0" err="1" smtClean="0"/>
              <a:t>S</a:t>
            </a:r>
            <a:r>
              <a:rPr lang="en-US" baseline="-25000" dirty="0" err="1" smtClean="0"/>
              <a:t>yy</a:t>
            </a:r>
            <a:r>
              <a:rPr lang="en-US" dirty="0" smtClean="0"/>
              <a:t>)</a:t>
            </a:r>
            <a:r>
              <a:rPr lang="en-US" baseline="30000" dirty="0" smtClean="0"/>
              <a:t>1/2</a:t>
            </a:r>
          </a:p>
          <a:p>
            <a:r>
              <a:rPr lang="en-US" dirty="0" smtClean="0"/>
              <a:t>The Correlation Coefficient r describes strength of linear relation and sign its direction</a:t>
            </a:r>
          </a:p>
          <a:p>
            <a:r>
              <a:rPr lang="en-US" dirty="0" smtClean="0"/>
              <a:t>If r = 1 all (</a:t>
            </a:r>
            <a:r>
              <a:rPr lang="en-US" dirty="0" err="1" smtClean="0"/>
              <a:t>x,y</a:t>
            </a:r>
            <a:r>
              <a:rPr lang="en-US" dirty="0" smtClean="0"/>
              <a:t>) lie on </a:t>
            </a:r>
            <a:r>
              <a:rPr lang="en-US" dirty="0" err="1" smtClean="0"/>
              <a:t>st</a:t>
            </a:r>
            <a:r>
              <a:rPr lang="en-US" dirty="0" smtClean="0"/>
              <a:t> line with +</a:t>
            </a:r>
            <a:r>
              <a:rPr lang="en-US" dirty="0" err="1" smtClean="0"/>
              <a:t>ve</a:t>
            </a:r>
            <a:r>
              <a:rPr lang="en-US" dirty="0" smtClean="0"/>
              <a:t> slope and vice versa</a:t>
            </a:r>
          </a:p>
          <a:p>
            <a:r>
              <a:rPr lang="en-US" dirty="0" smtClean="0"/>
              <a:t>If r &gt; 0, the pattern in </a:t>
            </a:r>
            <a:r>
              <a:rPr lang="en-US" dirty="0" err="1" smtClean="0"/>
              <a:t>scattergram</a:t>
            </a:r>
            <a:r>
              <a:rPr lang="en-US" dirty="0" smtClean="0"/>
              <a:t> runs from bottom left to top right and vice versa</a:t>
            </a:r>
          </a:p>
          <a:p>
            <a:r>
              <a:rPr lang="en-US" dirty="0" smtClean="0"/>
              <a:t>Magnitude of r is closer to 1 means strong linear relation and closer to 0 signifies weak relation.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(Correlation)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X= 11.1, 10.3, 12, 15.1, 13.7, 18.5, 17.3, 14.2, 14.8, 15.3</a:t>
            </a:r>
          </a:p>
          <a:p>
            <a:pPr>
              <a:buNone/>
            </a:pPr>
            <a:r>
              <a:rPr lang="en-US" dirty="0" smtClean="0"/>
              <a:t>Y= 10.9, 14.2, 13.8, 21.5, 13.2, 21.1, 16.4, 19.4, 17.4, 19.0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 Analysis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smtClean="0"/>
              <a:t>Advanced Engineering Mathematics by E </a:t>
            </a:r>
            <a:r>
              <a:rPr lang="en-US" dirty="0" err="1" smtClean="0"/>
              <a:t>Kreyszig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 Analysis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 (Normal Fit)</a:t>
            </a:r>
          </a:p>
          <a:p>
            <a:r>
              <a:rPr lang="en-US" dirty="0" smtClean="0"/>
              <a:t>Correlation</a:t>
            </a:r>
          </a:p>
        </p:txBody>
      </p:sp>
    </p:spTree>
    <p:extLst>
      <p:ext uri="{BB962C8B-B14F-4D97-AF65-F5344CB8AC3E}">
        <p14:creationId xmlns="" xmlns:p14="http://schemas.microsoft.com/office/powerpoint/2010/main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39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83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Air velocity and evaporation coefficient of burning fuel droplets in impulse engine. Fit a </a:t>
            </a:r>
            <a:r>
              <a:rPr lang="en-US" dirty="0" err="1" smtClean="0"/>
              <a:t>st.</a:t>
            </a:r>
            <a:r>
              <a:rPr lang="en-US" dirty="0" smtClean="0"/>
              <a:t> line to these data. Use this estimate to evaluate</a:t>
            </a:r>
          </a:p>
          <a:p>
            <a:pPr marL="0" indent="0">
              <a:buNone/>
            </a:pPr>
            <a:r>
              <a:rPr lang="en-US" dirty="0" smtClean="0"/>
              <a:t>coefficient when </a:t>
            </a:r>
          </a:p>
          <a:p>
            <a:pPr marL="0" indent="0">
              <a:buNone/>
            </a:pPr>
            <a:r>
              <a:rPr lang="en-US" dirty="0" smtClean="0"/>
              <a:t>v=190 cm/s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1556901"/>
              </p:ext>
            </p:extLst>
          </p:nvPr>
        </p:nvGraphicFramePr>
        <p:xfrm>
          <a:off x="4343400" y="2286000"/>
          <a:ext cx="4267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95400"/>
                <a:gridCol w="9906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coeff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Coeff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57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926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(Least Square Fit)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(Normal Fit)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4043</TotalTime>
  <Words>250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Statistics and Probability Theory</vt:lpstr>
      <vt:lpstr>Last Class</vt:lpstr>
      <vt:lpstr>Today’s Agenda</vt:lpstr>
      <vt:lpstr>Normal Fit</vt:lpstr>
      <vt:lpstr>Normal Fit</vt:lpstr>
      <vt:lpstr>Example</vt:lpstr>
      <vt:lpstr>Example (Cont.)</vt:lpstr>
      <vt:lpstr>Example (Least Square Fit)</vt:lpstr>
      <vt:lpstr>Example (Normal Fit)</vt:lpstr>
      <vt:lpstr>Correlation Analysis</vt:lpstr>
      <vt:lpstr>Explanation</vt:lpstr>
      <vt:lpstr>Example (Correlation)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Administrator</cp:lastModifiedBy>
  <cp:revision>312</cp:revision>
  <dcterms:created xsi:type="dcterms:W3CDTF">2013-05-04T10:14:09Z</dcterms:created>
  <dcterms:modified xsi:type="dcterms:W3CDTF">2013-12-09T08:48:17Z</dcterms:modified>
</cp:coreProperties>
</file>