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58" r:id="rId5"/>
    <p:sldId id="286" r:id="rId6"/>
    <p:sldId id="288" r:id="rId7"/>
    <p:sldId id="289" r:id="rId8"/>
    <p:sldId id="290" r:id="rId9"/>
    <p:sldId id="291" r:id="rId10"/>
    <p:sldId id="292" r:id="rId11"/>
    <p:sldId id="293" r:id="rId12"/>
    <p:sldId id="272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30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Rehman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488" y="1143000"/>
            <a:ext cx="2500312" cy="176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283" y="1170214"/>
            <a:ext cx="2278117" cy="1572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9863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1143000"/>
            <a:ext cx="2867025" cy="1558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043214"/>
            <a:ext cx="2286000" cy="1578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855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(</a:t>
            </a:r>
            <a:r>
              <a:rPr lang="en-US" smtClean="0"/>
              <a:t>Continuous Variables)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smtClean="0"/>
              <a:t>Advanced Engineering Mathematics by E </a:t>
            </a:r>
            <a:r>
              <a:rPr lang="en-US" dirty="0" err="1" smtClean="0"/>
              <a:t>Kreyszig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Modern Analog and Digital Communication Systems by B. P. </a:t>
            </a:r>
            <a:r>
              <a:rPr lang="en-US" smtClean="0"/>
              <a:t>Lathi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 Analysis (Normal Fit)</a:t>
            </a:r>
          </a:p>
          <a:p>
            <a:r>
              <a:rPr lang="en-US" dirty="0" smtClean="0"/>
              <a:t>Correlation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and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(Continuous variable)</a:t>
            </a:r>
          </a:p>
        </p:txBody>
      </p:sp>
    </p:spTree>
    <p:extLst>
      <p:ext uri="{BB962C8B-B14F-4D97-AF65-F5344CB8AC3E}">
        <p14:creationId xmlns="" xmlns:p14="http://schemas.microsoft.com/office/powerpoint/2010/main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f(x) and g(x) be two continuous functions, of x. The correlation coefficient is defined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𝑔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111" t="-979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5956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88" y="1143000"/>
            <a:ext cx="3643312" cy="1446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791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3" y="1143000"/>
            <a:ext cx="2147887" cy="176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43001"/>
            <a:ext cx="2195513" cy="15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8445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1143000"/>
            <a:ext cx="2390775" cy="180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310" y="1172029"/>
            <a:ext cx="2275490" cy="1571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1108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3" y="1143000"/>
            <a:ext cx="2147887" cy="1698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19200"/>
            <a:ext cx="2348864" cy="162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359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4093</TotalTime>
  <Words>70</Words>
  <Application>Microsoft Office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Statistics and Probability Theory</vt:lpstr>
      <vt:lpstr>Last Class</vt:lpstr>
      <vt:lpstr>Regression and Correlation</vt:lpstr>
      <vt:lpstr>Today’s Agenda</vt:lpstr>
      <vt:lpstr>Correlation</vt:lpstr>
      <vt:lpstr>Example</vt:lpstr>
      <vt:lpstr>Example</vt:lpstr>
      <vt:lpstr>Example</vt:lpstr>
      <vt:lpstr>Example</vt:lpstr>
      <vt:lpstr>Example</vt:lpstr>
      <vt:lpstr>Example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Administrator</cp:lastModifiedBy>
  <cp:revision>317</cp:revision>
  <dcterms:created xsi:type="dcterms:W3CDTF">2013-05-04T10:14:09Z</dcterms:created>
  <dcterms:modified xsi:type="dcterms:W3CDTF">2013-12-09T17:42:27Z</dcterms:modified>
</cp:coreProperties>
</file>