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notesSlides/notesSlide4.xml" ContentType="application/vnd.openxmlformats-officedocument.presentationml.notesSlide+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notesSlides/notesSlide5.xml" ContentType="application/vnd.openxmlformats-officedocument.presentationml.notesSlide+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91" r:id="rId2"/>
    <p:sldId id="256" r:id="rId3"/>
    <p:sldId id="257" r:id="rId4"/>
    <p:sldId id="258" r:id="rId5"/>
    <p:sldId id="259" r:id="rId6"/>
    <p:sldId id="260" r:id="rId7"/>
    <p:sldId id="261" r:id="rId8"/>
    <p:sldId id="262" r:id="rId9"/>
    <p:sldId id="263" r:id="rId10"/>
    <p:sldId id="264" r:id="rId11"/>
    <p:sldId id="265" r:id="rId12"/>
    <p:sldId id="267" r:id="rId13"/>
    <p:sldId id="268" r:id="rId14"/>
    <p:sldId id="266" r:id="rId15"/>
    <p:sldId id="276" r:id="rId16"/>
    <p:sldId id="277" r:id="rId17"/>
    <p:sldId id="278" r:id="rId18"/>
    <p:sldId id="279" r:id="rId19"/>
    <p:sldId id="280" r:id="rId20"/>
    <p:sldId id="281" r:id="rId21"/>
    <p:sldId id="282" r:id="rId22"/>
    <p:sldId id="283" r:id="rId23"/>
    <p:sldId id="284" r:id="rId24"/>
    <p:sldId id="285" r:id="rId25"/>
    <p:sldId id="286" r:id="rId26"/>
    <p:sldId id="288" r:id="rId27"/>
    <p:sldId id="289" r:id="rId28"/>
    <p:sldId id="290"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ink/ink1.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28.34025" units="1/cm"/>
          <inkml:channelProperty channel="Y" name="resolution" value="28.33948" units="1/cm"/>
        </inkml:channelProperties>
      </inkml:inkSource>
      <inkml:timestamp xml:id="ts0" timeString="2013-12-31T05:26:42.007"/>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0 0</inkml:trace>
</inkml:ink>
</file>

<file path=ppt/ink/ink10.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3-12-31T05:56:11.757"/>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69 400 1,'-4'2'3,"0"1"-1,-4-1 0,4 4 0,-2 2-1,-3 5 1,1 2-1,2 5 0,2 0 0,-3 3 1,3 2-1,0 2 0,2 0 1,2 3-1,4 0 0,0-2 0,0 2 0,3-2-1,-3-2 0,2-2 0,4-3 0,-3-12 0,1-2 0,0-1 1,5-1-1,-3 0 0,2-4 0,1-1 0,1-3 0,1-1 1,-1-4-1,1-3 0,-1-1 0,1 0 0,-5-3 0,3-2 0,-5 1 0,0-1 0,-2 0 0,-1-3 0,-5 2 0,-2-1 0,-1 2 0,-3 1 0,0 0 0,-2 1 0,-3 0 0,1 1-1,0 3 1,-15-13 0,2 7 1,2 3 0,3 2-1,5 1 0,1-1 0,1 2 0,7-2 0,-2 0 0,4 0-1,4-1 1,4-2 0,3-3 0,-3 9 0,2-3 0,4 1 0,1-4 0,4 2 0,-1-1 0,1 1 0,1 1 0,1 0-1,0 0 1,-3 3 0,1 0 0,-1 3 0,-1 0 0,-3 3 0,1 2 0,-1 2 0,-4 1 0,1 3 1,-1 2-1,-2 4 1,-2 3 0,-2 2 0,1 1 0,-3 4-1,0 0 1,0 3 6,0-1-7,-3 2-1,3 1 7,0 1-7,0 0 6,3-2-6,-1 1-1,2-4 1,0-2 0,2-2 0,0-3 0,3-1 0,-1-4 0,4-3 1,1-3-1,-1-4 0,5-3 1,-1-3-1,1-5 1,2-1-1,-5-5 1,3-1 0,14-22 0,-2 3 0,-11 0 0,-3 3 0,-7 3-1,-6-3 0,-4 21 0,-2-2 1,-2 0 0,-4 2-1,-1 0 1,-1 3 0,-3 2 0,-1 1-1,-3 1 1,2 1 0,-1 2 0,-1 0 0,0 1 0,1 1 0,1 1 0,3 0 0,1 0 0,3-1 0,0 0 0,3-2 0,3 0 0,2-4 0,4-1 0,6-3 0,1 0 0,1-3 0,5 1 0,1 0 0,1-1 0,1 0 0,-1 3 0,2-1 0,-3 3 0,22-9 0,-5 6 0,-8 7 0,-3 2 0,-1 6 0,-4 2 0,-3 7 0,-3 4 0,-3 1 0,-2 4 0,-4 7 0,0-1 1,4 3 0,-3-1-1,1 2 1,-2 0-1,4-2 0,2-3 0,1-9 0,3-1 0,0-2 0,-3-11 0,1-3 0,2-1 7,3-3-8,-1-4 1,3-2 0,2-3-1,-1-2 7,-1-4-7,0-2 0,-1 0 0,1-1 0,-3-2 1,-3-2 0,-1 2 6,-6-1-7,-2 1-1,-4 0 1,-4 0 0,-5 3 0,-3 3 0,-23-12 0,-5 7-1,1 11 0,-9 6-1,0 6 1</inkml:trace>
</inkml:ink>
</file>

<file path=ppt/ink/ink11.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3-12-31T05:55:44.288"/>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0 153 2,'9'-4'2,"3"0"0,3-1-1,3-2 0,5-1 0,2-2 0,4-1 0,2-3-1,4-1 1,4-3-1,3 0 1,1-1-2,5-1 0</inkml:trace>
</inkml:ink>
</file>

<file path=ppt/ink/ink12.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3-12-31T05:55:45.015"/>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0 339 2,'4'-2'2,"2"0"0,7-4 0,3-3-1,5-2 0,4-5 0,8-1 0,6-6 0,4 0-1,7-5 1,4-3-1,6-2 1,2 0-1,4-1 0,9-1 0,1-1-1</inkml:trace>
</inkml:ink>
</file>

<file path=ppt/ink/ink13.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3-12-31T05:55:45.643"/>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7 332 1,'-4'6'2,"2"-2"0,2 0-1,6-3 0,5-2 1,5-3-1,5-4 0,8-3 0,6-6 0,7-1 0,3-6-1,5-3 1,4-2-1,6-2 1,2-2-1,4-2 0,7 0 0,1-2-1,3 0 0</inkml:trace>
</inkml:ink>
</file>

<file path=ppt/ink/ink14.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3-12-31T05:57:01.442"/>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271 2303 1,'-2'2'2,"0"-1"0,2 0-1,0 0 0,0 0 0,4 1 0,-2 1 0,5 0 0,-1 1 0,2-1 0,2 1 0,3-1-1,3 1 1,1-1 0,2 2-1,1-2 0,5 0 0,2-1 1,0 0 0,4 0 0,2 0-1,4-2 1,2 0-1,7-1 0,2 0 0,1-1 0,3 1 2,2 0-2,-1-1 0,3 1 1,0-3-1,0 2 0,2-2 0,2 0 0,2-1 0,0 0 0,0-1 0,0 2 0,0-1 0,-2-1 0,0 2 0,0-2 0,-2 0 0,0 1 0,-2 1 0,0-1-1,1 2-2</inkml:trace>
  <inkml:trace contextRef="#ctx0" brushRef="#br0" timeOffset="450">3239 2488 2,'13'3'2,"1"-2"0,3 0-1,3 0 0,3 1 1,4-2-1,4 2 0,2-1 0,6 0 0,1-1 0,7-1-1,3 1 0,2-1 0,1-1 0,3 0 0,0 1 0,2-1 0,4-2 1,0 2-1,2-1 1,2 0 0,1-1-1,-1 1 0,2-1 0,-4 1-1</inkml:trace>
  <inkml:trace contextRef="#ctx0" brushRef="#br0" timeOffset="947">6284 2617 2,'-2'0'1,"2"0"0,0 0 0,0 0 0,0 0 0,2 0 0,-2 0 0,4 1 0,0 1 0,0 0 0,5 1 0,1 0 0,2-1 0,1 2 0,5-2 0,3 0 0,4-2-1,4 1 0,2-1 0,4 2 1,2-2 0,7-2 1,-1 1-1,5-1 0,-1 0-1,7-2 0,2 1 0,4-2 0,4 0 0,2 1 0,4-1 0,1 0 0,1 1 0,0 0 0,3 0 0,1 0 0,5 2 0,2-2 0,0 1 0,-1 0 1,3 2-1,-2 0-1,0 1 1,1 0-1,3-1 0,0 1-1,0 0 1</inkml:trace>
  <inkml:trace contextRef="#ctx0" brushRef="#br0" timeOffset="1716">11498 2432 1,'16'5'2,"5"0"-1,2-1 1,4 1 0,4 0 0,0-1-1,6 1 0,2 1 0,3-2-1,5 2 0,5 0 0,2 0 1,4 0 0,2-2-1,4 1 1,0-1-1,4 0 0,3 0 0,1 0 1,4 0-1,5-1 0,8 2 0,0-3 1,2 1-1,4-1 0,2 1 1,7 0 0,-3-1-1,2 2 0,1-2 0,-1 0 0,3 2 0,1-1 0,3 2 0,0-2 0,-1 0 0,3 0 0,-2 2 0,-1-2 0,5 2 0,-4 0 0,1-2 0,-1 1 0,-5-1 0,5 1 0,0-1 0,-1 0 0,-3 2 2,1-3-2,-3 2 0,-1-2 0,0 1 0,-1-1 1,-1 1-1,-4 1-1,1-2-2,-3-1 1</inkml:trace>
  <inkml:trace contextRef="#ctx0" brushRef="#br0" timeOffset="25487">0 2529 1,'17'1'1,"2"0"0,3-1 0,3 1 0,2 1 0,2 0 0,2-1 0,2 1 0,2 0 0,2-2-1,1 1 0,1-1 0,0 1 0,5 0 0,1-1 1,1 0-1,3 1 1,5-1 0,0 0-1,2-1 0,2 2 0,0-2 0,0 1 0,1 0 0,1 1 0,3-1 0,1 1 0,0-1 0,4 2 0,0-2 0,1 1 0,-3 0 0,2 1 0,0 1-1,-2-1 1,1 1 1,1 0-1,2-1 0,0 1 0,1 1 0,-1 1 0,0 0 0,3 0 0,-3-1 0,0 1 0,3 1 0,1-2 0,1 2 0,1-1 0,3 0 0,-3 1 0,3-3 0,-2 1 0,1-1 0,1 0 0,1-1 0,3-1 0,-2-1 0,2 1 0,-1-1 0,-1 0 0,0 0 0,-1 0 0,3-1 0,0 0 0,-3 1 0,1-1 1,0 0-1,-3-1 0,-1 1 0,1 0 0,-1 0 0,2 1 0,1 0 0,1 0 0,0 0 0,-3 0 0,1 0 0,-1 0 1,1 1-1,-3 0 1,3 0-1,2 1 0,-1-2 1,1 2-1,0-1 0,-1 0 0,-1 2 0,0-1 0,-1 0 0,3 1 0,2 0 0,-3 1 0,3-1 0,-2 0 0,-1 0 0,1 0 0,2 0 0,3-1 0,1 0 0,2-1 0,0 1 1,-2-1-1,2 0 0,0-1 0,2 1 0,2-1 0,0 1 0,2-1 0,0-1-1,3-1 2,-3-1-1,4 2 0,2-2 0,1-1 0,1 0 0,1 0 0,-1 0 0,2 0-1,3-1 1,0 1 0,1-1 1,-1 0-1,-1 1 0,1-2 0,1 1 0,1 2 0,2-1 0,-1 1-1,-1-1 2,0 1-1,-1 1 0,3-1 0,-2 0 1,1 0-1,-1 1 0,-3 0 0,-1-1 0,4 1 0,-1 1 0,1 0 0,1 0 0,-1-1-1,0 1 2,-1 0-1,3 0 1,-2 0-1,1 0 0,-3-1 0,-5 1 0,1 1 0,-1-1 0,3 0 0,-1 1 0,1-1 0,-3 1 0,0-1 0,-3 1 0,1-3 0,-2 2 0,1 1 0,-1-1 0,-4 0 0,0 0 0,-6 0 0,0-1 0,-2 1 0,0-1 0,2 1 0,-5-2 0,-1 1 0,-2 0 0,-3-1 0,-1 1 0,-5-1 0,-1 0 0,-5 1 0,0 0 0,-4-2 0,0 2 0,-2-1 0,-4 1 0,-2 0 0,-5 1 0,-1-2 2,-3 1-1,-3 1-1,-5 0 0,-2 0 0,-4-1 0,0 1 0,-4 1 0,-2-1 0,-2 1 0,-3 0 0,-3-1 0,-1 1 0,-1 0 0,-3 0 1,-1 0-1,-1 0 0,-2 0 0,-1 0 0,-1 0 0,-2 1 0,2-1-1</inkml:trace>
  <inkml:trace contextRef="#ctx0" brushRef="#br0" timeOffset="26899">17262 574 1,'-4'-5'1,"0"1"0,0-1 1,-2 0-1,-1 0 1,-1-2-1,-2 0 0,-1 0 0,-3-1 0,0-1 0,-3 1 0,-2 0 0,-1-1-1,-5 1 0,0-2 0,-4 1 0,-2 0 0,-4 1 0,-2-2 0,-3 2 1,-5-1-1,-3 0 0,-5-1-1,-1 1 1,-2-1 0,-4-1 0,0 1 0,-4-1 1,0 1 0,-5-3-1,-1 0 1,-2 1 0,-1 0-1,-3-1 0,1-1 1,-3 0-1,-1-1 0,-4 1 0,-1 1 2,-3 0-2,0 2 0,-2-1 1,0 2-1,-4-1 0,0 2 1,-4 0-1,-1 0-1,3 1 2,0 1-1,0 0 0,2 3 0,-2-2 0,0 0 0,-5 1 0,3 2-1,-2-1 2,2 2-1,-3 1 0,-3 1-1,0 0 1,1 1 1,-1 3-1,2 0 0,1 2 0,1 0 0,0 3 0,-1-1 0,-1 3 0,4 2 0,-2 0 0,-1 3 0,3 0 0,0 2 1,0 1-1,-1 2 0,5 1 0,0 1 0,2 2 0,2 0 1,5 2-1,-1 0 0,2 1-1,0 1 1,3 1 0,1 0 0,0 2 0,5 1 0,2 2 0,3 0 0,3 1 0,2 0 0,4 2 0,4-1 0,5 1 0,-1-1 0,6 2 0,1 0 0,6 0 0,3 0 0,3 2 0,4 0 0,2 0 0,5 4 0,1-2 0,4 3 0,3 1 1,4 0-1,3 1 0,1 1 0,4 1 0,4 0 0,0-1 0,4 1 0,3 0 0,3 1 0,1 2 0,3 0 0,3-1 0,1 2 0,5-2 0,0-1 0,4-1 0,2-1 0,4 0 0,2-2 0,7-1 0,1-2 0,3 0 0,4-2 0,3-1 0,1-1 0,4 1 0,2-2 0,5 0 0,7-1 0,3 0 0,1-3 0,3-1 0,4 0 0,-1-1 0,5-2 0,2-1 0,2-1 0,3-1 0,-3-1 0,2 0 0,2-3 0,2 0 0,5-2 0,1-3 0,3 0 0,-1-3 0,3-1 0,2-2 0,3-2 0,-1-2 0,-2-2 0,2-1 0,-1-3 0,1-2 0,4-2 0,0-2 0,-2-2 0,2-2 0,-1-1 0,3-4 0,0-2 1,-2-2 0,0-3-1,-2-3 0,0-1 1,0-5-1,-1-1 1,-1-5-1,0 0 1,-2-4-1,-3-1 0,-1-3 0,-1 0 0,1-2 0,-5-1 0,-1-3 0,-3-1 0,-4-2 1,-4-1 0,-2-5 0,-2-2-1,-4 1 0,-1 0 0,-3 0 0,-5 0 0,-5-2 0,-3 1 0,-4-2 0,-4-2 0,-4-1 0,-5-1 0,-3 0 7,-5 1-8,-4 0 13,-2 1-8,-8-1-6,-2 0 13,-6-1-15,-3-2 21,-5 1-9,-7 0-1,-2 1-8,-6 1 1,-7-1 6,-5 3-1,-7-1 0,-4 2 5,-8 0-7,-6 1-1,-7-1 6,-6 3-7,-6-1-13,-8 2 8,-6 3 1,-13 3 0,-4 5-1,-8 0 9,-9 7-8,-8 1-7,-8 5 2,-6 3 1,-9 3 0,-8 2-1,-8 6 0</inkml:trace>
  <inkml:trace contextRef="#ctx0" brushRef="#br0" timeOffset="42205">7388 2172 1,'-4'-6'2,"2"-3"-1,-2-2 1,2-3-1,-4-1 0,2-3 0,-1-4 1,-1-3-2,0 0 1,-2-5 0,2 1-1,-3-3 1,-1-1 0,0-2-1,1-1 1,-1 0 0,2 0 0,-1 0-1,1-1-1,0 1 1,0 1 0,-1 2 1,3 1-1,-2 1 0,2 1 0,-3 4 0,3 0 0,0 2 0,0 0 0,0 4 0,-1 0 0,3 1 1,0 3-1,0 2 0,0 1 0,0 0 0,0 2 0,1 0 0,1 2 0,0 2 0,0-1 0,0 2-1,0-1 1,2 2 0,-2 1 0,0 0 0,2 1 0,-2 0 0,0 0 0,2 1 0,-2-1 0,2 1 0,-2-2 0,0 3 0,2-1 0,0 1 0,0 0 0,0-2 0,0 2 0,0 0 0,0 1 0,0-1 0,0 1 0,0 0 0,0-1 0,0-1 0,0 2 0,0-1 0,0 0-1,0-1 1,-2 0 0,2-1 1,0 1-1,-3-2 0,1 1 0,2-1 0,-2 1 0,0-1 1,2 2-1,-2-1 0,2 0 0,0 1 0,-2 1 0,0-2 0,2 3 0,0-1 0,-2 1 0,2-1 0,0 1 0,0 0 0,0 0 0,0 0 0,0 0 0,0 0 0,-2 1 0,0 3 0,0 3 0,-4 2 0,-1 3 0,1-1 0,-2 3 0,-2 0-1,1 1 1,1 0 0,2 1 0,-2-2 0,1-3 0,1 1 0,2-3 0,0-1 0,0-1 0,2-1 0,-2 0 0,1-1 0,1-2 0,0-1 0,0 2 0,2-2 0,-2-1 0,2 0 0,2-2 0,-2 0 0,4-2 0,1-2 0,1-1 0,-2-2-1,2-1 1,2-1 0,1 0 0,-3 0 1,2-2-1,-2 1 0,3 0 0,1-1 0,-2 1 0,0-1 0,3 1 0,-1 1 0,0-1 0,3 2 0,-3 2 0,3-1 1,-1 2-1,-2 2 0,3 0 0,-1 3 0,3 0 0,-1 2 0,1 0 0,-1 4 0,3 1 0,-1-1 0,3 5 0,-3-1-1,5 4 0</inkml:trace>
  <inkml:trace contextRef="#ctx0" brushRef="#br0" timeOffset="58851">5616 1272 1,'-6'0'1,"-3"1"0,3 0 0,-4-1 0,1 2 0,-1 1 0,0 0 0,-3 1-1,1 0 0,-3 1 0,1 0 1,0 2-1,1-1 1,-1 1-1,1-1 0,1 1 0,-1-1 0,3 1 0,0 1 0,-3-1 0,5 2 0,-2-3 0,-1 1 0,3 2 0,-2-2 0,1 2 0,1-2 0,0 0 1,2-1 0,0-1 0,1 1-1,1-1 0,2 0 0,-2 0 0,2 0 0,0 0 1,0-1-1,2 1 0,0 0 0,0-1 0,0 2 0,2 0 0,0 0 0,-2-2 0,2 1 0,0 1 0,0 0 1,0 0-1,0 0 0,0 0 0,0 1 0,1 0 0,-3 1 0,2 1 0,0 1 0,0 2 0,-2-1 0,0 3 0,2-1 0,-2 1 0,0 1 0,0 0 0,0 1 0,2 1 0,-2-2 1,0 1-1,2 2 0,0-2 0,0 0 0,0 2 0,2-2 0,-2 2 1,2 0-1,-1-1 0,1 1 0,0 2 0,-2-2 0,2 1 0,0 1 0,-2-2 0,2 2 0,-2 0 0,3-1 1,-3 2-1,0-1 0,0 1-1,2-1 1,-2 1 1,2 0-1,-2 0 0,0 0 0,2 0 0,-2-2 0,3 1 0,-3 0 0,0 1 0,-2-1 0,2-1 0,0 2 0,-2-1 0,0 1 0,2-1 0,-2-2 0,0 1-1,0-2 1,0 1 0,0-1 0,0 0 1,2-1-1,-2 1 0,0 0 0,2-2 0,-2 0 0,2-1 0,-2 0 0,0 0-1,2-2 2,-2 2-1,2-1 0,0 0 1,-2 0-1,2-2 0,0 2 0,1-2 0,-3-1 0,2 2 0,-2-2 0,2-2 0,0 2 0,-2-1 0,2-2 1,-2 2-1,2-1 0,0-1 0,-2 0 0,0 0 0,0 0 0,0-1 0,2 0 0,-2 1 0,0 0 0,0-1 0,0 1 0,0-1 0,0-1 0,0 1 0,0 0 0,0 0 0,0 0 0,0-2 0,0 1 0,0 1 0,0-2 0,2 1 0,-2 0 0,0-1 0,0 1 0,0 0 0,0-1 0,0 1 0,0-2 0,0 2 0,0 1 0,0-1 0,0 0 0,0 0 0,0 1 0,0-2 0,0 1 0,0-1 0,2 0 0,-2 1 0,0 0 0,0-1 0,0 1 0,0 1 0,0-2 0,0 1 0,0 0 0,0-2 0,0 1 0,0 0 0,0 0 0,0 0 0,0 1 0,0 1 0,0-1 0,0 1 0,0 0 0,0 1 0,2-1 0,-2 0 0,0 0 0,0 0 0,0-1 0,2 0 0,-2 0 0,0-1 0,2 0 0,-2-2 0,0 2 0,0-2 0,0 0 0,0-1 2,0 2-2,0-2 0,2-1 0,-2 1 0,0-1 0,0 1 0,0 0 0,3 1 0,-1-1 0,0-1 0,0 0 1,2 0-1,0 0 0,0 0 0,2 0 0,1 0 0,1-1 0,0-1 0,2 0 0,1 1 0,1-3 0,-1 2 0,3-1 0,0-1 0,1 2 0,2-2 1,-1 0-1,3 0 0,-1 1 0,1 0 0,2 1-1,3-1 1,1-1 0,2 1 0,2-1 1,0 2-1,0-2 0,2 1 0,2-1 0,2 0 0,-2-1 0,2-1-1,3 0 1,1 1 0,0-1 0,1-1 0,-1 0 0,4-1 0,1-1 0,3 1 0,-1 0 0,1 0 0,1 1 0,2-1 0,-1 0 0,-1 0 0,1 1 1,-1-1-1,0 2 0,-1-1 0,3 1 0,-1-1 0,3 1 0,0 2 0,2-2 0,-3 0 0,1 1 0,0 1 0,-1-3 0,-1 2 0,0-1 0,-1 1 0,-1 0 0,2 0 0,-1 2 0,-1-2 0,1 1 0,3 0 0,0 0 0,-2 1 0,-1 0 0,1-1 0,-3 1 1,1 0 0,-3 1-1,-1-3 0,-1 1 0,-1 0 0,-1-1 0,-2 2 0,-1-2 0,-1 2 0,-4-1 0,0 1 0,0-1 0,0 2 0,0-2 0,-4 2 0,-2-3 0,2 2 0,-4-2 0,0 2 0,-3 0 0,-1-1 0,-2-1 0,1 0 0,-1 1 0,-2-2 0,-1 1 0,-1-1 0,-1 1 0,-2-1 0,-1 0 0,1 0 0,-3 0 0,1-1 0,-2-1 0,-2 0 0,1-1 0,-1-3 0,0 1 0,-2-1 0,2-3 0,-2-1 0,1-1 0,-3 0 0,0-2 0,0-2 0,0 0 0,-2-2 0,2 0 0,-2-3 0,-2 1 0,0-2 0,2-2 0,-2 0 0,-2 0 0,1-2 0,-1-1 0,0 0 0,0 2 0,0-1 0,0-1 0,0 2 0,-3 0 0,1 0 0,2-2 0,-4 3 0,2 0 0,-1-1 0,-1 1 0,0 0 0,0 0 0,1 0 0,-1 1 0,0 0 0,0 1 0,-3 0 0,3 1 0,2-1 0,-5 1 0,5 2 0,-2-2 0,0 1 0,-1 0 0,5 1 0,-2-1 0,0 2 0,0 0 0,-1 1 0,3 0 0,0 1 0,-4 1 0,2 3 0,2-1 0,-1 3 0,1 1 0,-2 0 1,2 2-1,-2 2 0,2 0 0,-3 0 0,3 1 0,0 0 0,0 1 0,-2 1 0,2 0 0,-3 1 0,3 0 0,0 0 0,0 0 0,0 2-1,-2-2 1,0 1 0,1 2 0,-1-2 0,-2 3 0,0-2 0,-1 1 0,1 0 0,0 1 0,-3 1 0,3 0 0,-2 0 0,-3-2 0,1 3 0,0-1 0,-3 1 0,1-1 0,-3 0 0,1 0 0,-3 1 0,0 0 0,-1 0 0,-1 0 0,-4 0 0,2 1 0,-3 0 0,-3-1 0,0 1 0,-2-1 0,0 1 0,-3 2 0,-1-1 0,2-1 0,-4 1 0,2 1 0,0 0 0,-3 0 0,-1-1 0,-2 0 0,1 2 0,-3-1 0,2-1 0,-5 2 1,1-2-1,-1 2 0,-1-2 0,1 0 0,-1 1 0,1-1 0,1-1 1,-1 3-1,1-2 0,1 0 0,-1 1 0,1-1 0,-1 0 0,-1 2 0,1-2 0,-1 2 0,-4 0 0,3 0 0,-1 0 0,1 2 0,-5 0 0,5 0 0,-3 1 0,0-1 0,1 1 0,-1 0 0,0 0 0,1 0 0,-1 0 0,-2 0 0,3 1 0,-1-2 0,2 2 0,1-3 0,-1 2 0,1 2 0,1-4 0,1 2 0,1-1 0,3 0 0,-2-1 0,3 0 0,3-1 0,-2-1 0,4 1 0,1-1 0,1-1 0,2-1 0,0 2 0,2-2 0,5-1 0,-3 0 0,2 0 0,2 0 0,4 0 0,1-1 0,1 0 0,5-1-2,-1 2 0</inkml:trace>
</inkml:ink>
</file>

<file path=ppt/ink/ink15.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3-12-31T05:57:10.697"/>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21 180 1,'0'2'2,"0"2"-1,-2 4-1,2 2 1,0 3-1,0 4 0,0 3 1,0 4 0,0 3 0,0 1 0,0 3-1,2 2 0,-2 1 1,0 0-1,2 1 0,-2-2 0,0 0 0,2 0 1,0-3-1,0-1 0,0-2 0,1-4 1,1-2-1,-2-5 1,0 1-1,-2-5 0,2-2 0,0-6 0,-2-4 1,0-4-1,0-6 0,0-2 0,-2-6 0,0-3 0,0-3 0,-2-3 0,-1-3 0,1-1 0,0-4 0,0 2 0,0-1 1,0-1-1,2 2 0,-3-2 0,3 3 0,0-1 0,4-1 0,0 3 0,3 1 0,1-2 0,0 3 0,4 1 0,-1 1 0,1 3 0,3 2 0,-1 2 0,0 1 0,3 4 0,-1 4 0,1 1 0,-1 3 0,1 4 0,-1 2 0,-1 4 0,1 4 0,-1 4 0,-3 3 0,-2 3 0,1 4 0,-5 3 0,2 2 0,-4 3 0,-2 1 0,0 4 0,-2 1 0,-2 1 0,-2 2 0,2-3 0,-3-2 0,-1 2 1,0-3-1,0-1 0,-1-2 1,1-1-1,0-2 0,1-2 0,3-2 0,0-2 0,2-1 0,0-1 0,4-1 0,2-1 1,2-2-1,3 0 0,1-1-1,3-3 1,-1 1 1,2-2-1,5-1 0,-2 0 0,1-1 0,3-1-1,-2 0 1,1 0-1,-1 0 0</inkml:trace>
  <inkml:trace contextRef="#ctx0" brushRef="#br0" timeOffset="634">452 721 1,'0'0'2,"0"0"-1,0 0 0,0-1 0,2 0 0,4-2 0,3-3-1,-3-2 0,2-1 1,3-4 0,-3-1-1,0-1 0,3-2 0,-3-2 0,0 0 0,0 1 0,-3-1 0,-1 2 1,0-1-1,-4 2 0,0 1 0,-2 1 0,0 3 0,0 1 0,0 2 0,-3 2 1,-1 1-1,2 3 0,-2 2 1,0 2 0,-1 4-1,1 2 1,0 2-1,0 4 0,0 0 0,-1 3 0,5 0 0,-2 3 0,0 1 0,2 1 0,2 1 0,-2 1 0,2-2 0,0 1 0,2-3 0,4-1 0,0-3 0,1-2 0,1-2 0,2-6 0,1-1 0,3-4 0,1-4 0,1-4 0,1-4 0,-1 0 0,1-4 0,0-1 0,-3-1 0,1-3 0,-3 2 0,0-1 0,1 1 0,-3 2 0,-1 1 0,-1 1 0,-2 3 0,0 2 0,-2 0 0,1 3 0,-1 0 0,0 0 0,0 2 0,0 1 1,-2 3-1,0 2 1,2-1-1,3 2 0,-3 2 1,0 3-1,0 1 0,2 2 0,-2-1 0,3 3 0,-3 0 0,2 0 0,-2 1 0,0-1 0,3-1 0,-3 0 0,0-2 0,0 0-1,0-1 1,0-2 0,0-2 0,1-3 0,-1-2 0,2-2 0,-2-3 0,0-4 0,2-2 0,-1-1 0,1-4 0,-2-1 0,2-1 0,-2 1 0,0-3 1,1 4-1,-1 1 0,-2 1 0,2 2 0,0 2 0,-2 0 0,0 1 0,0 2 0,0 0 0,0 1 0,1 1 0,-1 2 0,2 1 0,-2 1 0,2 1 0,0 1 0,2 2 1,-2 3-1,3 2 0,-1 1 0,0 2 0,2 1 0,-1-1 0,-1 3 0,0 0 0,2 0 0,1 0 0,-1 0 0,-2-1 0,2-3 0,1 0 0,-1-2 0,-2-2-1,3-5 1,-1-2-1,-2-5 1,2-3 0,1-4 0,-1-6 0,-2-1-1,0-2 0,-1-3 1,-1-1 0,-2-1 0,0-2 0,-2 1 0,0-2 0,-2 2 0,2-1 0,-2 2 0,0 1 0,0 2 0,-1 2 0,3 2 0,-2 2 0,0 3 0,2 1 0,-2 2 0,0 2 0,2 1 0,-2 2 0,2 1 0,0 3 0,0 3 0,0 3 0,2 3 0,0 3 0,0 4 0,2 2 0,-1 1 0,-1 4 0,2 1 0,0 3 0,-2 0 0,0 4 1,2 1 0,0 0 0,-2-1 0,5 1-1,-3 0 0,2-1 1,0-1-1,-2-1 0,5-1 0,-1-3 0,2 1 0,1-4 0,3-2-1,1-3-1</inkml:trace>
  <inkml:trace contextRef="#ctx0" brushRef="#br0" timeOffset="1626">1213 262 2,'0'0'2,"0"-2"0,2-2 0,2 0 0,4-5-1,3-2 0,7-2 0,3-1 0,4-2 0,2-2-1,2 0 0,2-2-1</inkml:trace>
  <inkml:trace contextRef="#ctx0" brushRef="#br0" timeOffset="30156">919 1264 2,'0'0'2,"0"0"0,0 0 0,0-3-1,2-2 1,0-7-1,2-2 0,2-2 0,0-7-1,3 0 1,1-5-1,0-2 1,3 0 0,-3-4 0,3 0-1,-1-1 1,0-1 0,1-1-1,-1 1 2,3-3-1,-5 2-1,3-1 1,-3 0-1,2 2 0,1 2 0,-5 2 0,0 1 0,-1 4 0,1 1-1,-2 4 2,-2 1-1,3 3 0,-3 2 0,0 2 0,0 4 0,-2-1 0,0 2 0,0-1 0,-2 2 0,2 2 0,-2 2 0,2-1 0,-2 3-1,2-2 2,-2 2-1,0 0 0,2 0 0,-4 1 0,2 1 0,0-1 0,0 1-1,0 0 1,0 0 0,0 0 0,0 1 0,-2 2 1,0 1-1,0 1 0,0 1 0,-2 0 0,0 2 0,-2 2 0,-1 3 0,-1 1 0,-2 2 0,-1 2 0,1 2 0,-5 2 0,1 1 0,-3 2 0,-1 0 0,-1 1 0,-2-1 0,1 0-1,-3-1 2,2-3-1,2-2 0,1-3 0,1-2 0,3-1 0,3-1-1,1-3 1,0-1 0,1-1 0,3-2 0,2-2 0,0-3 0,0-1 0,4-5 0,0-1 0,4-3 0,0-3 0,2-1 0,2-2 0,3-3 0,-1 0 1,3 1-1,-1-1 0,1-1 0,1 3 0,-2-1 0,1 2 0,-1 1 0,-1 2 0,-1 2 0,-2 1 0,1 2 0,-3 2 0,0 0-1,0 3 1,1 2 0,-1 4 0,-2 3 1,0 2-1,0 5 0,-2 4 0,0 4-1,2 2 1,-4 1 0,3 4 0,-1-1 0,2 0 0,0-3 0,2-1 0,0 1 0,3-5-1,1-1-1</inkml:trace>
</inkml:ink>
</file>

<file path=ppt/ink/ink16.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3-12-31T05:57:13.229"/>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59 1,'0'0'2,"0"1"-1,0 4 1,0 3-1,0 3 0,2 4 0,-2 3 0,2 4 0,0 2 0,2 2 0,1 2-1,-1 2 1,4 2-1,-2-2 1,2-2-1,1-4 0,-1-2 0,4-2 0,1-5 0,-1-4 0,5-7 0,-3-3 0,1-3 0,1-6 0,-1-1 0,-1-3 0,-1-2 0,-1 0 0,-2-1 0,1 1 0,-3 1 0,-2 1 0,0 1 0,0 2 1,-1 1 0,-3 1-1,2 1 0,-2 1 0,0 2 0,-2 2 0,2 1 0,0 2 1,0 3-1,0 2 0,0 2-1,2 2 2,-2 2-1,3 2 0,1 2 1,4-1-1,-2 2 0,3 1 0,1-2 0,3-2 0,1-1 0,1-2 0,1-3 0,1-3 0,2-1 0,-3-5 0,1-5 0,-1-2 0,1-2 1,-2-4-1,-3-2 0,-2-1 0,1-3 0,-5 2 0,0-3 0,-4 0 0,-1-1 0,-3 0 0,-5 1 0,-1-2 0,-2 1 0,-4 1 0,-1-1 0,-3 1 0,-1 2 0,-2-1 0,1 3 0,-1 2 0,1 1 0,1 1 0,3 3 0,-1 2 0,3 1 0,3 4-1,1 1 0</inkml:trace>
  <inkml:trace contextRef="#ctx0" brushRef="#br0" timeOffset="522">970 210 2,'0'0'1,"-2"0"1,-1 0 0,1-2 0,-4 1-1,2 0 0,0-1 0,-4 0 0,1 0 0,-1-1-1,0 2 1,0 0-1,-5-1 0,1 1 0,-1 1 0,1 0 1,-2 1 0,1 1 0,-1 0-1,-1 2 0,1 1 0,1 0 0,1 4 0,0-1 0,-1 3 0,3 2 0,-1 2 0,3 4 0,2-1 0,2 3 1,0 0 0,2 0-1,4-1 0,0-1 0,4-1 0,2-4 0,3-4 0,3-3 0,1-3 0,3-5 0,-1-6 0,3-2 0,1-3 0,0-1 0,-5-2 0,1 0 0,-1-2 0,-1 1 0,-5 0 0,-2 0 0,-1 1 0,-1 1 0,-2 0 0,0 1 0,-2 3 0,-2-1 0,2 3 2,-2 1-2,0 0 0,0 1 0,-2 2 0,2 1 1,0 1-1,-2 2 0,0 3 0,2 2 0,0 3 0,0 3 1,-2 0-1,4 4 0,-2 2 0,4 0 0,0 2 0,0 0 0,5 1-1,1 0 1,2-2-1,5-1-1,2-5 1</inkml:trace>
  <inkml:trace contextRef="#ctx0" brushRef="#br0" timeOffset="967">1400 127 1,'-7'-5'2,"1"0"0,0 1-1,-2-1 1,1 0-1,1 2 1,-2-1-1,0 1 0,2 1 0,-3-1-1,1 3 1,-2 3-1,1 0 1,-1 3-1,-2 2 0,1 4 1,1 3-1,-2 0 1,1 1-1,3 3 0,0-1 0,2 1 0,3 1 0,1-2 0,4 0 0,3-2 0,1-3 0,2-3 0,4-3-1,1-2 1,1-4 0,1-5-1,1-1 1,1-2-1,-3-4 1,3 0 0,-5-1 0,1-1 0,-3-1 0,0 1 0,-1 1 0,-5 0 1,2 0 0,-4 1-1,0 2 0,0 0 1,-2 2-1,2 0 0,-2 3 0,0-1 1,0 3-1,0 1 0,-2 3 1,2 5-1,-2 2 0,0 4 0,2 2 0,0 5 0,-2 3 0,4 7 0,-2 4 0,2 2 0,0 2 0,2 4 0,0-1 0,1 2 0,1-2 0,0 2 0,0 0 0,0 0 0,1 0 0,-1 0 0,2 1 0,-4-2 0,0 1 0,0-3 0,3-2 0,-5-2 0,2-2 0,-2-4 0,-2-2 2,0-4-1,0-1 0,-2-3-1,2-3 1,-4-3 0,0-2-1,-5-5 0,1-1 0,0-6 0,-3-4 0,1-5 0,0-4 0,-1-3 0,-1-5 1,0-3-1,1-2 1,-1-4-1,4-3 0,-3-1 0,1-5 0,2-1 0,-1-4 0,3-5 0,4-2 0,0-3 1,4 0-1,0-1 0,4 1 0,3 1 0,1 3-1,0 4 0,1 4-1,1 4 1,-2 4 0</inkml:trace>
  <inkml:trace contextRef="#ctx0" brushRef="#br0" timeOffset="1637">1627 556 1,'0'0'2,"0"0"0,0 0 0,0 0-1,0 0 1,0 0-1,0-2 0,6-4 0,0-3 0,3-2 0,3-3-1,2-2 1,3-4-1,0-2 0,3-1 0,1-1 1,0-4 0,-1 1-1,1-2-1,-2 0 1,-3-1 0,-1 0 1,-3 0-1,-2 1 0,-4 0 0,1 2 1,-5 2-1,-2 2 0,0 3 1,-2 2-1,-2 3 0,-3 4 0,-1 4 0,-2 5 2,-5 6-1,1 5 0,-1 5-1,-1 6 1,-1 4-1,1 4 1,-1 7-1,1 1 0,1 3 0,3 3 1,1 1 0,5-1-1,4-2 1,4 0-1,4-4 0,5-5 0,3-4 1,7-6 0,4-9-1,6-6 0,2-7-2,4-8 0</inkml:trace>
  <inkml:trace contextRef="#ctx0" brushRef="#br0" timeOffset="28980">1164 1287 1,'-2'-2'2,"2"-2"-1,-4-2 0,2-2 0,0-1 0,2-4 0,-3-3 0,3-5 0,-2-3-1,0-2 0,0-2 0,0-2 1,-2-2 0,0 0-1,0-1 1,0 0 0,-3-1 0,-1 1-1,2 1 0,-4 2 0,1 1 0,1 1 0,0 2 0,0 4 0,1 2 0,1 3 0,0 1 0,0 2 0,2 2 1,2 2-1,-3 2 0,1 1 0,2 0-1,0 0 1,0 2 0,0 0 0,0 1 0,0 2 0,2-1 0,-2 1 0,2 1 0,0 1 0,-2 0 0,2 2 0,-4 0 1,4 2-1,0 0 0,0 2 0,0 1 0,0 1 0,-2 2 0,0 1 0,-3 1 0,-1 2 0,2 0 0,-2 2 0,0 1 0,-1 1 0,-1 2 0,-2 0 0,0 1 0,-1 0 0,-1 0 0,1 0 0,-1-3 0,2-2 0,1-2 0,3-3 0,0 1 0,0-4 0,2 0 0,-3 0 0,5-2 0,-2-1 0,2-2 0,2-3 0,0-2 0,0-3 0,4-3 0,0-5 0,5-2 0,-1-3 0,0-1 0,1-3 0,1-1 0,-2 0 0,2-3 0,-1 1 0,-1 0 1,0 1-1,-1 1 0,-1 0 0,0 3-1,-2 1 1,0 0 0,0 3 0,3 1 0,-5 1 0,2 4 0,-2-1 1,0 3 0,0 1-1,0-1 0,0 3 0,2 1 0,-2 0 0,2 2 0,1 2 0,-1 1 0,4 4 0,0 2 0,3 2 0,-1 3 0,4 2-1,1 2 1,1 2 0,3 1 0,2 1 0,-1-1 0,5 1 0,0-2-1</inkml:trace>
</inkml:ink>
</file>

<file path=ppt/ink/ink17.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3-12-31T05:57:15.997"/>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27 79 1,'-4'-11'2,"-1"-1"0,3 0-1,-2 1 1,2 3-1,-2 0 1,2 1-1,0 0 0,2 4 0,-2 3 0,2 4-1,0 4 0,0 5 0,2 5 0,2 4 0,-2 5 0,2 3 1,-2 4-1,5 3 0,-1 2 0,0 3 1,2 2 0,-2 0-1,3-2 0,1 1 0,3-2 0,-3-3 0,2-2 0,1-3 0,-1-2 0,1-5-1,-3-2 1,2-3 0,-1-2 0,-1-3 0,0-4 0,1-3 1,-3-3-1,2-4 0,-4-3 0,3-4 0,-3-2 0,0-3 0,-2-3-1,0-2 1,-1-1 0,-1-2 0,0 0 0,-2-1 0,2 2 0,-2 0 0,0-1 0,2 2 0,0 2 0,-2 0 0,2 2 0,0 1 0,0 2 0,2 1 0,0 1 0,0 1 0,1 1 0,-1 2 0,2 1 1,0 1-1,0 2 0,3 2 0,-3 3 0,2 2 0,-2 2 0,3 2 0,-3 3 0,2 0 0,-2 2 0,1 1 0,-1 0 0,-2 1 0,0 1 0,0-2 0,0-2 0,-2 1 0,0-4 0,1 0 0,-1-1 1,0-3-1,0-2 0,-2-1 0,2-4 0,-2-3 0,0-4 0,2-3 0,0-3 0,-2-3 0,2-3 0,0 0 0,-2 0 0,2-2 0,0 2 0,0 1-1,0-1 1,0 2 0,0 3 0,1 0 0,-3 1 0,2 2-1,-2 1 1,2 3 0,-2-1 1,0 0-1,2 4 0,0-2 0,0 3-1,2 2 2,0 0-2,0 2 2,3 1-1,-1 3 0,2 1 0,-2 2 0,2 0 0,1 0 0,-1 3 0,0 0 0,1 1 0,-1 0 0,0 1 0,-2-1 0,3-1-1,-3 0 2,-2-1-1,4-1 0,-4-1 0,-2-2 0,3 0 0,-3-2-1,2-2 0,-2 0 1,0-3 0</inkml:trace>
  <inkml:trace contextRef="#ctx0" brushRef="#br0" timeOffset="661">627 526 1,'0'-15'1,"-2"0"0,2-1 0,0 1 0,0 1-1,0 0 1,0 1 0,0 2 0,0-1 0,0 2 0,0 0-1,0 3 1,0-1 0,0 1 0,-2 1-1,2 2 0,0-1 0,0 2 0,0 0 0,0 1 1,0 0-1,0 2 0,2-1 0,0 1 0,0 1 0,0 2 0,2 1 0,-2-2 0,2 2 0,0 0 0,1 0 0,-1-1 1,-2 1-1,2-2 0,0 1 0,-2 0 0,2-1 0,-2 0 0,0-1 0,1-1 0,-3 2 0,0-1 0,0 0 0,0-1 0,2 1 1,-2-1-1,0 0 1,0 0-1,0-1 1,0-1-1,-2-1 0,-1 1 0,3 0 0,-2-2 0,0 1 0,0-2 0,0 0 0,0 0 0,-2-1 0,0 0 0,0-2 0,-3 0-1,1-1 2,0-2-1,-2 0 0,-1-1 0,-1 1 0,2-3 0,-2 0 0,-1 1 0,1-1 0,-1 0 0,-1 0 0,2 2 0,-1-1 0,3 1 0,0 1 0,0 1 0,1 2 0,-1 0 0,4 2 0,-2 2 0,2-1 0,2 2 0,-1 0 0,1 3 0,0 3 0,4 0 0,0 4 0,1 1 0,-1 3-1,2 1 1,2 2 0,-2 1 0,2 2 1,0 1-1,3-1 0,-3 3 0,0 1 0,2 1 0,1 1 0,-1 1 0,0 4 0,3-1 0,-3 1 0,2-1 0,-1 2 0,1 0 0,-2-1 0,0 1 0,3-1 0,-3-3 0,2 1 0,1-2 0,1-2 0,1 0 0,-1-2 0,0-2 0,3-3 0,-1 0 0,5-2 0,0-3 0,-3 0 0,3-3 0,-1-4 0,3-1 0,0-2 0,-3-2 0,5-1 0,-4-3-1,2-2 1,-3-2 0,1 0-1</inkml:trace>
  <inkml:trace contextRef="#ctx0" brushRef="#br0" timeOffset="1398">606 447 1,'0'-4'2,"4"-3"-1,2-3 0,3 0 0,3-2 1,3 0-1,-1-2 0,5-1 0,1 0-1,3 1 0</inkml:trace>
  <inkml:trace contextRef="#ctx0" brushRef="#br0" timeOffset="1630">873 872 1,'0'-1'2,"0"1"-1,2-2 1,-2 0-1,4-1 1,0-2-1,3 0 0,1-5 0,0 0 0,3-3 0,1-2 0,0 0-1,1-2 0,-1-1 0,1 0 1,-1-3-1,-2 1 0,1-1 1,-1 2 0,-2-1-1,-1 2 0,-1 0 0,-4 1 0,2 1 0,-4 2 0,0 0 0,-4 2 0,2 3-1,-4 2 1,-1 1 1,1 3-1,-2 1 0,0 3-1,-1 2 1,-1 4 0,0 1 0,1 5 0,-1 0 1,0 3-2,1 0 1,1 3 0,2-1 1,0 2-1,2-1 0,1 1 0,1-1 0,2-1 0,2 1 0,1-2-1,1-1 1,0-2 0,4-1 0,-2-3 0,5 0 0,1-5 0,0-1 0,3-4 1,2-4-1,1-3 0,1-3 0,1-4 0,-1-3 0,4-3 0,-2-2 0,-3-2 0,1-3 0,-1-1 0,-1-1 0,-3-1 0,-1 1 0,-3 2 1,-2 1 0,-1 2-1,-3 1 0,0 4 0,-2 1 0,-2 3 0,0 1 0,0 3 0,-2 4 0,-2 2 0,0 2 0,0 3 0,-3 4 0,1 1 0,0 2 0,0 3 0,2 2 0,-1 2 0,1 1 0,2 2 0,0-2 0,2 0 0,0-1 0,2-1 0,0 0 0,0 0 0,2-3 0,1 1 0,1-1 0,-2-1 0,2 1 0,0-2 0,-1 1 0,1-1 0,-2 1 0,0 0 0,0-1 0,-2 2 0,4-1 0,-3 2 0,1-1 0,-2 2 0,2-1 0,-2 2 0,0 0 0,0 0 0,0-1 0,2 0 0,0-2 0,-2 1 0,3-3 0,1-1 0,-2-2 0,4-1 0,3-4 0,-1-4 0,4-1 0,-1-3 0,3-5 0,1-2 0,-1-1 0,1-2 0,0-1 0,-3-2 0,1-2 0,-1-1 0,-4 1 0,3-1 0,-5 1 0,0 0 0,-1 2 0,-1 0 0,-2 2 0,0 2 0,-2 1 0,-2 1 0,0 2 0,0 2 0,-2 0 0,0 4 0,-2 0 0,2 3 0,-4 1 0,-1 4 0,1 3 0,0 2 0,0 3 0,-3 1 0,1 4 0,2 2 0,0 2 0,0 2 0,1-1 0,1 1 0,2-2 0,2 3 0,0 0 0,2-2 0,2-2 0,1 1 0,1-1 0,2-2 0,0-3 0,3 0 0,1-3 0,1-2 0,1-3 0,3-4 0,1-4 0,1-4 0,-3-1 0,5-4 2,-4-3-2,1-3 0,1-1 0,-5-5 0,1 2 0,-1-2 0,-3-1 0,-1 1 0,-2 0 0,1 1 0,-3 2 0,-2 1 0,0 3 0,-2 3 1,0 0-1,0 3 1,-2 3-1,0 2 0,-2 2-1,0 3 1,-2 3 1,-2 1-2,2 3 1,-1 4 0,3 1 0,-2 0 0,4 3 0,-2-2 0,4 3 0,0-2 0,2 0 1,3 0-1,-1-2 0,2 2 0,-2 0 0,3-2 0,-1 0 0,0 0 0,0 0 0,1-1 0,-1 1 0,-2 0 0,3 1-1,-5 0 1,0 1 0,0 2 0,-4-2 0,0 1 0,0 2 1,-4 0-1,0 1 0,0 1 0,-3-2 0,1 0 0,2-4 0,0 1 0,0-3 0,2-1 0,-3-2 0,3 0 0,2-5-1,2-3 1,1-4 0,3-5 0,0-1 0,2-5 0,3-3 0,-1-5 0,0-4 0,3-1-1,-3-2-1,0-3 2,3-1-1,-3-2 1,3 1 0,-3 0 0,0 1 0,-1 2 0,-1 2 0,-2 2 0,0 3 0,-2 2 0,-2 3 1,3 2-1,-3 3 0,-2 2 2,2 1-1,-2 3-1,0 2 0,0 2 0,0 4 1,0 4-1,-2 1 0,0 5 0,-3 5 0,3 2 0,-2 2 0,2 2 1,2 3-1,-2 1 1,2 3-1,0-1 0,0 2 0,2 3 0,2 0 0,0 1 0,1 2 1,3-1-1,-2 1 1,4 0-1,1-1 0,1-1 0,5-2 0,3-2 0,1-1 0,2-4-2,4-4 0,0-4 0</inkml:trace>
  <inkml:trace contextRef="#ctx0" brushRef="#br0" timeOffset="3080">2053 286 3,'-3'-1'2,"1"0"0,2-2 0,2-2 0,3-3 0,5-3-1,6-1 0,5-2 0,6-4 0,2 1 0,6-1-1,2-1-1</inkml:trace>
</inkml:ink>
</file>

<file path=ppt/ink/ink18.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3-12-31T05:57:21.231"/>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48 426 1,'0'1'1,"2"4"0,0 0 1,2 3-1,0 2 0,0 3 0,1 4 0,1 2 0,0 5 0,0 0 0,0 3 0,3 3-1,-1 1 0,0 1 1,0-1 0,1 3-1,-1-1 0,0-3 1,1 0-1,1-1 0,-2-3 0,0-2 0,1-2-1,-3-1 0</inkml:trace>
  <inkml:trace contextRef="#ctx0" brushRef="#br0" timeOffset="284">0 476 1,'2'-15'1,"2"-1"0,1 0 0,1-1 0,0-1 0,2 0 0,3 2 0,-1 0 0,2-1 0,1 3 0,1 3-1,1 0 1,1 3-1,-1 2 0,1 4 1,1 2 0,-1 2-1,1 7 0,-2 1 1,-3 4-1,0 5 0,-3 2 1,-3 3-1,-4 5 0,0 5 0,-6 3 0,-2 4 1,-3 2-1,-3 1 0,-3-1 0,1-1 0,-3-1 0,-1-4 0,3-3 0,-1-4-1,3-4 0,3-3 0</inkml:trace>
  <inkml:trace contextRef="#ctx0" brushRef="#br0" timeOffset="656">462 948 1,'6'-20'1,"-2"-2"0,2-2 0,1 0 0,-1 0 0,0-1 0,-2 3 0,-2 2 0,0 1 0,0 2-1,-2 3 1,0 0 0,0 4-1,-4 3 1,0 3-1,-2 3 0,0 6 1,-3 1-1,1 3 0,0 1 0,0 4 0,-1 3 0,3-2 0,0 1 0,2 0 0,0 1 0,4-3 0,4-3 0,0 2 1,2-2-1,2-2 0,5-2 0,-1 0 0,3-1 0,-1-3 0,1-1 0,-1 2 0,-1-3 0,1 1 0,0 2 0,-1-2 0,-3 1 0,1-2 0,-1 2 0,-2 0 0,-2 0 0,3 3 0,-1 0 1,-4 2-1,0 0 0,0 1 0,1 1 0,-1 0 0,0-1 1,2 0-1,-2-1 0,0-1 0,3-3 0,-3 0 1,4-2-1,0-3 0,1-2 0,-1-4 0,2-3 0,1-1 0,-1-2 0,0-4 0,1-1 0,-3-2-1,2 0 1,-2-1 0,-1 2 0,-1-4 0,0 4 0,0 0 0,1 2 0,-5 1 0,2 3 0,-2 0 0,0 2 0,0 2 0,0 1 0,2 1 0,-2 1 0,0 1 0,-2 3 0,0 1 1,2 3-1,-2 3 0,0 3 0,0 2 0,0 4 0,2 2 0,0 0 0,-2 2 0,0 2 0,3 0 0,1 0 0,-2 0 0,2-1 0,0 0 0,4-3 0,-1-2 0,1 0-1,0-3 1,0-4 1,3-2-1,-3-2 0,2-2 0,-1-3 0,-1-2 0,-4-3 0,0-1 0,0-1 0,-2-3 0,-4 0 0,0-2 0,-4 2 0,0-3 0,-2-1 0,-1 1 0,-1-1 0,0 2 0,-1 1 0,-1-1 0,1 3 0,1-1 0,2 2 0,0 1 0,1 2 0,1 2 0,2 0 0,0 1 0,2 3 0,2 0 0,2 0 0,0 0-1,4-2 1,4 0 0,5-4-1,4-4 0,1-1 0,7-3 1,0-3-1,4-1 0,0 1 1,-2-3 0,0 0 0,-2 0 0,-2 0-1,-2 0 1,-3 0 0,-3 1 0,-3 2 0,-1-1 0,-5 2 1,0 2 0,-3 1 0,-1 1 0,-4 1-1,0 3 1,0 3-1,-4 1 0,-1 4 1,1 2-1,-2 4 1,0 4-1,0 3 0,-3 4-1,3 4 2,-2 3-1,4 4 0,-2 5 0,6 2 0,-3 3 0,6 2 1,1 3-1,2 0 0,4-1 1,1 0-1,1 0 0,2 1 0,3 0 0,2-1 0,1 1 0,-1-2 0,2 1 0,-1-1 0,1 0 0,-2 0 0,-1 0 0,1-2 0,-5 0 0,1 0 0,-5-2 0,-1-3 0,-5 0 0,0-4 0,-4-1-1</inkml:trace>
  <inkml:trace contextRef="#ctx0" brushRef="#br0" timeOffset="1672">1335 953 1,'0'-1'2,"2"-2"-1,3-3 0,-1-2 0,4-1 0,0-3 0,3-1 0,1-3 0,2 0-1,3-3 1,2-1-1,-1-1-1,-1-2 1,4 2 0</inkml:trace>
  <inkml:trace contextRef="#ctx0" brushRef="#br0" timeOffset="1809">1689 553 1,'-2'7'2,"0"1"0,0 3-2,2-1 2,0 4-1,0 0 0,0 2 0,2 1 0,0 1 0,2 1-1,0 0 1,3 0-1,-1 2 1,0 0 0,2-1-1,1-1 0,1-3-1</inkml:trace>
  <inkml:trace contextRef="#ctx0" brushRef="#br0" timeOffset="2004">1567 330 1,'-2'-3'2,"2"0"0,-2-1-1,2 0 0,2-2 0,2 0-1,2-1 0</inkml:trace>
  <inkml:trace contextRef="#ctx0" brushRef="#br0" timeOffset="2130">1948 184 1,'-2'14'2,"-2"4"0,2 1 0,0 2 0,0 4-1,2 3 0,0 1 0,0 2-1,2 4 1,2 1 0,0 2 0,2 0 0,2 1 0,3 2 0,1-4-1,3 1 0,1-3 0,3-3 0,2-4 0,1-3-1,3-4 0,-2-6 0</inkml:trace>
  <inkml:trace contextRef="#ctx0" brushRef="#br0" timeOffset="2340">1952 454 1,'0'0'2,"-2"-1"0,4 0-1,0-1 0,2-3 0,7 0 0,1-2 0,3 0-1,3-2 0</inkml:trace>
  <inkml:trace contextRef="#ctx0" brushRef="#br0" timeOffset="2476">2544 0 1,'0'0'3,"0"0"-1,0 0 0,-2 4-1,-4 3 0,0 5 0,-1 3 1,1 4-1,-4 6 0,0 2 0,-3 5 0,1 4 0,-3 5-1,1 3 1,-3 7 0,1 6-1,-1 3 2,-2 3-1,3 1-1,-1 0 1,3-2-1,-1 3-1,3-1 1,2 0 0,-1 0 0,3-2 1,2 1-1,4-1-1,0-3 0,2-2-2</inkml:trace>
  <inkml:trace contextRef="#ctx0" brushRef="#br0" timeOffset="2805">2617 933 1,'0'-2'2,"4"-3"0,0-5 0,4-3-1,0-2 0,5-4 0,-1-5 0,3-1 0,-1-3-1,1 0 1,-1-2 0,-1-2 0,-1 1-1,-4-2 0,1 1 0,-3-1 0,-4-1 1,0 3-1,-2 1 1,-2 0 0,0 5 0,-2 2-1,0 3 0,-1 1 1,-1 4-1,2 1 0,-2 4 0,2 3 0,-5 2 0,3 7 2,-2 4-2,2 6 0,-5 3 0,5 5 0,0 4 0,0 4 0,0 2 0,1 3 0,1 3 0,4 1 0,0 3 0,2-1 0,2 0 0,1-2 0,1 0 0,2-1 0,2-2 0,1-1 0,3-3 0,3-6 0,1-4 0,3-4-2,0-5 2,2-7-1,1-5 0,1-3 0,2-7 1,0-4 0,-6-2 0,0-7 0,-3-1 0,-1-3 0,-1 1 1,-3 0-2,-3 2 2,-2 3-1,-1 2 1,1 1 0,-4 5 1,0 0-2,-2 4 1,2-1-1,0 2 0,-4 3 1,3 4-1,-3 3 0,0 4 0,0 0 0,-3 6 0,3 3 1,0 1-1,0 4 1,3 0-1,-1 2 0,0 1 0,2-1 0,0 0 0,0 0 0,2-1 0,-2-4 0,3 0 0,-1-4 0,0-1 0,2-4 0,1-3-1,-1-4 1,-2-2 0,2-4-1,-3-3 0,-3-3 1,0-2-1,-2-2 1,-2-5-2,-3-1 2,-1 0 0,-2-3 0,0 2-1,-1 2 1,-1 1 0,2 2 0,-1 0 0,1 3 0,0 2 0,2 2 0,0 0 0,-1 3 1,3 1-1,0 3 0,0 1-1,2 4 1,0 2 0,2 1 0,0 5 0,0 0 0,4 0-1,2 2 0,0-2 0</inkml:trace>
  <inkml:trace contextRef="#ctx0" brushRef="#br0" timeOffset="3452">3523 525 3,'0'3'2,"-4"0"0,0 4 0,-2 2 0,-3 2-1,1 3 0,0-1 0,0 3 0,-1 1 0,1 2 0,0 0 0,-1 2-1,3-1 0,0 1 1,0 3 0,2-1-1,-3-2 0,3 1 0,2-2 0,0 0 0,2-3 0,0-2 0,0-1 0,-2-1 0,4-1 0,-2-4 0,0 0 0,2-3-1,2-3 0,-2-4 0,7-4 1,-1-4-1,0-4 0,5-5 1,-1-5 0,1-6 0</inkml:trace>
  <inkml:trace contextRef="#ctx0" brushRef="#br0" timeOffset="3660">3701 353 2,'2'-2'2,"-2"2"0,0 0-1,-2 2 0,2 0 0,-2 6 0,-2 3 0,-2 1 0,2 0 0,-3 2 0,3 3 0,-2-1-1,2 1 0,0 2 0,2 1 0,2 0 0,2-1 0,2 0 0,0 0 0,4 0 0,1-1 0,1-2 0,0 0 1,3 0 0,1-1-1,1 0 1,-3 0 0,1 0-1,-3 1 0,-2 2 0,-2 2 0,-4-1 0,-6 5 0,-2 0 0,-4 3 0</inkml:trace>
</inkml:ink>
</file>

<file path=ppt/ink/ink19.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3-12-31T05:59:24.048"/>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3415 370 1,'-33'3'1,"0"-3"0,-2 5 0,-11-7 0,11 8 0,-11-3 0,7 2 0,-4-6 0,-3 5 0,5-5-1,-1 3 1,-3-2-1,3 5 1,-3-2-1,-3 3 1,-2-5-1,-1 6 0,-5-4 0,-2 1 0,-4-1 0,6 0 0,-4-2 0,2 0 0,-4 1 0,2-2 0,0 1 0,-3-1 0,1 3 0,0 0 0,-2 1 0,-4-4 0,-1 4 0,1-4 0,6 0 0,-4 0 1,8 0-1,0 1 0,-2-4 0,-2 0 0,4 2 0,-2-3 0,2 3 0,2-2 0,0 3 0,0-1 0,4 1 0,0-2 0,5 2 0,-1 0 1,3-1-1,3 4 0,-3-2 0,-1 0 0,5 5 0,-1-3 0,-3 1 0,12 5 0,-7-2 0,-3 2 0,8 3 0,-1-2 0,3 2 0,0 2 0,4 0 0,2 2 0,0-1 0,5 3 0,1 1 0,2 1 0,-1 5 0,1-3 0,4 4 0,9-7 0,-6 5 0,1 1 0,3 0 0,2 6 0,4-8 0,4 2 0,-2 1 0,8 4 0,-4-5 0,5 2 0,-3-15 0,4-16 0,1 22 0,-1 1 0,2 2 0,5-1 1,2 1-1,-1 0 0,5-2 0,2 2 0,4-1 0,0 1 0,4-2 0,2 1 0,2-1 0,1-1 0,3 0 0,0-1 0,3 0 1,1 1 0,3-2-1,2 0 0,1 0 0,3 1 0,4-2 0,0 0 1,4 0 0,0 0-1,1 0 0,1-2 0,4 1 0,0-3 0,5 1 0,1 0 0,3 0 0,2 1 0,-1-3 0,3 0 0,-2-1 0,4 0 0,4-2 0,0 0 0,2 0 0,0-1 0,0 1 0,0-2 0,0 1 0,0 0 0,2-1 0,0 0 0,0 2 0,-2 0 0,0-1 0,0 0 0,-2-1 0,2 0 0,-2 0 0,0 0 0,0-2 0,-2-1 0,0 1 0,-5-2 0,1 0 0,-2-2 0,2 0 0,-1-2 0,1 0 0,-2-3 0,-1 0 0,-1-2 0,-4-1 2,1 0-1,-4-2-1,-1-1 0,1-1 0,-4-1 0,1 0 0,-3-1 0,-2-1 0,0-2 0,-6 2 0,0-2 1,-2 0-1,-5-1-1,1-1 1,-4 0 0,-5-1 0,0 2 0,-1-3 0,-5 0 0,-2-2 0,0-1 0,-4 0 1,0 1-1,-2-2 0,-4-2 0,-2-2 1,-1-1-1,-3-1 1,-1 0-1,-1-3 0,-5 1 0,-4 1 0,1-1 0,-3 0 0,-4 1 1,-4-1-1,-3 1 0,-1-1 0,-2 0 0,-5 2 0,1-2 1,-3 2 0,-5-1-1,-3 1 0,-2 1 0,-2-1 0,-4 0 0,0 2 0,-5 0 0,-3-1-1,-5 5 1,1-1 0,-5 3 0,-2-1 0,-2 2 0,-1 2-1,-5 2 1,-1-2 1,-5 2-1,-2 1 0,-5 2 0,1-1 0,-3 2 0,-1 0 0,-3 1 1,-2 0-1,-1 2 0,-3 0 0,-2 2 0,0-1 0,0 3 0,-2 0 0,-2 2 0,-2 2 0,-1 0 0,1 2 0,2 2 0,0 2 0,0 2-1,2 0 1,-2 3 0,2 2 0,2 3-2,0 0 0,2 3 0</inkml:trace>
</inkml:ink>
</file>

<file path=ppt/ink/ink2.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3-12-31T05:55:18.174"/>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0 2,'0'0'3,"0"0"0,0 0 0,0 0 0,0 0-1,0 0 0,0 0-1,0 0 2,0 0-1,0 0 0,0 0-1,0 0 0,0 0 0,0 0 0,0 0-1,0 0 0,0 0-2,0 0 0</inkml:trace>
</inkml:ink>
</file>

<file path=ppt/ink/ink20.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3-12-31T05:59:25.676"/>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1974 0 1,'-56'2'1,"-4"2"0,4-2 0,0 2 0,27-2 0,-4 0 0,-2 1-1,-2 0 1,-4 1-1,-1-1 0,-1 2 0,-5-1 0,-2 2 1,-49 10 0,6-2-1,50-7 0,-3 1 0,1 3 0,-3-1 0,0 3 0,1 1 0,-1 2 0,1 2 1,-1-1 0,0 3 0,3-1-2,-48 24 1,10-2 1,11-5-1,10 0 0,33-19 0,0 1 0,0 0 0,0 4 0,0-1 0,2 1 0,0 1-1,2 1 1,2-1 1,3 1-1,1-1 0,2 3 0,1-2 0,3 3 0,1 2 0,4-1 0,2-1 1,-1 2-1,3 2 1,2-1-1,0 1 0,4 0 0,2 0 0,0 0 0,5 1 0,-1 0 0,4-1 0,1 0 0,1 1 0,19 31 0,-2-6 1,7-7-1,-22-27 1,5 2-1,4 1 0,2 1 0,2 2 1,2-1-1,2 0 0,2 1 0,4-2 0,3 1 0,1 0 0,50 28 0,-6-9 0,-43-26 0,3-1 0,5 1 0,2 0 0,4 1 0,2-1 0,0-1 0,64 20 0,-64-22 0,6 0 0,4-2 0,3 0 0,1-1 0,5 0 0,80 16 0,-84-18 0,5 0 0,3 1 0,4-3 0,2-1 0,2-1 0,95 11-1,-99-13 1,4-1 0,6-2 1,1 1-1,98 1 0,-16-4-1,-95-2 1,4-2 0,4-3 0,0-1 1,100-5-1,-17-3 0,-96 7 0,7-1 0,4-1 0,0-2 0,5 1 0,92-16 0,-101 15 0,2-3 0,4-1-1,-2-3 2,4 1-1,-4-3 0,4-1 1,0-1-1,1-3-1,-3-1 2,-2-1-1,-2-2 1,-2 0-1,-3-2 0,-1-1 0,0-2 0,-4 0 0,1 0 0,-3-1 0,-1-1 0,-3 1 0,-3-1 0,-4-1 0,-1 1 0,-5 0 0,-2-1 0,-5 0 0,-3 0 0,-2-1 2,-7 0-2,-4 1 0,-4-1 0,-2 0 0,-6 1 0,-4 0 0,-5 1 0,-3 0 0,-7 1 0,-2 1 1,-6 1 0,-6-1-1,-3 2 0,-3-1 1,-7 1 0,-1 0-1,-7 2 0,-5 0 0,-3 1 0,-4 1 0,-5 0 0,-1 0 0,-7 4 0,-2 0 0,-2 1 0,-4-1 0,-4 2 0,-4 1 1,-5 2 0,-4 2-1,-1 2 0,-3 3 0,-6-1 0,-91-7 0,95 13 0,-4 0 0,-4 4 1,-2 0-1,-2 3 0,-102 6 0,106-2 0,-4 0-1,-3 3 1,-1 4 0,-5 0 1,-1 3-1,-3 1 0,-4 3 0,0 1 0,-1 4 0,-115 23 0,124-24 0,-1 1 0,-1 4 0,-1 1 0,-1 2 0,-114 35 0,125-35 0,-2 2 0,-1 3 0,-1 3 0,1 4-1,-104 44 1,23-8-1,22-5-1</inkml:trace>
</inkml:ink>
</file>

<file path=ppt/ink/ink21.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3-12-31T05:59:28.750"/>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0 310 1,'37'-3'1,"1"1"0,3-1 0,2-1 0,1 1-1,1-2 1,7 0 0,2 1 0,2-2 0,2 1-1,-1-1 1,3 2-1,0-2 0,3 1 0,-4-1 0,4 2 0,1-2 0,0 0 0,4 1 0,-2 1 1,2-1-1,1 1 0,-1-1 0,0-1 0,0 1 0,1 0 0,1 0 0,2 0 0,3-1 0,-1 2 0,3-2 1,-3 1-1,3 1 0,-3-1 0,77-3 0,-82 4 0,1 1 0,0-1 0,1 1 0,1-1 1,-2 1-1,1-1 0,-1 1 0,2-2 0,69-3 0,-79 4 0,4 0 0,2 1 0,1-2 0,-1 1 0,2 1 0,1-1 0,-1 0 0,73-3 0,-79 3 0,4 0 0,0 0 0,0 2 0,3-2 0,-1 1 0,-2 1 0,3-1 0,71 0 0,-18 0 0,-68 2-1,6-1 2,2 2-1,3-1 0,-3 1 0,4-3 0,0 1 0,69-1 0,-15 0-1,-66 1 1,4 1 1,4 0-1,-2-2 0,4 1 0,-2 0 0,2 0 0,67-2 0,-13 3 0,-15 2 0,-53-1 0,2-1 0,4-1 1,1 2-1,-1 2 0,4-2 1,0 0-1,65 0 0,-12 1 0,-9 1 0,-56-2 0,3 0 0,1 0 0,4 1 0,2 0 0,-2 1 0,2-2 0,58 2 0,-13-2 0,-3 1 0,-55-1 0,3 0 0,2 1 0,1 0 0,1 1 0,0-1 0,0-1 0,-3 1 0,57 1 0,-15-2 0,-12 3 0,-7-1 0,-6 0 0,-8-4 0,-31 1 0,0 1 0,0 0 0,0 0 0,0 0 0,0 0 0,-2 1 0,0 0 0,-2-1 0,-3 1 0,1 0-1</inkml:trace>
</inkml:ink>
</file>

<file path=ppt/ink/ink22.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3-12-31T05:59:30.590"/>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10 2,'29'2'1,"4"0"0,2-1 0,2 1 0,4 0 0,3-1 0,5 0-1,-1 2 1,2 0 0,3-2-1,-1 0 0,4 1 0,0-1 0,0-1 0,1 0 1,5 0-1,3 0 0,-3-1 0,2 1 1,2-2 0,0 2-1,-2-1 0,2 0 0,0 1 0,3 0 0,1 0 0,2 0 0,3 1 0,-1 0 0,1 1 0,-1-2 0,3 1 0,-3 2-1,5-1 1,-1 1 1,3 0-1,2 1 0,-1-2 0,-1 2 0,2 0 0,-3 0 0,3 0 0,0-1 0,4 1 0,-1 0 0,-1-2 0,0 1 0,2 0 0,-4 0 1,1-1-1,3-2 1,2 1-1,-2-1 0,2-1 0,-2-1 0,0 0 0,2-1 0,-3-1 0,3-1 0,2-2 0,-2 1 0,0-3 0,-2 1 0,2-3 0,-4 2 0,2-2 0,-5-1-1</inkml:trace>
</inkml:ink>
</file>

<file path=ppt/ink/ink23.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3-12-31T06:14:55.142"/>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66 14 1,'-5'-1'2,"1"0"0,-2-1-1,0-1 1,1 0-1,-1 0 1,2 3 0,0-1 0,-1 2 0,1-2 0,2 2 1,0-1-1,-2-1 0,2 1-1,2 3 7,0-3-8,0 4 7,-2-6-8,2 2 7,2 2-1,-2-2 6,0 2-1,-2 2-2,2-1-1,2-2-7,-6-1 13,1 0-8,3-1-7,0-1-6,0 2 1,0 0 13,0 0-1,0 0-13,0 0 1,0 0 1,0 0 0,0 0 0,0 0 0,0 0 1,0 0 0</inkml:trace>
</inkml:ink>
</file>

<file path=ppt/ink/ink24.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3-12-31T06:15:02.532"/>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2904 620 1,'4'-18'1,"6"0"1,-2-4-1,3-2 0,-1-2 0,0-1 0,5-2 0,-1-3 0,1 1 0,1 2 0,3-3-1,0-1 1,3 6 0,-3-1 0,-2 3-1,1 3 0,-1 3 0,-9 11 0,0 1 0,1-1 0,1-1 0,-2 2 0,0 0 0,-1 0 0,-1 1 0,2 1 0,-2 1 0,1 0 0,-3 2 0,2-2 1,-2 3-1,0 0 1,0 1 0,0 2-1,1 2 0,-3 0 0,2 3 0,0 0 0,-2 2 0,0 0 1,0 1 0,-2 3-1,0 1 2,0 1-2,-2-1 0,0 4 1,-2-1-1,0 1 0,0 0 1,-3 1-1,-1 0 0,0 0 0,0 1 0,-13 20 0,0-5 0,-2-3 0,1-2 0,-3-6 0,0-2 0,2-3 0,-2-4 0,7-2 0,-5-5 0,13-5 0,-1 1 0,-1-3 0,-3 0-1,3-2 2,0-1-1,-3-2 0,3-2 0,-1 1 0,1-2 0,2-2 0,-1 1 0,3-1 0,0-2 0,-1 2 0,1-1 0,2 0 0,0 1 0,2 1 0,0 0 0,-1 1 0,1 0 0,0 2 0,2 0 0,-2 1 0,2 1 0,0 1 0,0 0 0,2-1 0,-2 2 0,0 0 0,-1 1 0,3-1 0,-4 2-1,2 1 2,0 3-1,-2 2 0,0 0 0,-2 0 0,2 2 0,-1 2 1,-1-1 0,0 3-1,2 0 0,-2 1 0,2-1 0,-3 2 0,-1 0 0,2 0 0,0 2 0,-3-2 0,1-1 0,0 1 0,2-2 0,-3-1 0,1 0 0,0-3 0,0 1 1,-1-2 0,1-1 0,0-4-1,-1 0 0,-1-3 0,2-3 0,-2 0 0,1-3 0,-1 0 0,0-2 0,1-1 0,-3-1 0,4 0 0,-3-1-1,-7-12-1</inkml:trace>
  <inkml:trace contextRef="#ctx0" brushRef="#br0" timeOffset="936">2126 534 1,'6'-3'2,"0"0"0,3-2-1,1 2 0,13-5 0,0-1 0,1 2 0,1-1 0,2 1 0,-4 1 0,2 1 0,-3-1 0,1 2-1,-2 1 0,-9 0 1,-4 3-1,5-1 0,-3 0 0,1 1 1,-3 0 0,0 1-1,0 0 1,-1 2 0,-1 0-1,-2 2 0,-2 1 0,2 2 0,-2 1 0,-2 2 0,0 2 0,-2-1 0,0 2 2,-4 1-1,0 2 0,-1-1-1,-1 3 0,-13 18 1,-1-1 0,1-2-1,2-1 0,-1-4 0,-1 0 0,11-15 1,-3 0-1,1 1 0,0 0 0,-3-1 0,3-1 1,-3 0 0,3-2-1,-1 2 0,-1-2 0,1-2 0,1-2 0,-2-1 0,1-3 1,1 0-1,-1-5 0,-1 1 0,1-2 0,1-3 0,0-1-1,1-1 1,-1-3 0,-1 1 0,3-2 0,0-1 0,-1-2 0,3 0 0,-2 0 1,4-1-1,-1-1 0,1 1 0,2-1 0,-2-1 0,2-1 0,0 1 0,2-2 0,-1 0 0,1 0 0,0 2 0,2 0 0,0 1 0,-2 2 0,2-1 0,0 4 0,0-1 0,0 2 0,0 2 0,0 2 0,0-1 0,-2 2 1,2-1-1,0 2 0,0 2 0,0-1 0,0 1 0,0 1 0,0-1 0,0 2 0,0 0 0,0 2 0,0-1 0,-2 1 0,2 3 0,-2 0 0,2 1 0,-2 0 0,-2-1 0,2 2 0,0 0 1,0 0-1,0 0 1,-3-1-1,3 1 0,0 0 1,-2 1-1,0 0 0,0 2 0,-2 1 0,-1-2 0,1 1 0,-2 1 0,0-1 0,2-1 0,-3 1 0,3 0 0,-4 0 0,1 0 0,1 0 0,-2 1 7,-1 0-1,3-2-7,-4 3 0,1-2 6,-1-1-7,0 2 1,-1 0 12,-1 0-14,-1-2 1,-1 0 6,1 1 7,-3-1-16,1 2 9,-2-2-9,1-1 15,-1 1-14,1 0 13,-3-1-1,0 0-1,3 0-7,-3 0-7,0 0 14,1 1-1,-3-2-13,0 0 0,0 1 20,1-2-14,-1 0 14,0 0-9,0 1-7,-1-3 13,1 2-1,0 1-14,-2 0 7,-2-2 6,2 2-7,-1-1 0,-3-1-7,0 1 7,2 0 6,-2 1-1,0-2-7,0 2 1,0-1 13,0-1-9,0 1 0,0 0-13,0-1 13,2 1 0,-2-1-13,2-1 7,3 2 1,-3-2 0,2 1-7,2-1 8,-2 1 0,3-2 13,-1 0-2,2 1-14,-2-2 6,3 0-19,-1-1 14,0 0 1,1 0 7,-1-1-1,0 0-1,1 0 0,1-1-13,-2-1 13,3 1 6,-1-1-1,0-1-14,5 1 13,-3 0-1,1-1 0,1 1-1,1-1 5,-1 0-8,1-1 0,2-1-7,-3 0 1,1-2-6,-1 0 14,3-3 5,-1 1-1,1-1-7,-1-3-1,3 0-6,0-3-18,2-3 1,-3-2 3,5-2 0,0-3 3</inkml:trace>
  <inkml:trace contextRef="#ctx0" brushRef="#br0" timeOffset="2615">2829 9 2,'0'0'2,"0"0"1,0 0 0,0 0-1,0 0 0,0 0 0,0 0 0,0 0-1,-2-1 0,2 1-1,-4 0 0,-2-3-1,0-2 0</inkml:trace>
  <inkml:trace contextRef="#ctx0" brushRef="#br0" timeOffset="3015">573 382 3,'2'4'2,"-2"-1"-1,2 3 1,0 0-1,2 0 1,-2 1 0,4-2-1,-2 2 0,5 0 0,-3-1 0,2-1 0,3 0-1,1-2 1,0-1 0,3-2-1,3-1 0,-1-1 0,4-3 0,22-4 0,-2-2 0,-1 0 0,-22 5 0,1-1 0,2-1 0,-3 0 0,1 0 0,0-1 0,-1 2 0,-1 0 0,-3 2 0,1-1 0,-3 1 0,0 0 0,1 3 2,-3-1-1,-2 1-1,3 2 0,-3 0 1,2 2-1,-1 0 1,-1 0 0,2 2-1,1-1 0,-3 3 0,2-1 0,3-1-1</inkml:trace>
</inkml:ink>
</file>

<file path=ppt/ink/ink25.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3-12-31T06:14:56.071"/>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3951 104 1,'-2'5'2,"2"4"0,0 2 0,-3 2 0,-1 2 0,2 3-1,-2 1 1,2 5 0,-2 1-1,0 3 0,0 4 0,0 1 2,-1 3-2,1 3 0,0 0 0,2 2 0,0 3-1,0 0 1,0 3 0,0 0-1,2 2 1,-2-1-1,0 1 0,2 1 0,-2-1 0,-1 1-1,-1-1 0,2-1 0,-4 1-1</inkml:trace>
  <inkml:trace contextRef="#ctx0" brushRef="#br0" timeOffset="822">3673 284 1,'-2'3'2,"-2"2"0,0 0 0,0 1-1,2 3 1,-2 2-1,-3 2 0,3 4 0,-2 1 0,0 3 0,-3 0-1,-1 2 0,2 2 0,0 1 1,-1 2 0,-1-1 0,-3 0-1,3 2 0,-2-2 1,-5 2 0,3-4-1,-1 0 0,1-1 0,-3-2 0,1-1 0,3-5 0,1-2 0,1 0 2,1-3-2,0-3 0,1-1 0,1-4 0,2-1-2,0-2 2,2-5 0,-3-2-1,1-2 1,0-5 0,4-1 0,0-3 0,-2 0 0,4-2 0,-2-1 0,-1 1 0,1 0 0,-2 1 1,2 0-1,0 1 0,2 2 0,0 0 0,-2 1 0,2 2 0,-2 7 0,2 2 0,-2-2 0,2 1 2,0 3-2,-2-2 0,2 2 0,0-2 1,0 3-1,0-1-1,0 1 1,0 1 1,0 1 0,0 0-1,0 4 0,-2 3 1,0 1-1,0 3 0,0 1 0,-1 2 0,-1 2 1,0 1-1,-2 1 0,2 1 0,-2 2 0,-3 0 0,1 2 0,0-1 0,0 1 0,-3 0 0,1-1 0,-1 0 0,1-2 0,-2-1 0,1-3 0,1 1 0,0-4 0,-1-2 0,1-1 0,2-3 0,-1-2 0,-1-1 0,2-7 0,-1 1 0,3-2 0,-2-3 0,2-5 0,0 1 0,-1-2 0,3 0 0,0-2 0,-2-2 0,2 1 0,0-1 0,1 1 0,-1 1 0,2-1 0,0 3 0,-2 1 0,2 0 0,0 1 0,0 0 0,2 2 0,-2 2 0,0 1 0,0-1 0,0 2 0,-1 1 0,1 2 0,0 3 0,-2 1 0,2 3 0,-2 2 0,0 2 0,-2 1 0,1 3 0,1 0 0,-2 3 0,0 2 0,-2 0 0,1 2 1,1 0 0,-4 1 0,-9 20-1,3-3 0,1-4 0,1-3 0,-3-7 0,3-3 0,-1-1 0,5-6 0,-5-2 0,7-4 1,-2 0-1,-1-4 0,3-1 0,0-3 0,2-2 0,1-3 0,-5 0 0,4-4 0,-2 1 0,1-4 0,3 1 0,-2-1 0,2-2 0,-2 1-1,4-5 1,0 2 0,-1 0 0,-1-1 0,2-2-1,-2 0 1,2 0-1,0-1 1,2 2 0,0-3 0,-2 2 0,0 2 0,2 0 0,0 3 0,2-1 0,-2 1 0,0 1 0,0 2 0,2 2 0,-2-2 0,0 1 0,0 4 0,2-1 0,-4 2 0,2-1 0,0 3 0,-2 1 0,2-2 0,-2 2 0,4 1-1,-2 0 1,0 0 0,0 0 0,0 0 0,0 0 0,0 0 0,0 0 0,0 0 0,0 0 0,0 0 0,0 0 0,0 0 0,0 0 0,0 0 0,0 0 0,0 0 0,0 0 0,0 0 0,0 0 0,0 0 0,0 0 0,0 0 0,0 0 0,0 0 0,0 0 0,0 0 0,0 0 0,0 0 0,0 0 0,0 0 0,0 0 0,0 0-1,0 0 0,0 0 1,0 0 0,0 0 0,0 0 0,0 0 0,0 0 0,0 0 0,0 0 0,0 0 0,0 0 0,0 0 0,0 0 0,0 0 0,0 0 0,0 0 0,0 0 0,0 0 0,0 0 0,0 0 0,0 0 0,0 0 0,0 0 0,0 0 0,0 0 0,0 0 0,0 0 0,0 0 0,0 0 0,0 0 0,0 0 0,0 0 0,0 1 0,0 2 0,0 2 0,0 2 1,-2-1-1,2 2 0,0 1 0,-2 1 1,0 3-1,0-2 0,0 1 0,-5 1 0,5-4 0,-2-1 0,0 4 0,-2 0 1,2 2 0,-3-1 0,-1 4-1,-2-1 0,-1 1 0,-1 3 0,-3 0 0,1 0 1,-3 0-1,-1-2 0,-5 2 0,0 0 0,-6-2 0,0 1 0,-33 18 0,-2-9 0,0-4 0,8-4 0,27-12-1,0-2 0,-2-1 0,2-1 0,0-2-1</inkml:trace>
  <inkml:trace contextRef="#ctx0" brushRef="#br0" timeOffset="2414">1710 1350 1,'0'0'2,"0"0"0,0-1 0,0 0-1,3-3 0,1-1 1,0-3-1,2-2 0,0-1-1,3-3 1,-1-3 0,0-1 0,2-2 0,3-1-1,-1-1 1,1-2 0,-1 0-1,3-1 1,14-25-1,0 7 0,-7 4 0,1 7 0,-2 4 0,0 5 0,-7 2 0,3 3 0,1 3 0,-1 5 0,-3 1 0,-1 2 0,-3 3 0,0-1 2,-1 3-1,-3 0-1,2 2 0,-6 1 1,5 0-1,-5 2 0,2 3 0,0 2 1,0 2-1,-2 0 0,0-1 1,-2 4-1,0 1 0,-2 7 1,0-2-1,2-2 1,-4 2-1,0 2 0,-5 1 1,-1-1-1,-2 2 0,-1 1 0,3 0-1,-5-2 2,1 0-1,-1-1 0,-3 0 1,1 0-1,7-12 0,0 1 0,-3 0 0,1 0 1,-1 1-1,-1-2 0,1 0 0,-1 1 0,1-4 0,-1 0 0,-1 0 0,1-2 0,-1-2 0,1-2 0,-3-1 0,3-2 0,-3 0 0,3-3 0,-1-1 0,1-2 0,-1-2 0,3 2 0,0-1 0,-1-2 0,3 2 0,-3-1 0,3 1 0,2 0 0,-1 1 0,-1 1 0,4 1 0,-2 1 0,3 0 0,-1 0 0,0 3 0,2-1 0,2 1 0,-2 2 0,0 0 0,1 1 0,-3 2 0,2 1 0,0 2 0,0 2 0,0 1 0,-3 3 0,3 0 0,-2 2 0,0 1 0,0 1 0,-1 0 0,-1 2 0,-2 0 1,2 0-1,-11 18 0,0-3 0,-1-3 0,-1-5 1,2-2-1,-1-2 1,9-11-1,-1 1 7,1 0-8,-1-1 0,0 1 1,-3-3 6,1-1-1,-1 1-7,1-2 1,1 0 0,-1-3 6,1 1 0,1-3-1,-1-3-1,1 1-6,2-4 0,-1-2 0,1-1 1,0-2 0,-3 0 0,5-2 13,-2-1-7,1-1 0,1-1-9,0-3 15,-1-1-8,1 0 6,2-2-7,0-1 0,-1-3 6,1-1-14,0-3 20,0-1-8,0-1 7,-1-5-3,1-1-1,2 0-19,0-1 13,-2-3 6,0 1-13,-1-2 13,1-2 5,2 0-7,-2 0 5,0-2-8,-1 1 6,1-2-20,2 4 14,-2-2 0,2 1-7,-1 1 7,-1 3-7,2 2-13,-2 1 29,2 2-14,0 4 6,-3 2-7,3 0 13,-2 5-7,2 0-13,-2 2 1,2 2 7,-3 2-13,3 1 3,-2 2 0,2 1 1,-2 1 2,2 1 0,-1 2 1,-1 2 0</inkml:trace>
  <inkml:trace contextRef="#ctx0" brushRef="#br0" timeOffset="3867">2421 391 1,'0'0'2,"0"0"0,0 0 0,0 0-1,2 0 1,0 1 0,-2 3-1,2-2 0,0 1 0,2 2 0,0-1 0,-2-1 0,2 2-1,1-1 0,1 1 1,-2 0 0,2-1-1,0 1 0,1-2 0,-1 0 0,2-1 0,-2 0-1,3-2 0,-1 0 1,0-2 0,2 0 0,-1-2 0,1 1 0,-2-2 0,1-1 0,1-1 0,0-1 0,9-8 0,0 1 0,-5 2 1,1-1-1,-5 2 0,2 3 1,-3 1-1,1 1 0,0 3 2,-1 0-2,-3 3 1,4-2 0,-2 2-2,3 1 1,1 3 1,1-2-1,-5 1 0,0 3 0,-2-3 0,3 4 0,-3 0-1,0-1 1,2-1-1</inkml:trace>
  <inkml:trace contextRef="#ctx0" brushRef="#br0" timeOffset="4456">1414 523 4,'0'0'4,"-2"0"0,2 0-1,-2-1 0,2 1-1,0-1 1,0-1-2,-6-3 7,8 3-7,-2-2 0,4 2-1,-4-1 0,-2-1-1,0 3 0,0-1-1,0-2 0</inkml:trace>
  <inkml:trace contextRef="#ctx0" brushRef="#br0" timeOffset="4911">127 316 2,'0'0'2,"0"0"0,0 5 0,-2 1 0,0 2 0,-1 5-1,-1 2 0,-2 4 0,0 2 0,0 2-1,-1 0 1,3 1 0,-2 0-1,0 0 0,0-1 1,2 1 0,-1-3-1,3-2 2,2-1-2,0-2 0,0-1 0,4-2 0,3-1 0,3-3 1,2-1 0,3-3-1,2-2 0,3-3 0,1-1 0,2-1 0,2-3 0,-3 0 0,1 0 0,0-2 0,0 0 0,-3-1 0,1-1 0,-2 0 0,-1 1 0,-3 0 0,-3 1 1,1 0-1,-5 1 0,0 0 1,0 2-1,-3-1 0,1 1 0,-2 0 0,-2 1 0,-2 1 0,0 1 1,-4 1-1,2 1 0,-4 1 0,-1 3 1,-1 1 0,0 1-1,-2 1 0,-3 2 0,1 1 0,-1 2 1,-1 2 0,-3 0-1,1 4 1,-5 2 0,0 3-1,1 3 1,-5 4 6,2 3-7,-4 3 0,2 4 6,-2 2-8,2 3 1,3 2 0,-1 1 0,4 0 0,3 1 7,1-2-8,3 2 7,3-1 0,7 0-1,4-2-7,5-3 7,5-2-1,3-3 1,3-4 5,7-5-14,2-4 13,4-6-1,4-5-13,0-5 7,5-5-7,3-4 8,-1-5-7,3-7 0,3-4-1,-1-3 2,1-4 0,-2-3 0,-1-2-1,-3-2 0</inkml:trace>
</inkml:ink>
</file>

<file path=ppt/ink/ink26.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3-12-31T06:15:06.352"/>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2384 0 2,'-41'13'1,"-7"2"0,0 2 0,-1 3 0,-7 1 0,-2 1-1,-2 1 1,-5 4 0,-1-1 0,-2 3-1,-5 1 0,0 2 0,1 0 0,-5 2 0,-1 3 0,-1 1 0,-6 1 1,2 3 0,0 0 0,2 2 0,0-1-1,3 1 0,1 0 0,4 1 1,1 0 0,1 2-1,5-1 1,2 3-1,4 0 0,4 4 0,2 0 1,6 0 0,1 2-1,7-2 1,5 1-1,4-1 0,4 0 0,4 0 0,4 0 2,5 1-2,4 0 0,5 3 0,5 0 0,7 0 0,3 0 1,5 1 0,5 0-1,7 0 0,2-1 0,4-1 0,5-1 0,3 1 0,3-3 0,3-2 0,5-2 0,4-3 1,6-3-1,7-3 1,1-3-1,3-5 0,5-1 1,7-4 0,0-3 0,9-3-1,-1-2 1,6-3-1,3-3 1,4-3-1,5-2 0,1 0 0,2-4 0,2-1 0,3-3 0,1-1 0,4-2 0,0-3 0,1-3 0,-1-2 0,1-3 0,1-3 0,0-5 0,1-2 0,-3-3 0,0-3 0,1-3 0,-1 0 0,-2-3 0,1 0 0,-5-5 0,0 0 0,-6-2 0,0-2 0,-2-3 0,-5-3 0,-3 0 0,-7 0 0,-6-2 0,-4-1 0,-8 2 0,-4-2 0,-7-1 0,-6-3 1,-6 0 0,-6-3 0,-7 0-1,-8 0 0,-4-1 7,-6 0-7,-9 0-1,-5 0 1,-9 0 0,-6-1 6,-9 0 5,-6 1-13,-8 1 0,-6 0 6,-11 5-7,-5 0 1,-7 4 13,-7 1-7,-7 5-1,-7 2-7,-6 2 0,-6 4 14,-6 3-2,-3 2-7,-8 4 0,-6 4 0,-4 4 6,-2 4-7,-6 2 6,-5 4-1,-4 5-13,-2 3 1,-6 5 0,-2 5 1,-4 4 0,-2 4-1,-5 4 1,-157 31 0</inkml:trace>
</inkml:ink>
</file>

<file path=ppt/ink/ink27.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3-12-31T06:17:28.697"/>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1500 6 3,'2'0'2,"0"-1"0,2-2-1,4 1-1</inkml:trace>
  <inkml:trace contextRef="#ctx0" brushRef="#br0" timeOffset="466">4 334 1,'-2'0'2,"0"-1"-1,2 1 0,0 0-1</inkml:trace>
</inkml:ink>
</file>

<file path=ppt/ink/ink28.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3-12-31T06:17:26.807"/>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0 892 1,'25'-14'2,"1"-1"-1,1-1 0,2 4 0,2 0 0,-2 3 0,2-1 0,0 5-1,2 0 1,-2 5-1,0 1 0,-2 4 1,0 4 0,0 4-1,-2 2 1,0 5-1,0 5 0,-2 4 0,-1 6 0,-1 4 0,2 3 0,-2 3 0,-1 1 0,-1 2 1,2 1-1,-5 0 0,3 0 0,-4 1 0,-3 1 0,0-1 1,-3 1-1,-1-1 0,-2-1 0,-1-3 0,-3 0 0,-2-4 0,-2-4 0,2-2 1,-2-5-1,-2-3 1,2-3 0,-2-3-1,0-2 0,0-5 1,-3-3 0,-1-3 1,-2-5-1,-2-5 0,-3-6-1,1-4 0,-3-6 0,1-4 0,-1-5 0,1-7 0,2-2 0,1-6 0,1 0 0,4-6 0,4-2 0,0-3 0,4-3 0,4-3 0,2-1 0,2-1 0,3 1 0,5 1 0,-1 2 0,6 1 0,2 4 0,-3 4 0,3 2 0,0 4 0,0 3 0,-1 2 0,1 6 0,-4 3 0,0 3 0,-1 4 0,-3 3 0,-1 3 0,-1 3 0,-1 4 0,-1 4 0,-3 4 0,0 4 0,-1 3 0,-3 5 0,0 3 0,-2 5 0,0 4 0,-2 3-1,0 3 1,0 3 0,1 1 0,-1 4 1,-2-2-1,2 0 0,0 0 0,2-2 0,-2-2 0,4-2 0,0-4 0,1-2 0,1-2 0,0-4 0,2-2 0,1-5 0,3-3 0,1-6 0,1-3 0,-1-5 0,-1-2 0,1-3 0,-1-3 0,1-3-1,-5-3 2,0 0-1,-4-2 0,-1-3-1,-3 1 1,-4 1 0,-1-1 0,-3 1 0,-4 2 0,0 0 1,-5 3-1,-1 0 0,-1 3 0,-2 2 0,1 0 0,-5 3 0,2 1 0,3 2 0,-1 0 0,3 1 0,-1 1 0,5 1 0,-1 0 0,5-1-1,0 0 1,4-2 0,2-2 0,6-2-1,2-1-1,4-3 1,1-1 0,5-2 0,1 1 1,1-2 0,1 0-1,2 1 1,-1 0 0,1 0 0,-2 2 0,-1 3-1,-1 1 1,-1 1 0,-1 3 0,-1 3 0,-4 0 0,3 3 0,-3 1 0,-2 3 0,1 3 0,-3 1 0,0 3 0,0 2 0,-2 2 0,1 3 0,-1 2 0,0 2 0,-2 1 0,0 3 1,0 0-1,2 2 0,-2 3 1,0-1-1,2 0 1,-1-1-1,1 0 0,0-1-1,2-3 2,2-3-2,1-1 1,1-2 0,2-4 0,3-4 0,1-5-1,3-4 1,0-3 0,-1-8 0,3-1 0,-1-6 0,-1-1 0,-2-3 0,-1-1 0,-1-3 0,-3 3 0,0-1 0,-1 0-1,-3 2 1,0 1 0,-2 2 1,1 2-1,-1 2 0,-2 3 0,0 0 1,0 2 0,0 1-1,-2 1 0,1 2 0,-1 0 0,2 2 0,-2 2 0,2 2 0,0 1 0,0 3 0,2 1 0,-1 3 0,-1 2 1,2 0-1,-2 2 0,2 1-1,-2 3 2,3 1-1,-3 2 0,2-1 0,-2 0 0,2 1 0,0-3 0,-1 1 0,1-6-1,0 1 1,-2-2-1,2-4 1,0-3-1,3-6 1,-1-3-1,0-4 1,3-5 0,-1-1-1,0-3 1,1-1 0,-1-2 0,0-3-1,1 1 1,-3 2-1,2-1 1,-2 1 0,1 4 1,-3 1-1,2 2 0,-2 1 0,1 2 0,-3 3 0,0 0 0,2 2 0,0 2 0,-2 0 0,1 2 1,1 3-1,-2 1 1,2 3-1,-2 2 0,2 3 0,1 1 1,-3 0-1,2 3 0,0 3 0,0-1 0,1 3 0,1-2 0,0 0 0,0 0 0,3-1 0,-3-2 0,2-1 0,-1-2 0,1-2-1,0-4 1,1-1-1,1-5 0</inkml:trace>
  <inkml:trace contextRef="#ctx0" brushRef="#br0" timeOffset="1377">2453 0 1,'0'0'2,"0"1"0,0 2-1,0 3 1,-2 3-1,2 4 0,0 4 0,-2 2 0,2 5 0,0 3 0,2 4-1,-2 2 1,0 7 0,0 2 0,2 2-1,0 1 0,0 4 0,2-1 1,3 1-1,1-2 1,0-1 0,4-1-1,1-2 0,3-2 0,3-4 0,0-3 0,3-2 0,1-4 0,4-4 0,0-4 0,2-1 0,2-4 0,0-4 0,2-6-1</inkml:trace>
  <inkml:trace contextRef="#ctx0" brushRef="#br0" timeOffset="1675">2492 510 1,'11'-9'2,"1"-4"-1,5-3 1,1-3-1,5-2 0,2-1 0,2-1 0,2-3-1,0 0 0,-1-1 0,1-1 0</inkml:trace>
</inkml:ink>
</file>

<file path=ppt/ink/ink29.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3-12-31T06:17:29.821"/>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6 354 2,'-2'-2'2,"0"2"0,0-1-1,2 1 0,0 1 0,2 2 0,0 6 0,0 3-1,4 7 0,0 4 1,1 5 0,1 5 0,2 3 0,1 5-1,-1 4 0,4 2 0,-1 2 1,1 0 0,1 0-1,-1 0 0,5-1 0,-3-2 1,3-3-1,0-2 0,-1-3 0,1-6 0,-1-3 0,1-4 0,0-8 0,1-4 0,-1-7 0,0-7 0,-1-9 1,-1-5-1,-1-7 0,-1-7 0,-3-5 0,-4-8 0,-1-6 0,-3-3 1,-2-2-1,-2-5 0,-2-1 0,-2-2 0,-3-1 0,1 2 0,0-1 0,-2 5 0,-3 4 0,3 2 0,0 7 0,2 2 0,-3 5 0,3 3 0,0 6 0,0 5 0,2 0-1,-3 6 0,3 2 0,2 7 0</inkml:trace>
  <inkml:trace contextRef="#ctx0" brushRef="#br0" timeOffset="419">484 1143 1,'2'3'1,"2"-1"0,2-1 0,0-1 0,0-1 1,3-1-1,1-4-1,2-2 1,1-4 0,3-3-1,1-4 1,4-3 0,-3-2-1,3-4 1,0-1-1,-5 1 0,3-3 0,-3 2 1,-3 1 0,-3 0-1,-2 1 0,1 3 0,-7-1 0,0 3 0,-2 2 1,0 3 0,-2 2 0,0 1-1,-3 2 0,-1 3 0,0 2 0,0 3 0,-2 4 0,-1 4 0,1 4 0,-2 4 0,1 3 0,-1 3 0,0 3 0,4 2 0,-3 2 0,5 2 0,-2 0 0,4 1 0,0 0 0,2-1 0,0-2 0,4 1 0,0-3 0,4 1 0,3-5 0,-1-1 0,2-3 0,3-4 0,4-7 0,1-3 0,5-5 0,0-6 0,4-2 0,-2-6 0,0-3 0,-1-2 1,-3-4-1,0-3 0,0-1 0,-5 1 0,1 1 0,-3-1 0,-1 3 0,-3 1 0,1 3 0,-3 3 0,0 1 0,-1 4 0,-3 1 0,0 2 0,-2 3 0,2 1 0,-2 2 0,3 2 0,-3 2 0,0 4 0,2 1 0,-2 3 0,3 3 0,-1 3 0,-2 2 0,0 1 0,0 2 0,2 2 1,-2 1-1,3 1 0,-3-1 0,0 0 0,2-1 0,-2 1 0,2 0 0,-1-1 0,1-4 0,-2-1 0,0-1 0,0-3 0,0-1 0,0-2-1,-1-3 0,1-4 1,0-6 0,2-3-1,-2-5 1,0-3-1,2-2 1,1-3 0,-3-3-1,0-1 1,0 2 0,0-1 0,0 1 0,-2 2 0,3 2 0,-1 1 0,-2 3 0,2 2 0,-2 2 0,2 1 0,-2 1 0,0 2 0,2 1 0,1 3 0,-1 0 0,0 3 0,0 2 0,0 0 0,2 4 0,-2 2 0,3 2 0,-3 3 0,2 2 1,-2 2-1,2 4 0,0 1 0,-1 1 0,1 1 0,2 2 1,-2 1-1,0-2 0,3 2 0,-1-1 0,0-3 1,3-1-1,-1-1 0,0-2 0,3-3 0,-1-5 0,3-1 0,-1-7-1,3-3 1,-1-5 0,1-7 0,-1-4 0,1-7 0,-3-1 0,-3-4 0,1-3 0,-4-4 0,-2-3 0,-3-3-1,-3-3 1,0-3 0,-3 0-1,-1-1 1,0 0 0,-2-1 0,0 3 0,-2 1 0,-1 4 0,1 2 0,-2 4 0,1 2 0,1 4 0,0 2 1,0 3-1,1 4 0,1 1 0,0 3 0,2 2 0,2 2 0,-2 4 0,2 3 0,2 3 0,0 4 1,0 5-1,0 4 0,2 7 0,0 6 1,2 5-1,2 3 0,-2 5 0,4 4 0,1 3 1,-3 0 0,2 3-1,-2-1 0,3 1 0,-1 0 0,2 2 0,1-1 0,-1 1 0,-2-2 0,3 0 0,-1-3 0,2-2 0,1-4 0,-1-1 0,3-4 0,-1-4 2,-2-4-2,5-3-2,0-5 1</inkml:trace>
  <inkml:trace contextRef="#ctx0" brushRef="#br0" timeOffset="1549">1342 499 2,'0'0'2,"0"-1"0,4-3-1,0-3 0,6-5 1,7-2-1,4-3 0,1-4 0,7-1 0,6-1 0,3-3 0,-1 0-1,2-1 0,0 2-1,1 0 0</inkml:trace>
  <inkml:trace contextRef="#ctx0" brushRef="#br0" timeOffset="1778">1850 726 1,'0'-10'2,"0"-3"0,0-1-1,0 0 1,2-1-2,-2-1 2,0 3-1,2-1 0,-2 0 0,3 1-1,-1 1 1,0 0 0,0 2 0,-2 1 0,2 2-1,-2 0 1,0 1 0,2 1-1,-2 2 1,0-2-1,0 3 0,2-1 0,-2 2 0,0 0 0,0 0 0,2 2 0,0 0 0,-2 3 0,4 1 0,-2 1 0,0 4 0,0-1 0,1 3 2,-1 2-1,0 1 0,2 2-1,-2 2 0,2 2 0,-2 1 0,2-1 0,-2 2 0,2 2 0,1-1 0,-1 0 0,0 0 0,2-1 0,0 0 0,0-2 0,5-2 0,-3-2 0,2-2 0,1-5 0,1 0 0,-2-5-1,5-5 1,-5-4 0,3-3 0,-1-5-1,-2-3 1,-1-3 0,-1-2 0,-4-1-2,2-4 2,-4 1 0,2-1 0,-4 1 0,0 0 0,0 2 0,-2 1 0,0 1 0,0 2 0,0 0 0,0 3 0,0 1 0,0 2 0,0 2 2,0 1-1,2-1-1,-2 4 0,2-1 0,0 2 0,0 0 0,-2 3 0,2-2 0,0 3 0,0 2 1,2 4-1,0-1 0,-2 5 0,2 0 0,0 3 0,2 0 0,0 2 0,0 3 0,1 0 0,1 2 1,-2 2-1,0 1 1,2 0-1,-2 1 0,3 1 0,-1-1 0,2 0 0,-2-2 0,3 0 0,-1-2-1,0-2 0,0-4-1</inkml:trace>
  <inkml:trace contextRef="#ctx0" brushRef="#br0" timeOffset="2369">2210 447 1,'0'0'2,"0"0"0,0 0-1,0 0 0,0 0 0,0 0 1,0 0-1,0 2 0,0-1 0,2 2 0,0 3 0,2 5 0,3 0 0,-1 1-1,-2 3 1,0 1-1,2 3 0,0 1 0,-1 1 0,-3 3 1,2 0 0,0 1-1,-2 2 0,0 0 2,2 0-1,-2 0-1,0-1 0,0 0 0,0-1 1,1-2-1,1-2 0,0-3 0,-2-1-1,0-2 2,0-2-1,0-3 0,0 1 0,-2-4 0,2-3 0,0-1 0,2-6 0,1-1 0,-3-6 0,0-2 0,0-1 0,-2-5 0,2 0 0,-2-3 0,2-1 0,-2-1 1,2 2 0,0-2 0,-2 1 0,0 0-1,4-2 1,0 1-1,5 0 0,1-2 0,0 0 0,7-2-1,1 0 0,1-1-1</inkml:trace>
  <inkml:trace contextRef="#ctx0" brushRef="#br0" timeOffset="3661">2557 846 1,'-2'-1'2,"2"1"0,0 0-1,0 0 1,0-5 0,-2 2-1,0 1 1,0-2-1,0 3 1,0-1-1,0-1 0,2 3-1,-2-1 0,2 0 1,2 1-1,-2-1 1,4 0 1,2 1-2,3-4 0,1-1 1,2 0 0,5-4-1,-1-2-1,3-2 1,4-2 0,0-3 1,-1 0-1,3-2 0,0 0 0,0-2 0,0 0 1,-1-2-1,-1 2 0,0-1 0,-5 1 0,-1 1 0,-3 0 0,-3 1 0,-1 1 0,-2 2 0,-3 2 0,-3-1 0,-4 5 0,-3 0 0,1 4 0,-4 3 0,-2 3 0,-5 2 1,1 6-1,-5 3 1,0 4-1,-1 4 0,-1 3 0,0 4 1,3 1-1,-1 1 0,5 1 0,1 1 0,5-2 1,4-2-1,2 0 1,6-2 0,4-3 0,5-3-1,5-3 1,7-3-1,6-5 0,6-6 0,7-4 0,1-4 0,3-1 0,-3-4-1,3 0-1,-3-2-1</inkml:trace>
</inkml:ink>
</file>

<file path=ppt/ink/ink3.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3-12-31T05:55:11.529"/>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1167 1716 2,'-4'24'1,"0"5"1,-1 4 0,-1 1-1,2 4 0,2 2 0,-2 1-1,0 1 1,0-1-1,-1 0 1,1-3-1,2 0 0,0-5-1</inkml:trace>
  <inkml:trace contextRef="#ctx0" brushRef="#br0" timeOffset="285">1517 1787 1,'-4'15'2,"-1"2"-1,1 3 1,0 2-1,2 0 0,0 1 0,0-1 0,2 0 0,2-2 0,0-3 0,0 0-1,4-3 0,1-3 0,-1-2 0,4-2 0,0-2 0,3-5 0,-1-1 0,3-4-1,-1-3 2,-1-2-1,3-3 0,-3-2 0,-1-1 0,-2-1 0,1 0 0,-5-2 0,0 0 0,-2-1 0,-4-1 0,0 0 1,-2 0-1,-2 0 1,0 0-1,-4 3 0,1 0 0,-3 2 0,0 2 0,-1 0 0,1 4 0,0-1 0,1 3 0,-1 2 0,0 3 0,1 3 0,1 2 0,0 3 0,0 2 0,1 3-1</inkml:trace>
  <inkml:trace contextRef="#ctx0" brushRef="#br0" timeOffset="654">1947 1669 3,'0'0'2,"0"0"0,0 0 0,-2 0-1,0 1 0,0 3 1,0 2-1,0 2 0,0 3 0,2 2 0,-2 3-1,4 2 1,-2 0-1,2 1 0,2 2 1,-2-1 0,2-2-1,2-2 0,3 0 0,-1-2 0,2-3 0,1-2 0,1-3 0,3 0 0,-1-4 0,-2-4 0,3-1 0,-1-4 0,-1-2 0,-1-1 0,1-4 0,-1-1 0,-4-1 0,1-2 0,-1 0 0,-4-2 0,0-2 0,-2 0 0,-2 0 0,0-1 0,-2 2 0,-2-1 0,0 1 0,-2 2 0,0 3 0,-1 0 0,-1 2 0,0 2 0,-1 2 0,3 3 0,0 1 0,-2 2 0,0 4 0,-1 4 0,3 3 0,-2 4-1,-1 3 0,5 4 0</inkml:trace>
  <inkml:trace contextRef="#ctx0" brushRef="#br0" timeOffset="1058">2378 1877 2,'2'0'2,"-2"0"0,2 1 0,-2 2 0,0 0 0,2 3-1,-2 2 0,2 4 0,-2 2 0,0 3 0,0 3 0,0 1-1,0 4 1,0 2 0,-2 2-1,0 0 0,0 1-1</inkml:trace>
  <inkml:trace contextRef="#ctx0" brushRef="#br0" timeOffset="1330">2688 1467 2,'-6'12'2,"0"2"0,0 3 0,-3 3 0,-1 2-1,2 4 0,-1 1 0,1 4 0,0 0 0,4 3 0,0 0-1,-3-1 0,5-3 1,2-3 0,2 0-1,5-5 1,1-4-1,0-3 0,4-4 0,3-5-1,4-5 1,-1-5 0,1-3 0,2-3 0,-3-3 0,1-2-1,-3-4 1,1-3 0,-5 0 0,1-2 0,-1-2 0,-4-2 0,-3-1-1,-1 3 1,-2-2-1,-4 2 1,0 3 0,-2 2 0,-3 1 1,-1 2-1,-4 3 0,1 3 1,-1 2-1,-1 2 0,-1 1 0,-1 3 1,1 4-1,-1 0 0,3 4 0,-2-2 0,3 1 0,3 1 0,2-1-1,4 1 1,2-2 0,4-1 0,2-1 0,4-1-1,5-2 0,-1-2 0</inkml:trace>
  <inkml:trace contextRef="#ctx0" brushRef="#br0" timeOffset="1664">3086 1347 2,'0'0'2,"0"1"0,2 1 0,-2 3-1,0 0 1,0 2 0,0 5-1,-2 2 0,-1 2 0,1 4-1,-2 2 1,0 1 0,-2 2-1,2 1 1,-2 1-1,1 0 1,1-1-1,2-2 0,0-1 0,2 0 0,0-3 0,4-3 0,0-2 0,3-2 0,-1-4 0,4-3 0,3-2 0,1-6 0,1-2 0,1-2 0,3-3 2,-5-3-2,3-2 0,-3 0 0,1-3 0,-5-2 0,1-3 0,-3-1 0,-2 0 0,0-3 0,-4 2 0,0 1 0,-4 2 0,0 1 0,-2 3 0,0 0 0,-6 5 0,-1 1 0,-1 3 0,-1 2 0,-1 3 0,-3 2 0,1 2 0,-1 3 0,-1 2 0,1 0 0,3 0 0,1 0 0,1-2-2,3 0 2,3-1 0,2 1 0,2-3 0,4-2 0,4-2 0,3 0 0,3-5 0,7-3 0,1 1 0,1-3 0,4 0-1,-2-2 1,1 0 0,-1-1 0,2 3 0,0 0 0,-2 1 0,-3 0 0,1 2 0,-2 3 0,-5 0 0,3 2-1,-5 1 1,3 2 1,-5 3 0,0 3-1,1 2 0,-3 3 0,-2 2 2,-2 3-2,3 4 0,-5 2 0,0-1 0,0 3 0,2 0 0,-2 0 0,0-1 0,2-1 1,0-2-1,3-2 0,-1-3 1,4-3-1,0-2 0,3-3 0,1-4 1,1-3-1,3-4 0,1-3 0,2-3 0,2-4 0,1-2 0,-1-3 1,-2-2-1,2-1 0,-3-4 0,-3 1 0,-1-1 0,-1-1 0,-5 3 1,-1 1 0,-3 2 0,-4 1-1,-2 3 0,-4 3 0,-3 2 0,-3 3 0,0 1 0,-5 4 0,-1 4 0,-3 3 0,0 3-1,1 3-1,1 2 0</inkml:trace>
  <inkml:trace contextRef="#ctx0" brushRef="#br0" timeOffset="4225">6114 705 1,'0'2'2,"-2"3"0,2 3 0,-3 2-1,3 6 0,-2 4 0,0 4 0,0 3 0,-2 2 0,0 5-1,0 2 0,0 0 0,0 2 1,2 3-1,-3-2 1,1 2-1,2-2 1,-2 0-2,2-5 0</inkml:trace>
  <inkml:trace contextRef="#ctx0" brushRef="#br0" timeOffset="4493">6432 822 2,'-2'3'2,"-2"2"0,0 2 0,-2 2-1,0 3 1,-1 2-1,1 2 0,0 3 0,0 0 0,0 2-1,1 1 0,1 0 0,0 2 1,2-2-1,2-3 0,0 0 0,4-3 0,2-2 0,1-2 0,3-4 0,2-5 1,3-3 0,-1-3-1,5-5 0,-2-3 0,1-2 0,1 0 0,-5-5 0,3 0 0,-5-2 1,-1 0-1,-1-2 0,-4 0 0,-2 0 0,-2 0 1,-2 0-1,-4 0 0,0 2 0,-4 4 0,0 1 0,-1 2 0,-3 4 0,-1 2 0,-1 3 0,-1 3 0,1 2 0,-3 4 0,1 3 0,-1 2 0,3 4 0,-1 3 0,3 0-1,-1 0 0,5 3 0</inkml:trace>
  <inkml:trace contextRef="#ctx0" brushRef="#br0" timeOffset="5893">6958 511 2,'0'0'2,"0"1"0,0 0-1,0 0 0,-2 0 0,2 2 0,-2 1 0,0 4 1,0 3 0,-2 4-1,-3 1 0,3 6 0,-2 0 0,-2 4 0,0 2 1,-5 2-2,5 1 1,-2 3 0,-1-2-1,3 3 0,-2-1 1,-1 1-1,1 0 0,2-1 0,-3 0 1,3 0-1,-2-1 0,1 0 0,1-2 0,0-1 0,-1-1 0,3-1 0,-2-1 0,2-4 0,0-2 0,-1-1 0,3-3-1,0-3 0,0-2 0,2-2-2,0-2 2</inkml:trace>
  <inkml:trace contextRef="#ctx0" brushRef="#br0" timeOffset="6269">6635 545 1,'0'0'2,"0"2"0,-2-1 0,2 2 1,0-2-1,0 1-1,0 0 1,0-1 0,-2 0 0,2-1 1,0 0-2,0 0 1,0 0 0,0 0-1,0 0 6,0 0-7,0 0 7,0 0-8,0 0 1,0 0 0,0 0 6,0 0-8,0 0 1,0 0 6,0 0-7,0 0 0,0 0 0,0 0-1,0 0 0,0 0 0</inkml:trace>
  <inkml:trace contextRef="#ctx0" brushRef="#br0" timeOffset="49364">620 1217 1,'-29'24'1,"-4"3"0,0 3 0,0 1-1,0 3 1,0 1 0,-2 1 0,2-2-1,-1 4 1,-1 0 0,2 0 0,2 1-1,0 0 0,2 0 0,2 2 0,2-1 1,3-1 0,1-1-1,0 1 0,5-2 0,3 0 0,3 0 0,2-1 0,3 0 1,3-1-1,2 0 0,5-2 0,1 1 0,4-1 0,0 1 1,5 2-1,1 0 1,5-1-1,0-1 0,6 1 0,0-2 0,6 0 0,0-1 0,8-1 0,3-2 0,3-2 0,3-1 0,4-2 1,2-2-2,0-2 1,4-1 0,4-2 1,4-2 0,3-2-1,5 0 1,1-4-2,3-1 2,1 0-1,2-2 0,4-2 0,2-1 0,2-3 0,0-1 0,-2-1 1,4-2-1,0-2 0,2-1 1,5-1-1,-3-2 0,2-2 0,-1-1 0,-1-2 0,2-1 0,-1-4 2,3 1-2,-4-3 0,1-3 0,-3 1 0,-2-2 0,-2-2 1,0-1-1,2 0 0,0-1 0,-2-1 0,1-2 0,-3 0 0,-3-2 0,-3-1 1,-2-3-1,0 0 0,-1 0 0,-1-3 0,-4-1 0,-1 0 0,-4 0 0,-1-2 0,-5 2 0,-4 0 1,-2-1-1,-2 1 0,-4 1 1,-5-2-1,-1-2 0,-5 1 0,-4-1 0,-2-1 0,-3 0 0,-3-1 0,-5 2 0,-3-1 0,-4 3 0,-3-1 0,-4 0 0,-5 0 0,-3 2 0,-6 1 0,-5-1 0,-3 1 0,-5 1 1,-6 1-1,-3 1 0,-10 0 0,-1-1 0,-8 3 0,-5 1 0,-4 2 0,-4 2 0,-4 1 0,-4 2 0,-5 2 0,-5 1 0,-3 4 1,-4 3-1,-1 0 0,-5 3 1,0 3-1,-7 3 0,-1 3 0,-4 2 0,-3 3 0,-3 4 0,-5 1 0,-4 4 0,-4 3 0,0 2 0,0 4 0,-4 1 0,-3 4 0,-1 3 0,-2 3 0,-3 2 0,1 1 0,-5 4 0,-2-1-1,5 5 1,-3 1 1,3 2-1,-3 5 0,0 1 0,5 5-1,4 4 1,-1 2-1,5 4 0,0 4 0</inkml:trace>
  <inkml:trace contextRef="#ctx0" brushRef="#br0" timeOffset="63471">2597 1110 1,'0'0'2,"0"2"0,0 4-1,-2 1 0,2 4 0,-2 3 0,2 3 0,0 3 0,2 4 0,0 1 0,2 1 0,5 0 0,-3 0-1,4-3 0,0-1 0,1-1 1,3-3 0,1-2 0,1-5-1,3-1 0,2-6 1,1-5-1,3-6 1,6-8 1,2-7-2,5-8 1,1-6 0,2-5-1,5-4 1,2-5-1,-1-3 1,3-6-1,-1-4 0,-1-3 0,0-1 0,-1 0 0,1 2 1,-5 2-1,-1 3 0,-1 2 0,-4 2 0,-1 4 0,-5 3 1,2 1-1,-4 5 0,-2 1 0,0 2 0,-5 4 1,1 0-2,0 4 1,0 3 0,-1 2-1,-1 3 0,2 3 0,-2 1 0,1 4-1</inkml:trace>
</inkml:ink>
</file>

<file path=ppt/ink/ink30.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3-12-31T06:17:12.629"/>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1074 0 1,'-9'-2'1,"1"1"0,-2 0 0,-1 0 0,1 0-1,-4 1 0,1 0 1,-3 0 0,-1 1-1,-2 1 1,-1 3 0,-3 0 0,0 2 0,-2 0-1,1 1 1,-1 1 0,-2 2-1,-2 1 0,2 1 0,0 0 0,-2 3 0,2-1 0,-2 3 0,0 1 0,-2 0 0,0 1 0,2 1 0,-4 0 0,2 1 0,0 2 1,0-2-1,0 2 0,2-2 0,0 1 0,2-2 0,2 1 0,1 0 0,1 0 0,2-1 0,2 0 0,1 0 0,-1 0 1,3 2-1,3-2 0,1-1 0,-1 1 0,3 0 0,0-1 0,4 1 0,-3 1 0,3-1 0,2 1 0,0-1 0,4 2 0,-2 0 0,2 1 0,0-2 0,2 0 0,2 2 0,0-1 0,2 2 0,3 0 0,-3 0 0,6 0 0,1 0 0,1 1 0,1-1 0,1 1 0,3-1 0,3 1 0,-1 0 0,2-2 0,4 0 0,-2 1 0,4-1 0,0 2 0,0-1 0,2 0 0,2 1 0,0 0 0,2 0 0,4 0 0,5-2 0,-1 2 0,5-1 0,-1 0 0,5-2 0,2 1 0,2-1 0,-2 0 0,3-2 1,3 0 0,5-1-1,1 0 0,2-1 0,2 1 0,3-1 1,-1-2-2,3 1 1,-1 0 0,5-1 1,-1 0-1,7-1 0,0-1 0,0 1 0,2-1 0,0 0 0,4-2-1,2 0 2,4 0-1,0-1 0,3-2 0,-1 2 0,0 0 0,5-1 0,3 0 0,3 0 0,0 0 0,1-1 0,-1 1 0,6-1 0,0 1 0,2-2 0,0 2 0,2-2 0,2 0 0,2-2 0,0-2 0,0 3 0,0-3 0,1 1 0,1-1 0,4 1 0,-2 0 1,3-2-1,-3 4 1,2-5-1,3 2 0,1-2 0,1 1 0,1-3 0,-1 3 0,3-3 0,1-1 0,-2-1 0,1-2 0,-1 1 0,3-3 0,-1 0 0,0 0 0,-1-4 0,1 1 0,2 0 0,-3-3 0,1 1 0,0-1 0,-3-1 0,3-1 0,-3 0 0,3 0 0,-3-1 0,-1 0 0,2 0 0,-1 0 0,-1-1 0,-3-1 0,-4 1 0,1 1 0,-1 0 0,0-1 0,-2-1 0,-4 0 0,0 1 0,-4-1 0,0 1 0,2 0 0,-6-2 0,0 0 0,-4-1 0,-3-1 0,-3 1 0,-3 1 0,0-3 0,3 1 0,-5 0 0,-2-1 0,-3-2 0,-3 1 0,-2 1 0,80-23 0,-22 7 0,-85 19 0,0 0 0,0-2 0,-4 0 0,0-1 0,-2 0 0,-2-1 0,-2-1 0,-3-2 0,-1 2 0,-5-3 0,-1 0 0,-3 1 0,-2 0 0,-4-2 0,-4 0 0,0-1 0,-6 1 0,0-1 0,-7-1 0,-1 0 0,-7-3 2,0 3-2,-6-1 0,0-1 0,-6 1 0,-4 0 0,-2 0 1,-3 1 0,-5-2-1,-3 2 0,-4 0 1,-4 0 0,-2 1-1,-43-27 0,36 30 0,-3 0 0,-7 0 0,-1 1 0,-5 2 0,-6-1 0,-4 1 0,-71-19 0,71 23 0,-4 1 0,0-1 0,-9 2 0,1-1 0,-7 0 0,-2 3 0,-4-1 0,-4 2 0,-2 1 0,-3 0 0,-3 0 0,-4 3 0,-3 0 0,-4 1 0,1 0 0,-3 1 0,-2 0 0,-4 1 0,-2 2 0,-2-1 0,-3 4 0,-3 0 0,-2 2 0,-1-1 0,-3 0 0,-1 2 0,-1 2 0,-5 2 1,0 0 0,0 0-1,-2 3 0,-2 0 0,-1 1 1,1 1-1,-2 1 0,2 0-1,-4 2 2,0-1-1,2 1 0,-2 1 0,0 0-1,-3 3 1,1-2 0,0 2 1,0 0-2,-2 1 2,-2 0-1,4 0 0,-3 1 0,1 0 0,-2 2 0,2 0 0,-2 1 0,-150 23-1,169-26 1,-3 1 0,0 1 0,-1 0 1,-1 2-1,-2-1 0,2-1 1,0 2-1,3-2 0,-3 1 0,0 1 0,3-1 0,1 1 0,2 0 0,-134 24 1,151-28-1,-4 2 0,2-1 0,0 2 0,2-2 0,-120 23 0,132-25-1,-1 0 1,-1 1 0,0-1 0,1 1-1,-108 20 0,24-4-1,21-6 0</inkml:trace>
</inkml:ink>
</file>

<file path=ppt/ink/ink31.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3-12-31T06:17:35.464"/>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2625 0 1,'-29'1'2,"0"0"-1,-2 1 0,-4-1 0,-2 0 0,-5 2 0,1-1 0,-3 1 0,1-1-1,0 0 1,-3 0 0,0 2-1,-1-3 1,1 1 0,-1 0 0,-3 1-1,2-1 0,-1 1 0,-3 0 0,0-1 0,0 0 0,1 2 0,-3-2 1,2 1-1,2 1 0,-1-2 0,-1 3 0,2-2 0,-2-1 0,3 2 0,-1-1 0,-4 1 0,5 0 0,-3 1 0,0-1 0,4 1 1,-1 1-1,1-2 1,1 2-1,1 1 0,0 1 0,1-1 0,1 2 0,1 1 0,2-1-1,-1 3 2,1-1-1,1 2 0,1 0 0,2 1-1,0 2 1,1 0 0,1 1 1,4 0-1,2 2 0,2 0 0,0 1 0,5 0 0,1 2 0,2 0 0,3 0 0,1 1 0,3 1 0,1 0 0,7 1 0,2 1 0,2 0 0,2 0-1,2 0 2,5 1-1,3-1 0,5 1 0,3 0 0,3 0 0,2-2 0,4 0 0,0 3-1,6-3 1,0-1 1,3 0-2,3-1 2,5 1-1,1-1 0,7 0 0,2-2 0,4 0 0,0-2 0,4 2 0,0-3 0,3-1 0,3 0 0,4-2 0,5 1 0,2 0 0,2-2 0,-1 0 0,3-2 0,2 1 0,2-1 0,4 0 0,3-2 1,1 3-1,0-3 0,1 0 1,3 1-1,3 0 0,3 1 0,1-2 0,-1 0 0,1 0 0,2 1 0,4 0 0,2-1 0,0 1 0,-1-1 0,1-1 0,2 0 0,2 2 2,1-2-4,1 0 2,0 0 0,-2 0 0,4-1 0,0 0 0,-2 0 0,1 0 0,-1-1 0,0 0 2,0-1-2,4-1 0,-2 1 0,-1-1-2,1-2 2,-2 0 0,4 1 0,-2-1 0,1 0 0,-1-1 0,-2-1 0,2 0 0,2 0 0,1-1 0,-3 0 0,-4-1 0,2-1 0,0 0 0,0-1 0,1 0 0,-3-1 0,0 0 0,-2-1 0,0 1 0,0-3 0,0 0 0,-2 0 0,-3-1 0,1 0 0,0 0 0,-2-1 0,0-1 0,0-2 0,-5 0 0,-1-1 0,-1-2 0,-3 2 0,3-1 0,-3-1 0,-3-1 0,-2-1 0,-1 0 0,-5 0 0,-2-1 0,-4 0 2,0 0-2,-3-2 1,-1 1-1,-4-2 0,-3 0 0,-1-2 0,-5 1 0,-4-2 0,-2 1 0,-4-1 0,-2 0 0,-4 1 0,-2-1 0,-7 0 0,-2 0 0,-3 1 0,-3-1 0,-4 2 0,-4-1 1,-4 0-1,-5 0 0,-3-1 0,-3 1 0,-4 0 0,-3-1 0,-5 0 1,-2 1-1,-7 1 0,-1-1 0,-5-1 1,-3 1-1,-3 0 1,-6 1-1,-2-1 0,-6 2 0,-6 1 0,-3 1 0,-4 1 0,-3 2 1,-3-2-1,-4 2 0,-2 2 0,-4-1 1,-7 1-1,-3 1 0,-3 1 1,-1-1-1,-5 1 0,0-1 0,-6 2 0,-2-1 0,-4 2 0,-3-2 0,-1 2 1,0 1-1,-5 0 1,-1 0-1,-5 0 0,0 1 0,-4 2 0,2-1 0,-3 1 0,-3 2 0,-5 0 0,3 0 0,0 1 0,-2 1 1,-2 0-1,-2 2 0,-3 0 0,3 0 0,-2 0 0,-3 1 0,-1-1 0,-1 1 1,1 1-1,-1 0 0,-1 0 0,-3 1 0,0 0-1,3 0 1,-3 0-1,1 1 1,-3 0 0,-2 2 0,2 0 0,1 1 7,-1-2-7,-2 3 0,3 2 6,1-1-8,0 1 1,3 0 7,-1 3-7,3-1 0,-1 1 0,5 1 0,2-1 0,1 3 0,1 1 7,0-1-7,6 0 0,2 0 0,4 1 0,5-2 0,-1-3 7,4 3-7,3-1-1,4-2 1,4-3-1,2 2 1,8-3-1,2-1-1,4-2-1</inkml:trace>
</inkml:ink>
</file>

<file path=ppt/ink/ink32.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3-12-31T06:25:17.132"/>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5410 101 1,'-2'0'2,"2"-3"-1,-4 2 1,2 0 0,0-2 0,0 2-1,0 1 0,2-1 0,-2 0 0,2 0 0,0-1-1,0 2 0,-2-1 0,2 1 1,0-1 0,0 0-1,-2 1 0,2 0 0,0 0 0,0 0 1,0 0-1,0 0 1,0 0 0,0 0-1,0 0 2,0 0-1,0 0 0,0 0-1,0 0 1,0 0-1,0 0 0,0 0 0,0 0 0,0 0 0,0 0 0,0 0 0,0 0 1,0 0-1,0 0 0,0 0 0,0 0 0,0 0 0,0 0 0,0 0 0,0 0 0,0 0 0,0 0 0,0 0 0,0 0 0,2 1 0,0 4 0,2 1 0,-2-1 0,2 2 0,2 3 0,-2-2 0,3 1 0,-3 0 0,2 3 0,0 0 0,0 0 0,1 1 0,-1 1 0,2 0 0,-2 1 0,3 0 0,-3 0 0,4 3 0,-2-2 0,1 1 0,-1-1 0,2 0 0,-1-1 0,-1 0 0,0 0 0,-2-1 0,3-2 0,-3 1 0,2 0 0,0-3 0,-1 1 0,-1-1 0,2-1 0,-2-1 0,0 1 0,3-2 0,-3 1 0,-2-1 0,2-3 0,0 1 0,1-1 0,-1-3 0,0 2 0,2-1 0,1-2 0,-1 0 0,2-2 0,3-2 1,-1-1 0,5-3-1,1-4 1,5-2-1,4-2 1,6-5-2,2-4 1,4-2 1,11-5-1,6-4 0,4-5 0,6-2 0,2-6 0,5-1 0,1-2-1,3-1 0,4-1-1</inkml:trace>
  <inkml:trace contextRef="#ctx0" brushRef="#br0" timeOffset="12110">5510 1717 1,'0'0'2,"0"0"0,0 0 0,0 0-1,0 0 0,0 0 0,0 0 0,0 0 0,0 0 0,0 0-1,0 0 1,0 0 0,0 0-1,0 0 0,0 0 1,0 0 0,0 0-1,0 0 1,0 0 0,0 0-1,0 0 0,0 0 1,0 0-1,0 0 0,0 0 0,0 0 0,0 0 0,2 0 0,0 0 0,2 2 0,2 1 0,2 4 0,3 1 0,1 1 0,-2 0 0,3 2 0,-3 2 0,3 1 0,-3-2 0,2 2 0,-1 0 0,1 1 0,-2 1 0,3-1 0,-3-1 0,3 1 0,-3-1 0,-2 0 0,3-2 0,-1 1 0,0-1 0,1-2 0,-3 0 0,0-1 0,3-2 0,-3 0 0,0-2 0,0-2 0,1 2 0,-1-2 2,0-2-1,3 1 0,-3-2-1,0-3 1,2 0-1,1-4 0,1-3 1,5-1 0,-3-5 0,7-4 0,2-2-1,4-4 0,4-3 0,6-4 0,4-3 1,9-2 0,4-5-1,2-4 0,6-3 0,2-3 0,4-4 0,4-2 0,3 0 0,4 1 0,-5 1 0,3 1-1,-3 2-1,-4 3-1</inkml:trace>
  <inkml:trace contextRef="#ctx0" brushRef="#br0" timeOffset="24969">8116 3083 1</inkml:trace>
  <inkml:trace contextRef="#ctx0" brushRef="#br0" timeOffset="25024">8131 3152 1,'4'11'1,"-2"0"0,4 2 0,-2 0 0,3 1 0,-1 1 0,0 1 0,0 0 0,1-1 0,1 0 0,0-2 0,-2-1 0,3 1 0,-1-1 0,0-1-1,0 0 0,1-3 1,-1 0-1,2-2 0,3 0 1,-1-4 0,3-1 0,3-4 0,3-3 1,6-3-2,2-5 1,6-5 0,4-6-1,7-5 1,3-3 0,7-7-1,6-2 1,11-2-1,1-4 0,5-3 0,4-3 1,-1-5-1,7-1 0,2-1 0,0 0-1,0-1 0,0 2 0,-2-2 0,-2 2 0,-2 0 0,-2 2-2,0 2 2</inkml:trace>
  <inkml:trace contextRef="#ctx0" brushRef="#br0" timeOffset="30420">7533 4491 1,'0'1'1,"2"1"0,-2-1 0,4 1 0,0 0 0,0 2 0,1 0-1,-1 3 1,2 0-1,-2 2 1,2-1 0,1 2-1,1 2 0,-2-1 1,2 2-1,1-1 1,-3 1 0,2-2-1,0 1 0,1 1 0,-1-2 0,-2 1 0,2-2 0,1 1 1,-1-1 0,0 0-1,0-3 0,1 1 0,-1-3 1,2-1 0,3 0 0,1-3-1,3-4 1,1-1-1,5-4 1,2-4-1,2-2 0,2-3 2,4-3-1,2-3-1,0-3 0,3-2 1,5 1-1,0-3 0,3 1-1,-1-1 2,1 0-1,-1-2 0,-1 2 0,-1 0 0,1 1-1,-1-1 0,-5 3-1,-1 0 1</inkml:trace>
  <inkml:trace contextRef="#ctx0" brushRef="#br0" timeOffset="45756">6068 5209 1,'-10'1'1,"-3"1"0,1 2 0,-2-2-1,-1 2 1,3-1-1,-5 1 1,3 0 0,-1 2 0,-1 1 0,1-2 0,-1 1-1,1 1 0,-2 1 0,3-2 0,-3 2 0,1-1 1,1 1-1,1-1 1,2 1-1,-3-1 0,1 2 0,1 1 0,-1 0 0,-1-1 0,3 3 0,-1 0 0,-1-1 0,1 3 1,1 0-2,-2 0 1,-1 0 0,3 0 0,-1 1 0,1 1 0,1 1 1,-3-1-1,4 0 0,-3 2 0,1-1 0,1 2-1,3-1 1,-4 2 0,4 0 0,-3 1 1,1 1-1,2 0 0,-3 0-1,3 0 2,2 3-1,0-2-1,-1 0 1,1 0 0,2 1 0,2-2 0,0 1 0,0 0 1,2 1-1,2-2 0,0 1 0,0-1 0,4 1 0,0-1 0,1 1 0,-1-3 0,4 3 0,0-2 0,3-1 0,-1 0 0,3 1-1,-1-1 2,3 1-1,-1-1 0,3-2 0,0 3 0,-3-1 0,5 1 0,0-1 0,-1-1 0,-1 0 0,4 0 0,-1-1 1,-1 1-1,2-2 0,2 1 0,-1-2 0,1 0 0,2 1 1,0-1-1,2-1 0,0-2 0,2 1 0,0-3 0,4 2 0,0-1 0,3 0 0,-1-2 0,2-1 0,1 1 0,1-2 0,-2 0 0,3-1 0,-1 0 0,0 0 0,1-1 0,3-2 0,-1 1 0,3-2 0,1 1 0,-1 1 0,3-2 0,0 1 0,2-2 0,-1 0 0,1 2 0,2-2 0,-3-1 0,1 1 0,2 0 0,0-1 0,2 1 1,2 0-1,-3 0 1,1-1-1,2 0 0,-2 0 1,0 0-2,0-1 1,0 0 0,0 0 0,-3 1 1,3-1-1,0 0 0,2-1 0,0 0 0,0 0 0,0 0 0,2-3 0,0 2 0,-2-2 0,2 0 0,0-2 0,0-1 0,2 1 0,0-2 0,4 0 0,-2 0 0,4-2 0,-1 0 0,-3 0 0,0-2-1,2-1 2,-2-1-1,2 0 0,1-1 0,3-1 0,-2 1 0,1-2 0,-1-1 0,0-2 0,-2 0 0,3-2 0,-3 0 0,0 1 0,0-1 0,3 0 0,1-1 1,-2-2-1,0 2 0,-1-1 0,1-2 1,-2 2-1,0-2 0,-2-1-1,1 0 1,-1 2 0,0-2 0,0 0 1,-2 1-1,0-1 0,0 1 0,-4 1 0,0-3 0,0 0 0,-4-1 0,0 2 0,-1-1 0,-3-1 0,0 1 0,1 1 0,-3-1 0,0 0 0,-1 1 0,1-1 0,-3-1 0,-1-1 0,-1 3 0,-1-1 0,-3-1 0,-2-1 0,0 3 0,-4-4-1,-2 2 1,1 1 0,-4 0 0,-1-1 0,-2 0 0,-2 0 0,-2 0 0,-3 1 0,-1 0 0,-3 1 0,1 0 0,-5 1 0,-2-2 0,1 2 1,-5 2-1,0-2 0,-2 2 0,-2 1 0,-2-2 0,-2 3 0,-2-1 0,-3 2 0,1-1 0,-6 1 0,1 1 2,-3-1-2,-1 3 0,-2-1 1,1 2 0,-5-3-1,0 4 0,-2-3 0,1 3 0,-5-1 0,-2 2 0,0 0 1,0 2-1,-3-1 1,1 0-1,0 4 0,-2-1 0,0 2 0,-2 0 0,-3 1 0,1 2 0,-2 0 0,-3 0 0,-1 2 0,-5-2 0,0 2 0,-1 1 0,-1 2 0,-2-3 0,0 3 0,1 1 0,-3 0 0,-2 1 0,0 0 0,-2 3 0,-2-1 0,0 1 0,0-1 0,0 2 0,-3 0 0,3-1 0,0 1 0,-2 1 0,2 0 0,-2-1 0,-2 2 0,0 0 0,-3 0 0,1 1 0,0 1 0,-1-1 0,1 2 0,0 0 0,0 0 0,-3 0 0,-3 2 0,1 0 0,1-1 1,-3 2-1,3 0 0,-2 0 0,1 0 0,-1-1 0,-1 0 0,1 2 0,-5-1 0,5 1 0,-3-2 0,1 2 0,-1 0 0,2 1 0,-1-1 0,1 2 0,-1-1 0,-1 0 0,1 0 0,1 1 0,1 1 0,1-1 0,1 0 0,2 0-1,-3 1 1,3 0 0,0 2 0,-3-1 0,3 2 0,-1 0 0,3 0 0,0-1 0,2 2 0,0 0 0,-1 0 0,3 0 0,0-1 0,2 0 0,-2-1 0,2 0 0,0 0 0,2-2 0,2 1 0,2-2 0,2-1 0,0-1 0,5 0 0,1-4 0,0 2 0,3-3 0,2-1-1</inkml:trace>
  <inkml:trace contextRef="#ctx0" brushRef="#br0" timeOffset="65272">391 6711 1,'-15'5'1,"1"4"0,-3 0 0,1 1 0,-1 3 0,1 0 0,-3 2-1,3 0 0,-3 3 0,2 0 0,-1 2 1</inkml:trace>
  <inkml:trace contextRef="#ctx0" brushRef="#br0" timeOffset="65369">0 7241 1,'-2'19'2,"0"0"-1,0 1 0,2 1 0,2 0 0,-2 2 0,4-2-1,0 2 0,0 1 1,0-2-1,5 1 0,-1 0 0,2 3 0,3-3 0,-1 1 0,3 0 1,1-1-1,1 0 0,3 1 0,-1-1 0,4-1 0,2 0 1,-1-1-1,5 0 1,0 0-1,2 0 1,5 0-1,-1 0 0,4 0 0,2 0 0,1-2 0,3 2 0,1-1 0,1 0 0,3 0 1,2-2-1,-1 1 0,5-2 0,2 1 1,2-2-1,4-1 0,1 2 0,1-2 0,2 0 0,-2 0 0,5 0 0,-1-1 0,2 1 0,3-1 0,1 0 0,3 0 0,-2-1 0,1 0 0,1-1 0,-1 0 0,3-2 0,4 0 0,0 0 1,-2-2-1,1 1 0,-1-1 0,2-1 0,0-2 0,0 1 1,1-3-1,1 0 0,0 1 0,0-4 0,-4-3 0,2 2 0,-2-2 0,-1 0 0,1 0 1,2-2-1,0-2 0,-5-1 0,3-1 0,-2-2 0,-3 0 0,1-3 0,-4 0 0,1-1 0,1-3 0,-1 0 0,-1-2 1,-5-2 0,0 0-1,-1-2 0,-5-1 0,-2-2 0,0-1 0,-4-2 0,0-3 0,-2 1 0,-3-3 0,1 0 0,0-1 0,-2 1 0,-1-1 0,-3-1 0,0 1 0,-5 1 0,-2-1 2,-1 0-2,-5 2 0,0 1 0,-6 1 1,0-1 0,-4 3 0,-2 2-1,-3-1 0,-3 2 1,-5 3-1,1-3 0,-3 1 0,-4 1 0,0 1 0,-3 0 0,-6 0 0,1 0 0,-4 1 0,0 0 0,-4 1 0,-5 1 0,1 0 0,-5-1 0,-2 1 0,-3 0 0,-3 0 0,-2 1 0,-2-1 0,-2 0 0,-1 3 0,-3-2 0,0-1 0,-2 1 0,-3 0 1,1 2-1,-5-1 0,-1 2 1,1-1 0,-8 0-1,3 1 0,-1 0 0,-4 1 0,2 1 0,-2-1 0,1 4 0,-1-2 1,-2 2-1,0 0 0,-4 1 0,2 1 0,-4 1 0,2 1 1,0 1-1,-3 2 0,3 0 0,-4-1 0,2 1 0,-4 3 0,-1-1 0,-3 2 0,0 1 0,-3 0 0,3 4 0,-3-2 0,3 2 0,-3 0 0,1 1 0,-3 1 0,-1 1 0,-1 1 0,0 1 0,1-1 0,1 3 0,-1-1 0,1 1 0,1-1 0,-3 2 0,0-1 0,-1 2 0,3-1 0,1 1 0,-1-2 1,0 2 0,3 0 0,2-3-2,-3 2 1,1 0 0,-1-1 0,3 2 0,-1-1 0,5-1 0,0 2 1,-1 1-1,3-1 0,0 1 0,2-1 0,0-1-1,2 2 1,0-1 0,-3 1 0,5 0 0,3 0 0,-1-1 0,4-3 0,4 2-1,-2 0 0,7-2-1,-1 0 0</inkml:trace>
  <inkml:trace contextRef="#ctx0" brushRef="#br0" timeOffset="76302">4241 8236 1,'-2'-2'1,"0"1"0,0 0 0,0 1 0,0-1 0,2 0-1,-2 1 1,2 0-1,0 0 1,0 0-1,2 0 0,0 1 0,2 1 1,2 3 0,1 0 0,3 0-1,0 3 0,3 3 0,-1 1 1,0 0-1,3 3 1,-1 2-1,3 0 0,-3 1 0,1-2 1,2-1 0,-3-1 0,0-1-1,1-4 1,2-2 0,1-3 0,1-6 0,1-3 1,3-7-1,8-7 0,4-6 0,5-7 0,3-6 0,7-6-1,2-10 1,1-7-1,7-6 0,2-4-1,5-2-1</inkml:trace>
</inkml:ink>
</file>

<file path=ppt/ink/ink33.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3-12-31T06:24:57.732"/>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326 0 2,'-6'31'2,"-2"2"-1,-2 7 0,-1 4 1,-1 4-1,-1 4 0,1 3 0,-3 3 0,-1 1 0,-1 0-1,-1 2 0,1 1 1,-3-1-1,1 1 1,0-5-1,3 0 0,-1-3 0,1-2 0,1-5 0,3-1 0,-1-7 0,5-3 0,-2-4-1,4-5 0</inkml:trace>
</inkml:ink>
</file>

<file path=ppt/ink/ink34.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3-12-31T06:24:58.208"/>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296 0 1,'-8'3'2,"-2"3"0,-3 4 0,-1 1-1,-3 7 0,-1 0 0,-1 6 0,-4 4 0,1 1 0,-1 5 0,0 1 0,0 1 0,3 2-1,1 0 0,5-1 0,-1-2 1,5-2-1,6-2 0,2-2 1,4-2-1,4-3 0,2-1 0,7-2 0,1-4 0,3-2 0,4-1 0,1-2 0,3-2 0,0-1 0,0-1 0,0-1 0,-2 0 1,-1 0-1,1 0 0,-2 0 0,-4 0 0,-3 1 0,1 1 0,-5 2 0,-2 1 0,-4 2 0,-3 2 0,-3 1 0,-3 2 1,-5 1-1,0 3 0,-4-1 0,-3 3 0,-1-1 2,-5 2-1,0-2 0,-1 1-1,-3-1 1,0 1-1,0-3 1,-2 0-1,0-2 0,3-2 0,1-2 0,0-4 0,3 0-1</inkml:trace>
  <inkml:trace contextRef="#ctx0" brushRef="#br0" timeOffset="547">815 532 1,'-6'-4'2,"-3"1"0,1-2 0,0 3-1,0-1 0,-3 2 1,1 1-1,-3 4 0,3 1 0,-2 4 0,-1 1 0,1 4-1,-2 2 1,1 2-1,1 3 1,-1 1 0,3 1-1,0 2 0,1 0 0,3 0 0,0 1 1,4-1-1,-2-1 0,4-2 0,2-1 0,2-4 0,2-3 0,2-2 0,1-3 0,1-5 0,2-3 0,3-3 0,-3-5 0,3-3 0,-3-3 0,1-1 0,-3-2 0,0-1 0,-2-1 0,1-1 0,-5 1 0,2 0 0,-2 1 0,0 0 0,-2 2 0,0 2 0,1 2 2,-1-1-2,-2 4 0,2 1 0,-2 0 0,2 2 1,-2 0 0,0 0-1,0 1 0,2 2 0,-2 1 0,2 2 0,2 3 0,-2 3 0,2 1 0,0 3 0,0 2 0,1 4 0,-1 0 0,0 2 0,0 0 0,2 2 0,-2 2 0,3-1 0,-1 1-1,0-1 1,2 0 0,0-1 0,3-2 0,-1-1 0,0-5 0,1-3 0,1-3 0,1-5 0,1-4 0,0-6 0,3-5 0,-3-3 0,1-4 0,1-5 0,-3-3 0,1-3 0,-1-4 0,-1-5-1,-4-4-1,1-4 2,1-2-1,-4 1 0,0-1 1,-2 1 0,1 1-1,-1 1 1,-4 3 0,0 3 1,0 3-1,0 2 0,0 3 1,-2 4-1,0 4 1,-3 3-1,3 4 0,0 1 0,0 3 0,-2 3 0,0 2 0,2 6 0,-4 4 0,2 6 0,-1 6 0,1 4 2,0 7-2,0 4 0,2 6 0,0 4 0,0 3 1,2 3 0,0 3-1,2 1 0,2 1 0,2-1 0,0 1 0,3-1 0,1-2 0,2-2 0,5-3 0,2-3 0,1-4 0,3-6 0,0-5 0,4-6 0,1-8 0,1-5 0,0-8-1,-2-4 2,2-6-1,-2-5-1,-2-2 1,-3-3 1,-1-3-1,-4-1 0,-1-1 0,-3-1-1,-3-2 0,-2 2 1,-4 3 0,0 1 1,-2 4-1,-2 2 0,0 4 1,-4 2-1,2 4 0,-2 1-1,0 5 2,-2 4-1,0 4 0,-1 5 0,1 4 1,0 3-1,2 3 1,2 5-1,2 1 0,2 3 0,0 2 0,4-1 0,5 0 0,1-2 0,4-1 0,3-2 0,6-3 0,4-5-1,6-3 0,2-7-1</inkml:trace>
</inkml:ink>
</file>

<file path=ppt/ink/ink35.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3-12-31T06:25:00.042"/>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108 466 2,'-6'11'1,"-5"2"1,1 2 0,-1 5-1,1 2 1,-2 3-1,1 3 0,1 1 0,2 0 0,0 0-1,3 2 1,1-2 0,2-3 0,4-1 0,2-2-1,3-4 0,1-5 0,4-4 0,3-8 0,1-3-1,3-7 1,0-7 0,-1-4 0,1-3 0,-3-4 0,1-1 0,-3-2-1,-3-1 1,-3 0 0,-4 4 0,0 0 0,-4 3 0,-2 1 0,-2 4 0,-4 3 0,2 4 1,-3 1-1,-1 4 1,0 4-1,-1 1 0,1 1 1,0 2 0,1 2-1,1 2 0,0 1 0,4 0 0,-1 2 0,5-1 0,0-1 0,3-1 0,1-5 0,2-2 0,6-4 0,1-5 0,3-7 0,1-5-1,1-2 1,3-3-1,0-3 1,-1 0-1,1-3 1,-2 1-1,-1-1 1,-3 0 0,1 3 0,-1 0-1,-3 2 1,1 1 0,-3 4 0,-2 2 1,1 3 0,-1 1-1,-4 3 0,2 3 1,-2-1-1,0 4 1,1 1 0,-1 1-1,-2 0 2,0 5-2,2 3 0,-2 4 1,2 5 0,-2 4-1,2 5 0,1 3 0,-3 4 0,2 4-1,2 5 1,-2 5 0,0 5 1,2 4-1,1 5 0,-1 2 0,0 3 1,2 4-1,1 3 0,-1 1 0,-2 2 1,2-1-1,1 2 0,-3-3 0,2-2 0,0 0 0,1-5 0,-1-3 0,0-2 0,0-6 0,3-3 0,-3-3 0,2-7 0,1-5 0,-3-5 0,2-3 0,3-7 0,-3-6 0,3-8 0,-1-8 0,-2-6 0,1-8 1,-3-6-1,0-8 0,-4-4 0,0-7 0,-2-3 0,-2-2 0,-4 0 0,0 2 0,-4 0 1,-2 2 0,-3 2-1,-1 1 0,-3 4-1,-1 3 1,-5 1 0,0 3 1,-2 2-1,-2 3 0,0 2 0,1 3 0,-3 1 0,2 1 0,2 2 0,4-2-1,3-1-1,1-4 0</inkml:trace>
</inkml:ink>
</file>

<file path=ppt/ink/ink36.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3-12-31T06:25:01.247"/>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284 727 1,'-6'-13'2,"-1"1"0,1-2-1,-4 3 1,2-2-1,-3 0 0,-1 2 0,2 0 0,-3 3 0,-1 0 0,1 1 0,-1 2 0,-1 2-1,1-1 0,-1 6 1,-1 1 0,3 3-1,-1 3 1,0 3-1,1 2 1,3 3-1,-1 3 2,3 2-2,2 3 1,0 3-1,2 2 1,2 1-1,4 0 0,0 0 0,2 1 0,2-2 0,4-3 0,3-3 0,1-2 0,3-5 0,1-4-1,1-5 1,2-7 0,1-8 1,-1-5-2,2-8 2,-3-4-1,-1-7 0,0-5 0,-3-4 0,-1-4 0,-3-5 0,-4-2 0,-1-3 0,-5-2-1,-2-1 1,-2 0 0,-3 1 0,1 3 0,-2 1 0,0 4 1,-2 3-1,1 4-1,-1 4 1,2 6 1,0 3-2,0 2 2,1 5-1,1 4 0,-2 2 0,4 3 0,-2 6 0,0 8 0,2 4 0,0 6-1,2 5 1,0 6 0,0 4 1,0 6-1,2 2 0,2 3 0,0 3 0,0 4 0,2 3 0,0 0 0,3 2 0,-3 1 0,2 0 1,0 2 0,3-4-1,1 1 0,-1-4 0,1-2 0,2-5 0,1-4 0,1-4 0,-1-4 0,6-5 0,-3-6 0,1-5 0,1-8 0,3-5 0,-4-6 0,1-7-1,3-5 0,-4-4 1,-3-4-1,1-5 1,-3-2 0,-3-1 0,-1 1-1,-2 0-1,-4 2 2,3 2 0,-5 4 0,0 2-1,-2 1 1,-2 6 1,0 0-1,0 4 2,-3 3-1,-1 2-1,0 0 0,-2 6 1,2 2-1,-3 1 0,1 6 0,0 2 0,2 3 0,-1 4 0,1 5 0,2 3 0,2 4 0,0 2 0,2 4 1,2-1-1,0 2 0,4 1 0,2-2 0,1 1 0,1-2 0,2-1 1,1-2-1,3-3 0,-1-4 0,3-2 0,3-6 0,0-5 0,-1-6-1,3-8 0,-2-5 0,2-9 0,-3-7-1,-1-4 1,-3-5 0</inkml:trace>
  <inkml:trace contextRef="#ctx0" brushRef="#br0" timeOffset="728">867 29 2,'-4'-4'2,"-1"-2"0,1 1 0,0 2 0,0 0-1,2 0 0,0 0 0,0 2 0,0 0 0,2 3 0,0 1 0,0 1-1,0 9 0,0 3 1,2 4-1,0 5 0,2 2 1,2 5 0,-2 3 1,3 3-1,1 0 0,-2 3-1,2 3 1,-4 0 0,3 0-1,-1 0 0,-2 0 0,2-2 0,-2-2 0,2-3 0,-1-4 0,-1-5 0,0-3 0,-2-4 0,2-4 0,0-7 0,0-5 0,3-6 0,-3-7 0,2-5 0,0-3 0,2-4 0,1-1 0,-1 0 0,0 0 0,0 3 0,1-1 0,-1 3 0,2 3 0,-4 2 0,3 1 0,-1 1 0,0 3-1,1 2 1,-1 1 0,0 4 0,0 2 0,-1 0 0,1 3 0,2 1 0,-4 5 0,3-1 0,-3 3 0,2 2 0,-2 4 1,-2 2-1,1 1 0,-3 2 0,0 0 0,-2 2 1,-2-2 0,0 3 0,-5-2-1,1-1 0,-2 0 0,0-3 0,-3-1 0,1-5 0,0-1 0,-1-3 0,-1-5 0,2-7 0,-1-6-1,3-6 1,0-8-1,1-6 0,1-9 0,4-6-1,0-5 1,6-4-1,-2-1 1,2-2 0,3-1 0,-1 3 0,2 0 1,0 3-1,1 3 0,-1 1 1,2 5 0,-1 3 0,-1 3 1,0 3-1,0 2 0,-1 4 0,1 3 0,-2 1 0,0 4 1,-2 3-1,3 0 1,-3 4 0,0 3-1,2 3 1,2 3 0,-1 2 1,-1 6-2,0 5 1,0 2-1,0 4 1,1 3-1,-1 2 1,0 4 0,0 1-1,-2 2 0,2 5 0,-1 2 1,1 2 0,0 3 0,0 0-1,0 1 0,3 1 0,-3 3 0,4-3 0,-2 2 0,3-3 0,-1-3 0,-2-1 0,5-4 0,1-4 0,-1-4 0,-1-3-1,3-7 1,-1-4-1,5-6-1</inkml:trace>
  <inkml:trace contextRef="#ctx0" brushRef="#br0" timeOffset="1502">1257 365 2,'0'0'2,"2"1"0,0-1 0,1-3 0,3-1 0,6-3-1,3-5 0,5-4 0,5-4 0,2-2-1,6-3 0,2 0-1</inkml:trace>
</inkml:ink>
</file>

<file path=ppt/ink/ink37.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3-12-31T06:25:04.520"/>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5690 166 1,'25'11'1,"1"2"0,1-1 0,2 3 0,4 3 0,0-1 0,0 2 0,3 2 0,1 1 0,0 1 0,0 3 0,2 1 0,3 2-1,-1 1 0,4 2 0,-1 1 1,-1 2-1,3 2 0,-1 1 1,1 3-1,-3 1 0,0 2 1,1 0-1,-3 1 0,2-1 0,-1 0 1,1-1 0,-2 0-1,5 0 1,-1-1-1,1 0 0,-1-1 0,3-1 0,-1 3 0,-1-1 0,-1-1 0,3 2 0,-5 1 0,1-1 0,1 0 0,-2 2 0,1-2 0,-3 2 1,2-1-1,-1 1 0,1-1 0,-2-1 0,1 2 0,-3 0 0,2-1 0,-1 2 0,-1-2 0,-4 0 0,2-1 0,-2 1 0,-4-2 0,2 0 0,-4 0 0,-2 0 0,-2-1 0,2 1 2,-4-1-2,-1 1 1,-3 1-1,-1 1 1,-1 3-1,0-2 0,-3 1 0,-2 1 0,-1 0 0,-3 0 0,2 1 0,-1-2 0,-3 1 0,-2 1 0,0-3 0,-2 0 0,-2 3 1,0-3-1,-2 2 0,0-4 0,-2 0 0,0-1 0,0-2 0,-3-1 0,-1-2 0,0-1 0,0-2 0,-3-2 0,1 0 0,-2-2 1,1-1-1,-1-1 0,-1-1 0,-1-2 0,-1 1 0,-1-2 0,1 0 0,-5-2 0,1 0 0,-1 0 0,-1 0 0,-2-2 0,0 0 0,1 0 0,-3-1 0,0 1 0,0-2 0,1 1 0,-1-2 0,-2 1 0,4-2 0,-2 2 0,1-2 0,-1 0 0,0-1 0,0 2 0,0-1 0,1-1 0,-1 0 0,0-1 0,0 1 0,3-1 0,-3-1 0,0 0 0,0 1 0,-2-2 0,5 1 0,-3 0 0,-2-1 0,2 1 0,-2-2 0,0 2 0,1-1 0,-1-1 0,0 0 0,0 0 0,-2 0 0,2-1 0,-2 1 0,2-1 0,1 2 0,-1-2 0,-2 1 0,2-1 0,-2-1 0,2 2 0,-2 1 0,-2-2 0,0 2 0,-2-2 0,0 2 0,-2 1 0,-2-1 0,0 0 0,-1 2 0,1 0 0,-2-1 0,0 1 0,2 1 0,-3 1 1,-1-1-1,2 0 0,-3 0 0,1-1 0,0 1 0,-3 1 0,1-4 0,0 3 0,-3 1 0,1-2 0,1 0 0,-3-1 0,3 1 0,-1-2 0,2 1 0,-3-2 0,1 2 0,1-2 0,-1 0 0,-1 0 0,1 0 0,-3 0 0,1-1 0,-1 1 0,-3-2 0,1 0 0,-2 2 0,1-2 0,1 1 0,-1-2 1,-1 1-1,2-1 0,-1-1 0,-3 2 0,0 0 0,1-1 0,-3-1 0,0 0 0,0 0 0,0 0 0,1-2 0,1 4-1,-2-4 1,2 1 0,1-1 0,-1-1 0,0 1 0,-2-3 1,1 1-1,1-2 0,-2 0 0,2 0 0,-1-1 0,3 0 1,-2 0-1,3-1-1,-1 1 1,0-1 1,3 0-1,-1-2 0,3 1 0,-3 0 0,0-2 0,3 1-1,-3-2 1,3 2 0,-3-1 0,3 0 0,-1-2 1,1 1-1,1-1 0,1 0-1,-1 1 1,3-1 0,-2-1 0,-1 1 0,1-2 0,-1 1 0,3-1 1,-3 1-1,1 0-1,-1-1 1,3 0 0,-2-2 0,1 2 0,3 0 0,0-1 0,-1-1 1,1 0-1,2-1-1,-1 0 1,1-1 0,0-1 0,2 1 0,0-1 0,-1-2 0,1 0 0,-2-2 0,2 0 0,-1 1 0,1-1 0,0 0 0,0-2 0,0 2 0,2-3 0,-1 1 0,1 0 0,2-1 0,0 0 0,0 0 0,0-1 0,0 0 0,0-1 1,2-1-1,-2 0 0,0-3-1,0 2 1,0-2 0,-2 1 0,0-1 0,2 0-1,-5-3 2,3 0 0,0-1-1,0-2-1,2-1 1,0-1 0,0 2 0,2-1 0,-2-2 0,2 0 0,2 0 0,-2-1 0,0 0 0,2-1 0,2 0 0,0-3 0,0 2 0,0-3 1,1-1-1,1-3-1,-2 0 1,2-1 0,0-1 0,1-2 0,-1 0 0,2-1 0,2 0 0,-1 0 0,3-2 1,1-1-1,3-1 0,1-2 0,-1-1 0,3 0 0,-1-1-1,5 1 1,0-1 0,0 1 0,1-1 0,3-1 0,0 2 0,2-1 0,0 0 0,4-1 0,-2-1 0,0 2 0,4 3 0,2-2 0,-2 1 0,5 1 0,1-1 0,0 3 0,3-1 0,3 1 0,-1 2-1,3-2 1,3 2 0,0 2 0,-1 0 0,3 2 0,0 1 0,2 1 0,-1 2 0,1 0 0,0 1 0,0 0 0,2 2 0,-1-1 0,1 1 0,0 2 0,2 0 0,0 0 0,0 0 0,4-2 1,0 2-1,2 1 0,0 0 0,3-2 0,-1 3 0,-2 0 0,2 1 0,0 0 0,0 2 0,3-1 0,-3 1 0,2 1 0,0-2 1,1 0-1,-1 2 0,0-2 0,5 1 0,-1 1 0,0-1 0,1 1 0,-3-1 0,2 2-1,-1 1 1,-1 1 0,2 1-1,-3 1 1,-1 0 0,0 3 0,0 0 0,-1 1 0,-1 1 0,0 2 0,0-1 0,-2 2-2,2 0 0</inkml:trace>
</inkml:ink>
</file>

<file path=ppt/ink/ink38.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3-12-31T06:26:30.425"/>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569 346 1,'-23'28'1,"-2"1"0,0 3 0,-2 3 0,-2 2 0,3 4 0,-3 5 0,0 1-1,0 2 1,2 3 0,-2 0 0,0 1-1,2 2 1,2-1-1,0 0 0,1 3 1,3 2-1,0-1 0,3 1 0,1 1 0,3 0 1,1 2-1,3-2 0,2 0 1,-1 2-1,5-1 0,2-1 0,0 0 0,4 2 0,0-2 0,0 0 0,2-1 0,5 0 0,-3 0 0,2-2 0,4 1 0,1-2 0,1 1 0,3 0 0,-1-1 0,3 0 0,2 0 0,-1 1 0,3-2 0,4 1 0,0 0 0,2-1 0,4 0 0,2 0 0,0 0 0,5 2 0,-3 0 0,4-2 0,1 0 1,1-1-1,0-1 0,3 0 0,2-3 0,1 0 0,-1-2 0,3-2 0,3-2 0,0 0 0,6 0 0,-2-1 0,2-1 0,2-3 1,-2 0-1,2-1 0,4-1 0,-2-1 0,7-1 1,1-1-1,0-2 0,1-1 0,1 1 0,1-3 0,1-1 0,5 0 0,-3 0 0,7-2 0,-2-1 0,2 0 0,0 0 0,-1-1 0,1-3 0,2 1 1,2 0-1,2-2 0,2-2 0,-2-1 1,0 0-1,0-2 0,0-3 0,4-1 0,0-2 0,3-3 0,-1-1 2,-2-3-4,2 0 2,2-2 0,1-2 0,1-2 0,0 1 0,1-3 0,-1-1 2,0-1-2,3-1 0,-1-2 0,1 0 0,-3-2 0,0 0 1,-1-1-1,-3-1 0,2-2 1,-2-1-1,3-2 0,-1-1 0,-2-2 0,0-1 0,-6-2 0,2-2 0,-2-3 0,2-1-1,-4-2 2,-2-1-1,0-1 0,-4-1 0,0-2 0,-5 0 0,-1-3 0,-3-1 0,-1-2 0,-3-1 0,0-3 0,-2-1 0,-1-2 0,-5 0 0,-2-1 0,-5-2 0,1-1 0,-4 0 0,-2-1 0,-5-2 0,1-1 0,-5 0 0,-2-3 0,-4 1 0,1-1 0,-5 0 0,-2 0 0,-2 1 0,-5-1 0,-3 1 0,-3-1 0,1 0 0,-7-2 1,1 0-1,-7-1 1,0 1-1,-2 0 1,-4 2 0,-2-1-1,-4 0 0,-1 1 0,-3-2 1,-3-1-1,-1 0 1,-5 0-1,0 1 0,-3 1 0,-1 1 1,-4 0-1,-2 2 0,-4-1 0,0 2 0,-5 1 0,1-1 0,-2 0 0,-3 3 0,1 1 0,-5 2 0,-2 2 0,-1 1 0,-5 1 0,-2 3 0,0 0 0,-6 1 0,0 3 0,-2-1 0,-3 3 0,-1 1 0,-4 2 0,-3 2 0,-4 0 0,-1 2 0,-3 0 0,0 3 0,-2 2 0,0 1 0,-2 4 0,-2 1 1,-2 1-1,0 2 0,-4 1 0,2 2 0,-4 1 0,-1 3 0,-1 1 1,-2 2 0,1 0-2,1 2 1,0 2 1,-3-1-1,1 2 0,-5 1 0,5 0 0,-1 3 0,-1 0-1,2 0 1,-3 2 7,1 0-7,-1 1 0,-1 1 6,3 1-1,-1 1-7,-1 2 7,1 0-8,-1 3 8,1-1-1,-1 3-1,5 2 7,0 1-8,-1 0 0,1 1 6,2 3-1,1 1-1,3 2-14,0 2 1,4 0 1,2 1 7,2 1 7,0 2-8,3-1 0,-1 4-6,4-1 7,0 1-7,5 2 1,-1 2 1,3 2 0,2 1 14,1 3-15,3 2 0,0 0 2,2-1 0,-1 4-1,3-2 1,0 3-1,4 1 0</inkml:trace>
</inkml:ink>
</file>

<file path=ppt/ink/ink39.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3-12-31T06:31:55.326"/>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0 123 2,'37'-39'2,"-1"9"0,-3 8 0,-19 13 0,3 4 0,-1-1 0,1 2 0,1 1-1,-3 0 0,-3 2 0,1 0-1,-1 1 0,-2 1 1,1 2-1,-1-1 0,-4 3 0,0 0 2,1 4-2,-3-1 0,-2 1 1,-2 4-1,-2 1 0,0 0 1,-4 3-1,-1 1 0,-1 0 1,0 3 0,-3 0-1,-3 1 0,-11 25 0,-4-3 0,2-5 0,3-3 0,-1-2 0,2-7 0,2-2 0,9-4 0,1-3 0,3-7 0,2 0 0,2-4 0,2 1 0,2-4 0,2-2 0,2-3 0,4-3 0,5-3 0,1-3 0,7-3 0,0-2 0,1-1 0,1-1 0,-4 2 0,-1 0 0,-3 2 0,-3 3 1,-8 5-1,3 2 0,-5-1 0,2 3 1,-2-1-1,0 1 0,0-1 0,-2 0-1,-4 2 0,0 2-1</inkml:trace>
</inkml:ink>
</file>

<file path=ppt/ink/ink4.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3-12-31T05:55:44.619"/>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3359 5055 2,'31'-13'2,"4"2"-1,4-2 0,1 0 0,3 0-1</inkml:trace>
  <inkml:trace contextRef="#ctx0" brushRef="#br0" timeOffset="647">3942 6454 1,'31'-9'2,"4"-3"0,5-1 0,3-1 0,4-2-1,5-2 0,2 0 0,58-18 0,-5 2 0,-55 20-2</inkml:trace>
  <inkml:trace contextRef="#ctx0" brushRef="#br0" timeOffset="1301">4058 8555 1,'23'-4'2,"3"-2"0,8-2 0,3-2-1,4-3 1,5-3-1,57-20 0,-4-3 0,-49 18-1,6-3-1</inkml:trace>
  <inkml:trace contextRef="#ctx0" brushRef="#br0" timeOffset="11957">3214 1713 1,'-10'-5'2,"-3"-2"-1,1 1 0,-5 1 0,1-2 0,-1 0 0,-3 1 0,-3 0-1,-4 1 1,-2 1-1,-2-1 0,-4 3 0,-2-1 0,-5 2 0,-1 1 0,-1 3 1,-1-2-1,-3 4 0,-1 0 0,-3 0 1,0 2 0,-1 0-1,-3 1 0,-2 0 0,-2 2 0,0 1 0,0 1 0,-2-1 0,2 2 0,0 1 0,0-1 0,-2 0 0,2-1 0,0 2 0,-2 0 1,0 0-1,2 1 0,0 0 1,-2 0-1,4 2 0,-2-1 0,2 0 0,2 2 0,1 0 0,-1 1 0,0 0 0,2 0 0,0 0 0,1 2 0,3 0 0,-2 1 0,3 0 0,1 0 0,3 1 1,1 3-1,3-2 0,4 1 0,-1-1 0,3-1 0,2 2 0,2 0 0,4 0 1,2 0-1,1 1 0,3 1 0,-2-2 0,5 2 0,-1 1 0,2 0 0,1 1 0,1 0 0,3 2 0,0 2 0,-1-1 0,5 2 0,0 0 0,-1 1 1,1 0-1,2 1 0,0 0 0,2 0 0,-1 1 0,3 0 0,0 2 0,0-2 0,0 1 0,2 0-1,0 1 1,2 0 0,-2 2 0,4 1 0,-2 1 0,3 1 1,-3 0-1,2 0 0,0 2 1,0-1-1,0 3 0,4-2 0,-1 1 0,1-1 0,2 3 0,1 0 0,-1 1 0,0-1 0,3 1 0,-1 1 1,3-1-1,-1 1 0,1 1 0,-1 2 0,0-2 0,5 3 0,0-1 0,-3 1 0,5 2 0,2 0 0,-3 2 0,3 1 0,0-3 0,0 1 0,-1 0 0,3-1 2,-2 1-2,0-1 1,1 1-1,1 3 0,0-1 1,-2-1-1,0 2 0,-1-1 0,1 2 0,2-2 0,-2 0 0,1-1 0,1 0 0,0 2 0,0 0 0,-2 2 0,1 0 0,5 0 0,0-1 0,0 0 0,0 0 0,0-1 0,4 0 0,-2 0 0,2 2 0,-2-1 0,0-1 0,0-1 0,0-2 0,-2 0 0,2-1-1,0 0 2,-2-3-1,2 0 0,-2-2 0,0 0 0,0 2 0,0-2 0,0 1 1,0 0-1,0-1 0,29 53 1,-8-15-1,-5-10 0,-1-9 0,-24-38 0,1 3 0,2-1 0,1 3 0,1 2 0,2 0 0,2-1 0,-2 2 0,2 1 0,0 0 0,0-2 0,2 2 0,-2-2 0,2-1 0,0 1 0,-2-2 0,2-1 0,0-1 0,31 38 0,-6-13 0,-5-10 0,-3-3 0,-27-27 0,3 1 0,1 1 0,0-1 0,0 1 0,4 0 0,-2-2 0,2-2 0,0 0 0,0-1 0,0 0 0,-1 0 0,1-3 0,0-1 0,0 0 0,0-3 0,0 0 0,2-3 0,31 8 0,-6-5 0,-6-6 0,-25-5 0,1 0 0,1-1 0,2-2 0,2-3 0,0-1 0,2-1 0,0-2 0,1-2 0,3-1 0,-2-1 0,0-1 0,2-3 0,1 1 0,36-20 0,-4 4 0,-8 3 0,-6 1 0,-27 14 0,0 0 0,0-3 0,2 0 0,2-1 0,0-2 0,0 0 0,0-2 0,0 1 0,1-3 0,-3 0 0,2-2 0,-2 0 0,0-2 0,0-2 0,0 0 0,-2-3 0,27-36 0,-9 8 0,-3 7 0,-7 1 0,-2 4 0,-6 4 0,-2 0 0,-5 1 0,-3 0 0,0 0 0,-5 0 0,1 1 0,-9 22 0,0-5 0,-2-3 0,2-1 0,1-4 1,-3 0-1,0-2 0,0-2 1,-2 0 0,0-2-1,0-1-1,0-2 1,-2 0 0,2-2 0,-2-1 0,0-1 0,0-2 0,-2 1 0,0-1 1,-2-1-1,2 0 0,0 0 0,-2-53 1,-9 14-1,9 5 1,-4 7-1,4 3 0,-4 2 0,1 5 0,3 3 0,-6 2 0,6 2 0,-5 1 0,5 3 0,-4 0 0,0-1 0,0 1 0,3 0 0,-1 1 0,-4-1 0,4 1 0,-5 3 0,3 0 0,0 1 0,2 25 0,-1-2 0,-1-2 1,2-3-1,-2-2 0,-3-3 0,1-3 0,0-4 0,-3-1 0,3 0 0,-3-2 0,1-1 0,0 0 0,-1 0 0,1-1 0,-3 0 0,3 0 0,-3-1 0,1-1 0,0 1 0,-1 1 0,1 0 1,-1 0-1,1 2 0,-5 0 0,2 0 0,1 0 0,-3 3 0,1-3 0,-3 1 0,2-1 0,-1 2 0,1-3 0,-20-49 0,2 12 0,4 8 0,-1 8 0,5 6 0,15 33 0,0 0 0,-3-3 0,0-3 0,-1-2 0,-1-1 0,1-2 0,-3 1 0,2-2 0,-1 0 0,-1 1 0,-2 1 0,3-1 0,-1 1 0,0-1 0,-2 3 0,3-2 1,-1 0-1,-2 1 0,3 1 0,-5 0 0,4-1 0,-2 1 0,-1-2 0,1 1 0,-2 0-1,-25-39 1,9 13 0,-2 7 0,24 34 0,0-2 0,-3 0 0,-1-1 0,0 0 0,0-1 0,-1 0 0,-1 1 0,0 3 0,0-2 1,0 0-1,-2 2 0,3 0 0,-1 0 0,0-1 0,-2 3 0,0 1 0,2-2 0,-1 3 0,1 1 0,0 1 0,0 1-1,0 0 2,3 3-2,-3 1 1,-21-13 0,9 3-1,6 7-1</inkml:trace>
  <inkml:trace contextRef="#ctx0" brushRef="#br0" timeOffset="18786">1796 4962 1,'0'0'2,"0"0"0,0 0 0,0 0-1,0 0 0,0 0-1,0 0 1,0 0 0,0 0-1,0 0 1,0 0-1,0 0 1,0 0 0,0 0 0,0 0-1,0 0 0,0 0 0,0 0 1,0 0 0,0 0-1,0 0 1,0 0-1,0 0 0,0 0 0,0 0 1,0 5-1,0 5 0,2 3 0,0 0 0,-2 1 0,0 1 0,2 1 0,0 1 0,0 1 0,0 1 1,2-1-1,-2 2 0,2 1 0,-2 0 0,3 0 0,-1 1 0,0 0 0,-2 0 2,2 3-2,-2-1 0,2 2 0,0-1 0,0 3 0,1 0 1,-1 0-1,0 0 0,0 2 0,2-1 0,0 0 0,-1 1 0,1 2 0,-2-1 1,0 1-1,4 0 0,-2-1 0,3 2 0,-1 0 0,-2 0 0,0 1 0,1 0 0,1-1 0,-2 2 0,2-1 0,1 1 0,-3 1 0,2 0 0,0 0 0,1 0 0,-3 0 0,2 0 0,0 0 0,1-1 0,-1 1 0,0-1 0,3 2 0,-3-2 0,2 1 0,1 0 0,-3-1 0,2 1 0,0 1 0,-1-1 0,1-1 0,0 1 0,-1 0 0,1 0 0,-4-1 0,5 0 0,-3-1 0,-2-3 0,2 2-1,1-3 2,-3 0-2,0-1 1,0-1 0,0 0 0,3-1 0,-3 0 0,0-3 1,0 0-2,-2 2 1,3-3 0,-1 0 0,0-2 1,-2 1-1,0-2 0,3 0 0,-3-3 0,0 1 0,0 0 0,0 0 0,0-2 0,0 0 0,0 0 0,1-2 0,-1 1 0,-2-1 0,2-3 0,-2 2 0,2-1 0,-2-1 0,2 1 0,-2-3 0,3 2 0,-3-2 0,2 0 0,-2 1 0,2-1 0,-2 0 0,2-2 0,-2 0 0,0 0-1,0-1 0,0-3-2</inkml:trace>
  <inkml:trace contextRef="#ctx0" brushRef="#br0" timeOffset="19672">1804 7111 1,'0'0'2,"0"0"-1,0 0 1,2 0-1,0 0 0,2 1 0,0 1 0,2-1 0,1 3 0,-1 1 0,4-1 0,1 2 0,1 1-1,2 1 1,1 1-1,-1 2 0,3 0 0,2 1 0,-3 1 1,3 1 0,-3 0-1,5 1 1,-3 0-2,1 2 1,0 0 0,1-1 0,-1 0 0,2 1 1,-3 0-1,1 3 0,0-3 0,-1 1 0,1-1 0,-1-1 1,1 2-1,0-1 0,-5-3 0,3 1 2,-3-1-1,3-2 0,-5-2 0,0 1-2,-1-1 1,1 0 0,-1-1 0,-1-2 1,-2-1-1,0 1 0,1-3 1,-5 1-1,2 0 0,-2-2 0,0 1 1,-2-2-1,2-1 1,1 1 0,-1-2 0,-2 0 0,2-2-1,-2-3 1,2 0-1,2-4 1,1 0-1,-1-4 0,2-1 1,0-3-1,5-3 0,1 0 19,-1-3-21,1 0 0,1-3 13,1 1-8,3-3 7,-1-1-8,3-1 6,0-2-14,-1-2 0,5 0 1,0-1-2,0 1 1</inkml:trace>
  <inkml:trace contextRef="#ctx0" brushRef="#br0" timeOffset="31566">3406 9157 1,'-10'0'1,"-2"-2"1,-3-1 0,7 3 0,-2 1-1,-1 1 0,1-1 0,-5 1 0,-1 3 0,-3-1 0,1 1 0,-5 2-1,0 1 1,-4 1 0,-2 1 0,-2 0 0,-2 3 0,-2 0-1,-4 1 2,0 1-2,-3 1 0,-1 0 0,-1 2 1,1 0-1,2 2 1,-1 0-1,3 2 0,-2 1 1,1 1-1,3 1 0,0 0 0,0 2 1,1 3-1,1 0 0,2 1 0,0 1 0,2 0 0,2 2 0,0 0 0,2-1 0,2 3 0,3 1 0,1 2 0,0 2 0,3-1 0,3 1 0,1 1 0,1 0 0,3-2 0,2 1 0,2 0 0,1-1 0,1 1 0,4-1 0,2-2 0,3 1 0,-1 0 1,4-2 0,2 1-1,3 0 1,1-2 0,3-1-1,1-2 0,3 0 1,4-1-1,2-1 0,2-2 1,2-1 0,4-2-1,2-1 1,6-2-1,3-2 0,-1-1 0,5-2 0,2-1 0,2-1 0,-1-2 0,3-1 0,4-3-1,0-1 1,4-3 0,0-1 0,5-3 1,1-2-1,0-1 0,0-4 0,3-1 0,-1-3 0,1-2-1,1-3 1,3-4 0,-1-3 0,1-3 0,-3-3 7,0-2-7,1-4-1,-1 0 0,1-4 1,-1-2 6,1-2-1,-1 0 0,1-4-1,-3 0 7,-2-1-9,-2-3-6,-1 0-1,-3-1 15,-2 0-15,-2 0 0,-4 1 15,-3-1-2,-1 0-1,-2 0-1,-3-1-7,-3-2 7,-3 0-1,-2-3-7,-1 2-6,-5-2 14,-4-1-14,0 2 14,-5 1-14,-5-1 14,0 0-7,-3 3 7,-3 0-14,-5-1 14,-2 2-1,-4 0 7,-4 2-9,-4 2-7,0-1 7,-7 4-6,-1 1-7,-1 2 2,-5 0 13,-5 3 0,0 2-7,-4 1 7,-4 1-8,-2 3 14,-2 0-8,-1 0-7,-3 4 7,-5 1-7,-1 2 7,-5 3 6,0 0-14,-1 3 7,-3 2 6,-2 2-20,-4 2 2,0 3 0,-6 2 2,-1 1 20,-3 4-7,-2 1 5,-1 2-7,-1 2-1,-3 3-6,0 1 6,-1 3-6,-1 2 13,-4 1-1,-1 3-7,1 3-7,-2 3-5,-2 4 7,2 3-6,-6 2 8,0 6-7,-2 4 1,-2 4 0,0 3 1,-3 4-2,-1 4 2</inkml:trace>
  <inkml:trace contextRef="#ctx0" brushRef="#br0" timeOffset="39091">801 0 1,'-10'-1'1,"-1"1"0,-1 0 0,-1 0 0,-1 2 0,-3 0 0,3 1 0,-7 1 0,1 1 0,-3 2 0,-2 1 0,2 2 0,-4-1-1,0 3 1,-1 2-1,-1 0 0,0 3 0,0 2 1,0 0 0,0 2 0,0 1 0,2 2-1,0 0 0,4 1 0,1 1 0,-1 1 0,2 1 0,3-1 0,1 1 0,0-2 0,3 2 0,-1-1 0,1 0 0,4-1-1,-1 2 2,1-1-1,0 0 1,-3 1-1,5 0 0,0-1 0,1 3 1,-1-1-1,2 1 0,2 0 0,0 1 0,2 0 0,0 0 0,2 2 0,0-2 0,2 0 0,0 1 0,2-2 2,2 1-2,0 0 1,3-2-1,1 0 0,0 0 1,3-1-1,-1-2-1,3 2 2,1-2-1,1 1 0,1-2 1,3 2-1,0-1 0,1-2 0,1 0 1,4 0-1,0-2 0,2-1 0,2-2 0,4 0 0,2 0 0,-2-2 0,5-1 1,-1-3-1,0 0 1,3-3-1,-1-1 1,0 0-1,3-3 0,-3-2 0,3-1 0,1-1 0,-2-3 0,5-2 0,0 0 1,-1-3-1,-1-1 0,1-2 0,1-3 1,-3-3-1,1 0 0,-1-2 0,-1-2 0,-1-2 0,-2-2 0,1 0 0,-1-2 0,-2 0 0,1-2 0,-3-2 0,-2 0 0,0-1 0,0-2 0,-2 0 0,1-3 1,-5 0-1,-1-1 0,-3 0 0,0 0 0,-4-3 0,-1 3 0,-3-1 1,0 0 0,-3-1-2,-2 0 1,-1 1 1,-3 0-1,-2 0 0,-2-1 0,-2 0 0,-2 1 0,-2 0 0,0 0 0,-4 0 0,-2 0 0,0 4 0,-5-2 0,3 2 0,-5 3 0,1 1 7,-3 1-7,1 2-1,-1 2 0,-1 0 7,-3 1-7,2 4 0,-1-2 0,-3 3 0,0 0 0,0 1 0,1 2 0,-3 1 0,-2 0 7,2 0-7,0 3 0,-4 0 1,3 1-1,-1 2 0,-2-2 0,0 3 1,-2 2 6,0 0-7,0 2 0,2 0 7,-2 2-8,2 0 1,0 1 0,-2 0 0,4 1 0,0 1 0,-2 2 1,4-1 0,-2 2 6,3 0-1,-3-1-7,4 2 0,0-1 1,-2 1-1,3 1 1,-1 0 0,2 0 0,-2-1 7,3 1-1,-3 0-7,2 0 0,3 0 0,-3 0 0,2 1 7,-1-1-7,-1 0 1,2 0 0,1 2 0,-3-1 0,0 1 0,1-2-1,1 1 1,1 1-1,-3 0 1,2 0-1,3-2-1</inkml:trace>
  <inkml:trace contextRef="#ctx0" brushRef="#br0" timeOffset="41685">4564 8592 1,'-2'-2'2,"2"-1"-1,0 1 0,2 2 0,-2-1 0,-2 0 0,4-1 0,-2 2 0,-2 0 0,2 0 0,0 0 0,0 0 1,0 0-2,0 0 0,0 0 1,0 0-1,0 0 1,0 0 0,0 0-1,0 0 1,0 4 0,0-1-1,2 2 0,-2 0 0,5 1 2,-3-1-1,0 3-1,2 1 0,0-1 1,2 0-1,-2-1 0,0 0 1,3 0-1,-3-1 0,2-2 1,0 0-1,5-3 1,1-5 0,5-3 0,1-4 0,3-5-1,4-5 1,2-4-1,1-2 1,3-3 0,3-2-1,-1-3 0,2-4 1,0-1-1,0-4 0,4-2-1,-1 0 0,3-3-1,38-46-1</inkml:trace>
</inkml:ink>
</file>

<file path=ppt/ink/ink40.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3-12-31T06:31:56.071"/>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0 665 3,'-2'-2'3,"-1"1"-1,1-1 0,0 0 0,2 1-1,0-1 1,-2 0 0,4-2-1,2 1 1,1-4 0,3 0-1,0 0 0,17-10 0,2 1-1,2 1 1,2-3 0,4 3 0,9-1 0,1-1-1,3 1 1,-21 9 0,6-2-1,2-1 7,7 1-7,49-13-1,-4 1 7,0 3-7,0 1 7,-43 10-8,6-3 1,3 3 0,5-2 6,65-10-6,-5 0 6,-4 2-1,0-1 0,-2 2-7,-2 1 7,-3 1 0,-1 1 5,2-1-7,2 1-1,2 1 0,-2 0 0,-7 1 0,-1 1-6,-1-2 13,-3 0-7,3 3-1,-1 0 7,-7-2-7,0 2-7,-6 0 7,-2 2 0,-4 2 0,-2-4-6,-5 2 7,1 3 0,-2-2-6,-3-1 13,-8 3-7,-2 1 6,-4-2-7,-6 1 0,-4 2 0,-5 0 0,-1 0 0,-5-2 0,-4 2 0,-4 1 0,-4 1 0,-3-1-7,-5-2 7,-3 4-6,-1 1 0,-5-4 0,-2 5 0,-2-2 1,-2-1-1</inkml:trace>
</inkml:ink>
</file>

<file path=ppt/ink/ink41.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3-12-31T06:31:57.316"/>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0 1,'14'5'2,"1"0"0,3 1-1,1 0 0,2 0 0,26 8 0,1-4 0,-3 0 0,1 0 0,-1-1 0,7-3 0,-25-2-1,4 0 0,2-1 0,4 0 1,3 0 0,3 0 0,3 0 0,49 2-1,-2 0 0,-6-2 1,-42-2-1,5-1 0,2 1 1,4-1-1,1 1 0,3-1 0,69 1 0,-9 0 0,-64-1 0,4 0 0,2 0 0,2 0 0,4 1 0,0-1 0,3 1 0,71-1 0,-78 0 0,7 0 2,-1-1-2,0 1 0,5 0 0,-3 0 0,1 0 0,3 0 0,1 0 0,-1 0 1,3-1-1,0 0 1,1 0-1,-1 0 0,-3 0 0,1 0 0,0-1 0,1 0 0,1 0 0,-3 0 0,1 1 0,-5-1 0,1 1 0,-1 0 0,-4-1 0,3 0 1,-5 1-1,66-1 1,-18-1-1,-15 2 0,-51 0 0,-1 0 0,3-1-1,0 1 0,-1 0 0,1-1 0</inkml:trace>
</inkml:ink>
</file>

<file path=ppt/ink/ink42.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3-12-31T06:31:58.442"/>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0 290 2,'38'-5'1,"3"-1"0,0-1 0,7 0 0,0 0 0,5-2 0,3 2 0,6-1 0,-4-4 0,4 0 0,3 0 0,-3 0-1,2 2 0,2-1 1,0 1 0,3-2-1,3 0 0,5 2 0,-1 1 1,-1-2 0,-1 4 0,3-3-1,-3 2 0,1-2-1,1 3 1,5-1 1,-2 4-1,1-2-1,-1-1 2,-4 2-1,-1-2 0,-1 4 0,-1-2 0,-2 3 0,1 0 0,-3 0 0,2 1 0,-3 1 0,-5-1 0,-4 0-1,-7 1 1,-3-3 0,-5 2 0,-5 0 0,-5 1-1,-8 1 0</inkml:trace>
</inkml:ink>
</file>

<file path=ppt/ink/ink43.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3-12-31T06:31:59.677"/>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0 58 1,'0'0'2,"0"4"-1,2 0 0,7 2 1,-1 2-1,2-1 0,3 1 0,1 1 0,1-1 0,1-1 0,5 2-1,0-3 0,1 1 0,3 0 1,2-1 0,4 0-1,2-1 1,0 1 0,7-1-1,-3 0 0,4 1 0,-2-2 1,5 1-1,-1-1 1,1-1 0,1 2-1,1-1 0,-1 1 0,1-2 0,3 1 0,-1-2 0,4 2 0,-1-3 0,1 3 0,0 0 0,2-1 0,-3 2 0,3-2 0,0 0 0,0 0 0,-3 0 2,5-1-2,0 0 0,2 1 1,0-1-1,-2 3 0,0-1 0,-1-2 0,-1 3 0,2 0 0,-2-3 0,-3 2 0,1-2 1,0 2-1,-2-2 0,1 0 0,1 0 0,0-2-1,-1 2 1,1 0 1,-2 1-1,1-2 0,-3 1 0,2 0 0,-3-1 0,1-1 0,-1 1 0,1 0 0,-3 0 0,3 1 1,0-1-1,-3 1 0,3-1 0,-1-1 0,1 2 1,-3-4-1,3 2 0,-3-1 0,1 1 0,-3 0 0,3 0 0,-3-1 0,1 2 0,1-1 0,-1 0 0,-3-2 0,4-1 0,1 2 0,1-1 0,-1 2 0,2-4 0,-3 1 0,3 0 0,-3 1 0,3 1 0,-3-1 0,1-1 0,1 2 1,1-3-1,-1 2 0,1-1 0,4 0 0,-1-2 1,1 2-1,2 1 0,-2-2 0,1 1 0,-1-1 0,0 2 0,2-2 1,-3 2-1,1-1 0,2 1-1,0-2 1,-3 3 0,3-1 0,0 1 0,2-1 0,-3 1 0,3 0 0,-2 0 0,0-2 0,0 3 0,-1-3 0,-1 0 0,2 1 0,0 1 0,1 0 0,1 1 0,-2-3 0,2 2 0,2 1 0,0 0 0,-2 0 1,-1 0 0,1 0-1,0-2 0,2-1 0,-2 2 0,2 1 0,2 0 0,0-2 0,0 0 0,2 1 0,-2 0 1,2 0-1,-2 1 0,0 0 0,0 0 0,2 1 0,0-1 0,-2 1 0,2 0 0,2-1 0,0 2 0,0 0 0,0-1 0,0-1 0,3 0 0,-3 1 0,2 1 0,2-1 0,2-1 0,1 0 0,-1-1 0,3-1 0,-3 2 0,0 2 0,0-1 0,3 0 0,-1 0 0,1-1 0,3 0 0,-1 3 0,-1-2 0,1 0 0,-1-1 0,0 1 0,1 0 0,1 1 0,3-2 0,0 1 0,1-1 0,-1 0 1,-1 0-1,1 1 0,0-2 0,-1 1 0,1 0 0,-1-1 0,1-2 0,2 2 0,-5 0-1,1 0 1,-1-2 0,1 1 0,-3-2 0,1 2 0,-1-1 0,1 1 1,-1-3-1,3 2 1,-3-2 0,-2 0-1,3 1 0,-5 0 0,3-2 0,-1 1 0,-2 0 0,1 1 0,-3 0 0,2 0 0,-1-1 0,-5 2 7,2-1-7,-2 2 0,-2-1 0,-2 0 6,0 0-7,0 0-1,2 1 1,-2 0 0,0 1 0,-2-3 0,0 3 0,0 0 0,-2 0 1,-1-2 0,1 1-1,0-2 1,-2 1 0,-2-1 0,1 2-1,-1-2 1,-2-1 0,1 2 0,-1-1 0,-2-1-1,-1-1 1,-1 1 0,-1-1 0,-1 0 0,-1-1 0,-2 0 0,1 0 0,-1-1 0,0 1 0,-3 0-1,-1-1-1,2 0 0</inkml:trace>
</inkml:ink>
</file>

<file path=ppt/ink/ink5.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3-12-31T05:55:20.970"/>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97 463 2,'0'0'1,"0"0"1,0 0-1,-2 6 1,0 3-1,0 5 0,-2 4 0,0 4 0,-2 3 0,-1 6 0,1 3 0,-2 6 0,0 2 0,-1 1 0,1 1 0,2-1 0,0 0-1,-1-4 0,3-1 0,0-4 0,2 0 0,0-5 0,2-1-1,0-5 0</inkml:trace>
  <inkml:trace contextRef="#ctx0" brushRef="#br0" timeOffset="284">447 603 1,'-4'10'2,"0"3"-1,-2 0 1,2 3-1,-2 0 0,1 3 0,-1 1 0,0-1-1,2 1 1,0 1 0,0-1 0,2 0 0,-1-4 0,1 0-1,2-2 0,0-1 0,0-2 0,0 0 0,2-3 0,1-1 0,-1-2 0,2-4 0,0-4 0,2 0 0,2-4 0,-1-2 0,1-3 0,0-2 0,-2-2 0,1-3 0,-1 1 0,-4-3 0,2-1 0,-4-2 0,2 1 0,-2 1 0,-2-1 0,0 1 0,-2 1 0,-2 2 0,1 2 0,-1 1 0,-2 2 0,0 2 0,-1 2 0,-1 4 0,0 1 0,-1 3 0,1 3-1,0 4 1,-1 0 0,1 4-1,2-1 1,-1 2-1</inkml:trace>
  <inkml:trace contextRef="#ctx0" brushRef="#br0" timeOffset="674">808 448 2,'-8'4'2,"1"0"-1,-3 3 1,0 3-1,1 0 0,-1 4 0,2 2-1,-3 2 1,1 1 0,4 2 0,-2 0-1,3 0 0,3-1 0,0-1 1,2-2-1,2-1 0,3-1 1,1-2-1,2-2 0,2-3 0,3-4 0,-1-2 0,3-4 0,1-2 0,-1-3 0,1-1 0,-1-3 0,-1 0 0,-1-3 0,-1-2 0,-3 1 0,-3-3 0,-2 0-1,-4 0 1,0-1 0,-4 2 0,0-1 0,-3 3 0,-3 1 0,0 1 0,-1 2 0,-1 2 0,-1 0 0,1 4 0,-2 0 0,1 4-1,1 0 0,1 2 0</inkml:trace>
  <inkml:trace contextRef="#ctx0" brushRef="#br0" timeOffset="1112">1260 268 1,'-7'11'2,"1"4"-1,0 2 0,-2 3 0,1 1 1,-1 2-1,2 0 0,0-1-1,2-1 1,-1-1-1,1-3 0,2-2 1,2-1-1,0-1 0,4-2 1,3-3-1,1-1 0,4-4 0,3-3 0,3-1 0,1-4-1,2 0 2,-1-3-1,1-2 0,-4 0 0,1-2 0,-1-1 0,-3-2 0,-3 1 0,-1-1 0,-4-2 0,-4-1 1,-2-1-1,-6-1 1,0 0-1,-4 1 0,-5 2 0,-1 2 0,-3 1 0,0 4 0,-1 0 0,1 1 0,0 3 0,3 2-1,1-1 0</inkml:trace>
  <inkml:trace contextRef="#ctx0" brushRef="#br0" timeOffset="1450">1738 0 2,'-4'5'2,"-2"5"-1,-3 3 0,1 0 0,-2 4 1,2 4-1,-1 1 0,1 3 0,0 1 0,1 1 0,3-1 0,0-1-1,2-2 0,2 0 1,2-3 0,2-3-1,3-3 0,-1 0 1,6-3 0,1-4-1,1-4 0,3-3 0,1-2 0,-1-4 0,2-3 0,-3-2 0,3-3 0,-3-2 0,-1-3 0,-1 0 0,-3-3 0,-3-2 0,-2 1 0,-4-1 0,-2-2 0,-4 1 0,-4-1 0,-5 4 0,1 1 0,-5 4-1,-3 2 1,-5 4 0,-2 5-1,-4 4 0,-4 4 0</inkml:trace>
  <inkml:trace contextRef="#ctx0" brushRef="#br0" timeOffset="2099">721 925 1,'0'-2'2,"-4"1"0,4 0 0,-2 0-1,0 0 0,2 0 0,0 1 0,0 0 0,0 0 0,0 0 0,0 0-1,2 0 1,-2 3 0,0 3 0,2 3-1,0 3 1,-2 2 0,2 2-1,-2 4 1,0 2-1,0 1 0,-4 4 0,-4 2 0,-3 2 0,-1 1 0,-3 0-1,-3 3 0</inkml:trace>
</inkml:ink>
</file>

<file path=ppt/ink/ink6.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3-12-31T05:55:24.057"/>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523 502 2,'-2'-8'2,"-1"-3"-1,-1-1 0,2 0 0,0-1 0,-2-2 0,-2 1 0,0 0 0,-3 1 0,3 1 0,-2 1-1,-4-1 1,1 3 0,-3 2-1,-3 2 1,-1 3-1,-1 5 1,-6 4 0,0 5 0,-4 4-1,0 4 0,-2 4 1,0 3-1,0 3 0,0 2 0,2 3 0,3 1 0,-1-1 0,8-3 0,3 0 0,1-4 0,5-4 0,4-3 0,6-3 0,4-5 0,6-5 0,4-6 0,7-5 0,2-6 0,4-3 0,2-4-1,2-2 1,-2-3 0,2-1 0,-2 0 0,0-2 0,-3 2 0,-3 1 0,-2 3 0,-3 1 0,-1 2 0,-5 2 0,-1 3 1,1 1-1,-4 2 0,1 0 0,-3 2 0,0 0 0,-2 3 0,-2 4 0,0 4 0,-2 3 0,-2 4 0,0 5 0,0 3 0,-2 3 0,2 5 0,-4 5 0,4 2 0,-2 5 0,-1 4 0,1 2 0,2 2 0,-2 2 0,2 1 0,0 1 0,2-1 0,0-2 0,2-1 0,0-2-1</inkml:trace>
  <inkml:trace contextRef="#ctx0" brushRef="#br0" timeOffset="537">897 524 1,'-8'14'2,"-3"3"0,1 2-1,-3 3 1,3 1-1,-2 3 0,-1 2 0,3 1 0,2 4-1,-1 0 1,5 2 0,0-1 0,2-1-1,2-2 1,2-3 0,4-3 0,3-6-1,3-4 0,3-6 0,-1-8 0,5-6 0,1-7 0,1-4 0,0-2 0,-3-6 0,1-1 0,-1-4 0,-3-3 0,-5-4 0,1-2 0,-5-2 0,-2 2 0,0-1 0,-4 2 0,-2 4 0,0 4 0,-4 2 0,0 3 0,-5 5 0,1 4 0,-3 4 0,-1 5 0,0 3 0,-3 6 0,0 4 0,1 4 0,-3 4 0,3 4 0,-1 3-1,1 3 1,3 1-1,1 1 0</inkml:trace>
  <inkml:trace contextRef="#ctx0" brushRef="#br0" timeOffset="905">1236 750 1,'-2'0'2,"-2"1"-1,2 1 1,-2 1-1,-1 4 1,1 1 0,-2 3-1,0 3 0,-2 4 0,1 0 0,-1 7-1,0 2 0,0 3 0,-1 3 0,1 0 1,0 2 0,-1 0 0,3 0-1,-2-1-1,2-3 1</inkml:trace>
  <inkml:trace contextRef="#ctx0" brushRef="#br0" timeOffset="1144">1465 364 2,'-2'0'1,"-2"3"0,0 1 1,-2 3 0,2 3 0,-2 1-1,-1 4 0,-1 3 0,0 2 0,2 3 0,-1 1 0,-1 4-1,0 1 0,4 1 0,0-1 0,-1 1 0,1 0 0,4-2 0,0-1 0,2-3 0,5-1 1,-1-5-1,4-3 1,3-2-1,1-6 0,5-5 0,1-3 0,1-5 0,2-3 0,2-3-1,-3-1 0,-1-3 1,0-1 0,-3-3-1,-1-3 1,-3-3 0,-3 1 0,-5-2 0,0 1 0,-6 1 0,-2 0 0,-2 2 0,-2 2 0,-5 2 0,-1 3 0,-3 2 0,-1 2 0,-3 2 0,1 1 0,-1 2 0,0 1 0,1 1 1,1 0-1,5 1 0,-1-1 0,3 0 0,4-2 0,4-1 0,6-3 0,2-2 0,4-2 0,5 0 0,1-2-1,1 2 1,4 0 0,-1 1 0,1 0 0,0 2-1,1 1 1,-1 0 0,0 3-1,0 0 1,-5 2 0,1 2 0,-5-1 0,0 3 1,-3 2 0,1 2 0,-4 4-1,-2 2 1,0 5 0,-4 2-1,-4 5 0,0 2 0,-2 2 0,0 3 1,0 2 0,-1 1-1,-1 1 0,2 0 0,0-1 0,2 1 0,-1-5 0,5 0 0,0-4 0,3-2 0,1-1 0,2-4 0,4-5 0,3-2 0,-1-5 0,7-3 0,-3-4 0,3-3 0,1-2 0,-1-4 0,0-2 0,-3-1 0,1-4 0,-5-1 0,-2-2 0,-1-3 0,-5 0 0,-2 2 0,-2-2 0,-4 3 0,-2 1 0,-3 1 0,-1 2 0,-2 3 0,-3 0 0,1 2 0,-1 2 0,1 2 0,-1-2 0,3 3 0,1 2 0,1-2 0,2 2 0,4-2 0,0 0 2,6-3-2,2-2 0,4 0 0,2 1 0,5 1 0,-1-1 0,5 2 0,0 1 0,1 1 0,3 3 1,0 1-1,-1 0 0,1 4 0,-4 2 0,2 2-1,-3 3 1,-1 1-2,-1 2 2,-1 4 0,-1 1 2,-1 3-1,-3 3-1,-2 2 0,0 1 0,1 2 0,-3-2 0,2-2 0,0 0 1,3-2-1,-3-2 0,4-2 0,1-3 0,-1-3-1,3-2 2,1-3-1,3-4 0,0-2 0,1-3 1,-1-6-1,1-2 0,-1-2 0,0 0 0,-3-4 1,-1-2-1,-1-1 0,-3-2 0,-1-3 0,-4-2 0,-2-1 1,-4 1-1,-4 2 0,-2 0 0,-4 5 0,-5 2 0,-2 3 0,-5 5 0,-5 5 0,-2 5-1,-8 5-1</inkml:trace>
  <inkml:trace contextRef="#ctx0" brushRef="#br0" timeOffset="3292">51 1574 1,'0'0'2,"0"0"-1,0 0 1,0 0 0,2 0-1,2 0 1,5 0-1,1-2 0,2-2 0,5 0 0,4-2 0,1-2 0,7-4 0,4 0-1,5-3 1,5-2 0,7-3 1,8-3-2,6-4 1,6-1 0,4-2-1,5-5 1,10-2 0,6-3-1,6-2 0,3-1 1,5 0-1,5-1 0,4-1 0,0 1 0,2 1 0,-5-1 0,1 2 0,-2 0 0,-7 0 1,-1 2 0,-9 2-1,-6 2 0,-6 1 0,-9 2 0,-8 5 0,-6 3 0,-8 3 0,-8 2 0,-5 4 0,-6-2-1,-6 3-1</inkml:trace>
</inkml:ink>
</file>

<file path=ppt/ink/ink7.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3-12-31T05:55:38.530"/>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399 393 1,'5'-9'1,"1"-3"0,-2 1 1,0 0-1,0-3 0,-2 1 0,2-2 0,-2-1 0,-2-1-1,0 1 1,-2 0-1,-2-1 0,0 0 1,-2 1 0,0-1-1,0 3 0,-5-1 0,1 1 0,-3 1 1,1 1-1,-2 0 0,-1 2 0,1 0 1,-1 1-1,-1 1 0,-1 2 0,1 1 0,-1 3 1,1 1-1,-3 2 0,3 0 0,-3 4 1,2 2-1,1 2 0,-1 3 0,1 3 0,1 6 0,1 1 1,2 2-2,-1 2 2,3 1-1,2 0 0,-1 0 0,3-1 0,0-1 0,4-5 0,2 0 0,0-1 0,2-4 0,0-2 0,4-3 0,0-3 0,5-2 0,-3-5 0,2-4 0,5-3 0,-3-2 0,5-3 0,-3 0 0,1-2 0,-3 0 0,2 0 0,1 0 0,-3 0 0,-1 1 0,1 0 0,-2 2 0,1 1 1,-3 1-1,0 1 0,-2 2 0,1 0 0,-3 2 0,0-1 0,-2 0 0,2 3 0,0 2 0,0 2 1,0 3-1,3 4 0,-1 4 0,2 4 2,0 3-1,-1 5-1,-1 1 0,2 5 0,0 1 0,-2 3 0,1 2 0,1 2 0,0 0 1,0 5-2,1 0 1,-3 2 1,2 1-1,0-1 0,1 2 0,-1-2 0,2-2-1,1-2 1,-1-3-3,0-3 1</inkml:trace>
  <inkml:trace contextRef="#ctx0" brushRef="#br0" timeOffset="624">794 428 1,'-4'4'2,"0"3"-1,-1 4 1,1 2 0,-2 4-1,2 2 0,-2 3 0,2 2 0,0 3 0,-1 1-1,3 3 1,2 1 0,0 0 0,2 0-1,-2 1 0,5-2 1,1-3 0,-2-1-1,4-5 0,0-4 0,3-2 0,-1-7 0,5-6 0,-1-4 0,0-6 0,3-3 0,-1-7 0,-1 0 0,-3-5 0,-1-3 0,-3-1 0,-2-2 0,-4-3 0,-2 0 0,-2-3 0,-2 0 0,-4 2 0,-1 0 0,1 1 0,-2 2 0,0 1 0,-1 4 0,1 1 1,2 4-1,-1 0 0,3 4 0,-2 1 0,2 1 0,2 3 0,2-1-1,2 4 0,2-1 0,4 0 0,2 0 0,4-2 1,5 2-1,2 0 0,1 1 1</inkml:trace>
  <inkml:trace contextRef="#ctx0" brushRef="#br0" timeOffset="930">1180 190 2,'0'4'2,"0"2"0,0 3-1,0 4 1,-2 2 0,-2 2-1,0 4 0,-3 4 0,1 0 0,0 3-1,0 1 1,0 2 0,2 0 0,-1-1 0,3 1 0,2-2-1,0 0 0,0-2 0,5-4 0,-1-2 0,2-3 0,2-1 0,4-4 0,-1-5 0,3-5 0,1-3 0,1-4 2,1-6-1,1-1-1,-1-5 1,-1-1-1,1-3 0,-1-3 0,-3-2 0,-3 0-1,-2-3 2,-1 1-1,-5-1 0,0 0 0,-4 1 0,-2 2 0,-3 0 0,-1 2 0,-2 2 0,-3 3 0,1 1 0,0 3 0,-1 2 0,-1 0 0,1 1 0,1 2 0,2 1 0,1 1 0,1-1 0,2 0 0,4-2 0,2 1 0,4-1-1,2-2 1,2-1 0,3 1 0,3 1 0,1 0 0,1 3 0,1 2 0,-1 1 0,3 2 0,-1 3 0,-1 1 0,-1 4-1,1 1 1,-1 3 0,-3 4 0,-1 3 0,1 3 0,-3 3 0,-2 4 0,0 0 0,-3 2 0,-1 3 0,0-1 0,0 0 0,-2-2 0,2-1 0,0-3 0,3-2 1,-1-3-1,2-3 0,2-2 0,1-3 1,3-4-1,1-4 0,3-4 0,1-5 0,1-3 0,3-5 0,0-3 0,2-4 0,-5-3 0,3-1 0,-2-3 0,-3-5 0,-1-1 0,-5-1 0,-2 1 0,-1 0 0,-5 1 0,-4 2 0,-2 3 0,-4 2 0,-5 3 0,-1 3 0,-7 5 0,1 5 0,-5 3 0,-4 5 0,0 7 1,-2 2-2,0 6 0,1 4 1,-1 4-1,2 0-2</inkml:trace>
</inkml:ink>
</file>

<file path=ppt/ink/ink8.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3-12-31T05:55:40.842"/>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417 801 1,'2'-8'2,"0"-1"-1,-2-2 0,2 0 0,0-2 0,-2-1 0,0 0-1,-2-1 1,-2 0 0,0-2 0,-2 2 0,-1 0 0,-3 1-1,0 2 1,-3 2-1,-1 2 0,-5 2 1,1 4 0,-3 2-1,-2 3 1,-2 5-1,-1 3 1,-1 2-1,-2 3 0,0 1 0,2 3 0,4 1 0,0 0 1,3 1-1,3 2 0,3 0 0,6 0 0,1 1 0,7-2 0,4-2 0,7-1 0,1-3 0,9 0 0,2-2 0,4-2 0,1-2 0,6-2 0,-1-1 0,0-1 0,0 1 0,0-1 0,0 1 0,-2 1 0,-2 1 0,-4-1 0,-3 3 0,-1 0 0,-4 1 0,-3 1 0,-1 2 1,-5 2-1,-4 1 0,-4 0 0,-2 2 0,-4 1 2,-3 1-1,-5-4 0,-1 1 0,-3-2-1,-1-1 1,-4-3-1,1-2 0,-1-3 1,0-3 0,-2-3 0,3-1-1,1-7 0,2-3 0,3-5 0,1-7 1,3-4-1,8-7 0,4-4 0,4-3 0,6-3 0,5 0 0,5 0 0,3-1-1,2 1 1,4 1-1,0 3 1,2 1-1,0 3 0,0 4 0,-2 4 0,2 1-1</inkml:trace>
  <inkml:trace contextRef="#ctx0" brushRef="#br0" timeOffset="666">855 537 1,'0'0'2,"0"0"0,0 3-1,0 4 0,2 5 0,0 2 1,-2 5-1,5 2 1,-3 2-1,0 4 0,2 2 0,0 2-1,0 3 0,0 2 0,0 3 0,0 1 1,3 2 0,-3 1-1,0-2 1,2 0-1,0-1-1,1-3 0</inkml:trace>
  <inkml:trace contextRef="#ctx0" brushRef="#br0" timeOffset="1363">1298 624 2,'0'0'1,"0"0"1,0 0-1,-2 4 0,0 4 0,-3 1 0,-1 3 0,2 2 0,0 1 0,0 1 0,0 2 0,0 0-1,1 2 1,-1 0-1,4 1 1,0-2 0,2 0 0,0-1-1,1-3 0,1 0-1,2-3 2,0-2-1,4-2 0,3-3 0,-1-3 0,3-4 0,-1-1 0,3-6 0,-3 0 0,3-4 0,-1-1 0,1 0 0,-3-2 0,-1 0 0,-1-2 0,-2 1 0,-1-1 0,-3 0 0,-2 0 0,-4 1 0,0-1 0,-4 3 0,-2 0 1,-5 0-1,-1 2 0,0 3 0,-5 1 0,3 2 0,-5 2 0,0-1 0,3 2 0,-3 1 0,1 2 1,1-2-1,3 1 0,3 1 0,1-1 0,2-1 0,3-1 0,5-2 0,3-2 0,1-3 0,6 1 0,4-3 0,5-1 0,0-2 0,3 0 0,1 1 0,2 0 0,2 0 0,0 0 0,2 1 0,-5 2 0,3 1 0,-4 1 0,0 3 0,-2 1 0,-3 3 0,1 2 0,-5 3 0,-1 3 0,-1 1 0,-4 3 0,-2 1 0,-1 4 2,-3 4-1,0-1-1,-4 3 1,0 1-1,0 1 0,-1-1 0,1 1 0,0-1 0,2 0 0,0-2 0,2-3 0,0-1 0,5-2 0,-1-4 0,2 0 0,0-4 0,5-3 0,-1-5 0,3-1 1,-3-6-1,5 0 0,-1-4 0,-3-3 1,1 1-1,-2-2 0,-1-3 0,-3-2 0,0 1 0,-4 0 0,-1 1 0,-3 0 0,-3 0 0,-3 1 0,0 2 0,-2 2 0,-5 0 0,3 2 0,-4 2 0,1 0 0,-1 2 0,-1 0 0,5 2 0,0 2 0,1 0 0,1-1 0,2 2 0,2-1 0,2-1 0,4-1 0,4-1 0,2 1 0,3 0 0,1 1 0,2-1 0,5 2 0,0 2 0,-3-1 0,3 3 0,-1 2 0,1 1 0,0 1-1,-1 4 1,3 1 0,0 2 0,-3 2 0,-1 0 0,-1 3 0,1 4 0,-3-1-1,1 3 1,-1-1 1,1 0 0,-1-1-1,1-2 0,-1-1 0,3-4 0,-1-3 0,1-5 0,1 0 0,3-7 0,0-3 0,-1-3 0,5-4 0,-2-2 0,-2-2 0,1-2 0,-3-1 0,-1-2 0,-1-1 0,-5-2 0,1-1 0,-5-1 0,-2 0 0,-4 1 0,-2 1 0,-4 1 0,0 3 0,-6 2 0,-5 3 0,-1 3 0,-3 6 0,-4 3 0,-3 5 0,-5 6 0,-3 3-1,-3 6 0,0 4 0</inkml:trace>
  <inkml:trace contextRef="#ctx0" brushRef="#br0" timeOffset="2767">1294 1204 1,'0'13'2,"0"1"0,2 2-1,-2 3 0,2 2 0,-2 0 0,0 1-1,0 1 0</inkml:trace>
</inkml:ink>
</file>

<file path=ppt/ink/ink9.xml><?xml version="1.0" encoding="utf-8"?>
<inkml:ink xmlns:inkml="http://www.w3.org/2003/InkML">
  <inkml:definitions>
    <inkml:context xml:id="ctx0">
      <inkml:inkSource xml:id="inkSrc0">
        <inkml:traceFormat>
          <inkml:channel name="X" type="integer" max="16383" units="in"/>
          <inkml:channel name="Y" type="integer" max="16383" units="in"/>
          <inkml:channel name="F" type="integer" max="1023" units="dev"/>
        </inkml:traceFormat>
        <inkml:channelProperties>
          <inkml:channelProperty channel="X" name="resolution" value="999.99994" units="1/in"/>
          <inkml:channelProperty channel="Y" name="resolution" value="999.99994" units="1/in"/>
          <inkml:channelProperty channel="F" name="resolution" value="10E-6" units="1/dev"/>
        </inkml:channelProperties>
      </inkml:inkSource>
      <inkml:timestamp xml:id="ts0" timeString="2013-12-31T05:56:09.926"/>
    </inkml:context>
    <inkml:brush xml:id="br0">
      <inkml:brushProperty name="width" value="0.05292" units="cm"/>
      <inkml:brushProperty name="height" value="0.05292" units="cm"/>
      <inkml:brushProperty name="color" value="#FF0000"/>
      <inkml:brushProperty name="fitToCurve" value="1"/>
    </inkml:brush>
  </inkml:definitions>
  <inkml:trace contextRef="#ctx0" brushRef="#br0">169 25 1,'-4'-5'2,"-2"0"-1,0 0 1,2 1 0,-3 0-1,-1 3 0,2 0 0,-2 1 0,-1 2 0,-1 2 0,-2 4 0,1 3-1,3 2 0,-4 1 1,1 5 0,1 0-1,0 4 1,1-3-1,3 2 0,0 3 0,4-3 1,0 0 0,2 0-1,0-1 0,2-3 0,2-1 0,2-3 0,1-3 0,1-2 0,4-2 0,1-3 0,-1-5 0,0-3 0,3-3 0,-1-3 0,1-2 0,1-2 0,-3-1 0,1-1 0,-2-1 0,-1 0 0,-1 1 0,-2 0 2,1 2-2,-1 1 1,-2 3-1,0-1 1,-2 3-1,-1 0 0,-1 1 0,0 2 0,2 2 1,-2-1 0,-2 0 0,2 2 0,-2 0 0,2 4-1,-2 1 1,2 4-1,0 3 1,0 3-1,0 5 0,0 2 0,0 7 0,2 2 0,1 5 0,-1 3 0,0 4 0,0 4 0,0 5 0,2 2 0,-2 2 0,1 1 0,1 2 0,0-1-1,0-2 0,0-2 0,3-2-1,-1-2 1</inkml:trace>
  <inkml:trace contextRef="#ctx0" brushRef="#br0" timeOffset="521">489 414 2,'-4'16'2,"0"3"0,2 2 0,-2 2-1,2 3 0,0 3 0,4 0 0,0 1 0,0 0 0,4-1 0,0 0 0,3-3 0,1-3 0,0-3-1,5-4 0,-1-5 0,1-4 0,3-4 1,5-6-1,-5-6 0,1-4 0,0-2 0,-3-2 0,1-5 0,-3 0-1,-4-2 1,1 0 0,-5-1 0,-4-1 0,-4-1 0,-2 1 0,-4 0 0,-3 3 0,-1 1 0,-1 0 1,-1 3-1,0 3 1,-1 2-1,1 2 0,-3 3 2,3 3-2,-1 3 1,3 2-1,-1 1 0,1 4 0,2 1 0,-1 2 0,3 1-1,2 1 1,2 0-2,2-1 1,4-3 0,2 0 0</inkml:trace>
  <inkml:trace contextRef="#ctx0" brushRef="#br0" timeOffset="834">820 219 1,'-2'3'3,"2"-2"-1,0 2 0,-2 1 0,-1 3-1,1 1 1,0 3-1,0 3 1,0 3-1,2 1 0,-2 3 0,2 1 0,2 4 1,0-1-1,2 1 0,1 0-1,-1 3 1,2 0-1,0-2 0,2 0 0,3-4 0,-1-3 0,2-6 0,1-3 0,1-4 0,3-4 0,1-6 0,-1-4-1,-1-4 1,-1-2 0,-1-6 0,-1 0 0,-5-3 0,0-2 0,-2 1 0,-4-2 0,-4-2 0,-2 1 0,-2 1 0,-2 2 0,-3-1 0,1 5 0,-2 0 1,-1 3-1,-1 3 0,-1 0 0,1 5 0,0 4 0,-1 0 0,1 4-1,-1 5 1,-12 10-1,3 6 1,7 2-1,5 2-2,1 2 1</inkml:trace>
  <inkml:trace contextRef="#ctx0" brushRef="#br0" timeOffset="1581">1218 587 2,'-2'5'2,"0"-1"0,0 2 0,0 3 0,0 3 0,0 2-1,0 3 0,-2 3 0,2 0 0,-3 3 0,3 1 0,-2 1-1,2 0 0,0 3 1,-2-2-1,2 0 0,0 0-1,0-2 0</inkml:trace>
  <inkml:trace contextRef="#ctx0" brushRef="#br0" timeOffset="3568">250 189 1,'0'0'1,"0"0"0,0 0 0,0 0 0,0 0 0,0 0 0,0 0 0,0-1 0,0-1 0,2 0-1,-2 2 1,0 0 0,0 0 0,0-1 0,2 1 0,-2 0-1,0 1 0,2-1 1,-2 0-1,0 0 1,0 0-1,0 0 0,0-1 1,2 1-1,-2-1 0,0 1 1,0-1-1,0 1 1,2 0 1,-2 0-1,0 0-1,0-1 1,0-1 0,2-1 0,0-1-1,0-2 0,2 2 0,-2 1 0,1-1 0,1 0 0,-2-1 0,2 0 0,0 1 0,-2-2 0,2 1 0,-2 1 0,0-2 0,0-1 0,0-1 0,-2 0 0,3 2 0,-1-1 0,-2 2 0,2 1 0,0-1 0,-2-1 0,0-1 1,0 3 0,0-1 0,0 1 0,-2 1-1,2-1 0,0 1 0,-2-1 1,0 2-1,-1 0 1,1-2-1,2 2 0,-4 1 0,2-3 1,0 3-1,-2 1 0,0-2 0,0 3 1,-2 0-1,1 0 0,-1 3-1,0 1 1,-2 0-1,-3 2 0,1 1-1,-2-1-1,-1 0 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859298-0F0B-4A6F-800B-CD927E9021F3}" type="datetimeFigureOut">
              <a:rPr lang="en-US" smtClean="0"/>
              <a:pPr/>
              <a:t>3/28/2014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4C632E-8820-4DA2-B55F-E9E13AEAC47C}" type="slidenum">
              <a:rPr lang="en-US" smtClean="0"/>
              <a:pPr/>
              <a:t>‹#›</a:t>
            </a:fld>
            <a:endParaRPr lang="en-US"/>
          </a:p>
        </p:txBody>
      </p:sp>
    </p:spTree>
    <p:extLst>
      <p:ext uri="{BB962C8B-B14F-4D97-AF65-F5344CB8AC3E}">
        <p14:creationId xmlns:p14="http://schemas.microsoft.com/office/powerpoint/2010/main" val="2855181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6"/>
          <p:cNvSpPr>
            <a:spLocks noGrp="1" noChangeArrowheads="1"/>
          </p:cNvSpPr>
          <p:nvPr>
            <p:ph type="sldNum" sz="quarter"/>
          </p:nvPr>
        </p:nvSpPr>
        <p:spPr/>
        <p:txBody>
          <a:bodyPr/>
          <a:lstStyle>
            <a:lvl1pPr eaLnBrk="0">
              <a:spcBef>
                <a:spcPct val="30000"/>
              </a:spcBef>
              <a:tabLst>
                <a:tab pos="649628" algn="l"/>
                <a:tab pos="1299256" algn="l"/>
                <a:tab pos="1948884" algn="l"/>
                <a:tab pos="2598511" algn="l"/>
              </a:tabLst>
              <a:defRPr sz="1100">
                <a:solidFill>
                  <a:srgbClr val="000000"/>
                </a:solidFill>
                <a:latin typeface="Times New Roman" pitchFamily="16" charset="0"/>
              </a:defRPr>
            </a:lvl1pPr>
            <a:lvl2pPr marL="666723" indent="-256432" eaLnBrk="0">
              <a:spcBef>
                <a:spcPct val="30000"/>
              </a:spcBef>
              <a:tabLst>
                <a:tab pos="649628" algn="l"/>
                <a:tab pos="1299256" algn="l"/>
                <a:tab pos="1948884" algn="l"/>
                <a:tab pos="2598511" algn="l"/>
              </a:tabLst>
              <a:defRPr sz="1100">
                <a:solidFill>
                  <a:srgbClr val="000000"/>
                </a:solidFill>
                <a:latin typeface="Times New Roman" pitchFamily="16" charset="0"/>
              </a:defRPr>
            </a:lvl2pPr>
            <a:lvl3pPr marL="1025728" indent="-205146" eaLnBrk="0">
              <a:spcBef>
                <a:spcPct val="30000"/>
              </a:spcBef>
              <a:tabLst>
                <a:tab pos="649628" algn="l"/>
                <a:tab pos="1299256" algn="l"/>
                <a:tab pos="1948884" algn="l"/>
                <a:tab pos="2598511" algn="l"/>
              </a:tabLst>
              <a:defRPr sz="1100">
                <a:solidFill>
                  <a:srgbClr val="000000"/>
                </a:solidFill>
                <a:latin typeface="Times New Roman" pitchFamily="16" charset="0"/>
              </a:defRPr>
            </a:lvl3pPr>
            <a:lvl4pPr marL="1436019" indent="-205146" eaLnBrk="0">
              <a:spcBef>
                <a:spcPct val="30000"/>
              </a:spcBef>
              <a:tabLst>
                <a:tab pos="649628" algn="l"/>
                <a:tab pos="1299256" algn="l"/>
                <a:tab pos="1948884" algn="l"/>
                <a:tab pos="2598511" algn="l"/>
              </a:tabLst>
              <a:defRPr sz="1100">
                <a:solidFill>
                  <a:srgbClr val="000000"/>
                </a:solidFill>
                <a:latin typeface="Times New Roman" pitchFamily="16" charset="0"/>
              </a:defRPr>
            </a:lvl4pPr>
            <a:lvl5pPr marL="1846311" indent="-205146" eaLnBrk="0">
              <a:spcBef>
                <a:spcPct val="30000"/>
              </a:spcBef>
              <a:tabLst>
                <a:tab pos="649628" algn="l"/>
                <a:tab pos="1299256" algn="l"/>
                <a:tab pos="1948884" algn="l"/>
                <a:tab pos="2598511" algn="l"/>
              </a:tabLst>
              <a:defRPr sz="1100">
                <a:solidFill>
                  <a:srgbClr val="000000"/>
                </a:solidFill>
                <a:latin typeface="Times New Roman" pitchFamily="16" charset="0"/>
              </a:defRPr>
            </a:lvl5pPr>
            <a:lvl6pPr marL="2256602" indent="-205146" defTabSz="408867" eaLnBrk="0" fontAlgn="base" hangingPunct="0">
              <a:spcBef>
                <a:spcPct val="30000"/>
              </a:spcBef>
              <a:spcAft>
                <a:spcPct val="0"/>
              </a:spcAft>
              <a:buClr>
                <a:srgbClr val="000000"/>
              </a:buClr>
              <a:buSzPct val="100000"/>
              <a:buFont typeface="Times New Roman" pitchFamily="16" charset="0"/>
              <a:tabLst>
                <a:tab pos="649628" algn="l"/>
                <a:tab pos="1299256" algn="l"/>
                <a:tab pos="1948884" algn="l"/>
                <a:tab pos="2598511" algn="l"/>
              </a:tabLst>
              <a:defRPr sz="1100">
                <a:solidFill>
                  <a:srgbClr val="000000"/>
                </a:solidFill>
                <a:latin typeface="Times New Roman" pitchFamily="16" charset="0"/>
              </a:defRPr>
            </a:lvl6pPr>
            <a:lvl7pPr marL="2666893" indent="-205146" defTabSz="408867" eaLnBrk="0" fontAlgn="base" hangingPunct="0">
              <a:spcBef>
                <a:spcPct val="30000"/>
              </a:spcBef>
              <a:spcAft>
                <a:spcPct val="0"/>
              </a:spcAft>
              <a:buClr>
                <a:srgbClr val="000000"/>
              </a:buClr>
              <a:buSzPct val="100000"/>
              <a:buFont typeface="Times New Roman" pitchFamily="16" charset="0"/>
              <a:tabLst>
                <a:tab pos="649628" algn="l"/>
                <a:tab pos="1299256" algn="l"/>
                <a:tab pos="1948884" algn="l"/>
                <a:tab pos="2598511" algn="l"/>
              </a:tabLst>
              <a:defRPr sz="1100">
                <a:solidFill>
                  <a:srgbClr val="000000"/>
                </a:solidFill>
                <a:latin typeface="Times New Roman" pitchFamily="16" charset="0"/>
              </a:defRPr>
            </a:lvl7pPr>
            <a:lvl8pPr marL="3077185" indent="-205146" defTabSz="408867" eaLnBrk="0" fontAlgn="base" hangingPunct="0">
              <a:spcBef>
                <a:spcPct val="30000"/>
              </a:spcBef>
              <a:spcAft>
                <a:spcPct val="0"/>
              </a:spcAft>
              <a:buClr>
                <a:srgbClr val="000000"/>
              </a:buClr>
              <a:buSzPct val="100000"/>
              <a:buFont typeface="Times New Roman" pitchFamily="16" charset="0"/>
              <a:tabLst>
                <a:tab pos="649628" algn="l"/>
                <a:tab pos="1299256" algn="l"/>
                <a:tab pos="1948884" algn="l"/>
                <a:tab pos="2598511" algn="l"/>
              </a:tabLst>
              <a:defRPr sz="1100">
                <a:solidFill>
                  <a:srgbClr val="000000"/>
                </a:solidFill>
                <a:latin typeface="Times New Roman" pitchFamily="16" charset="0"/>
              </a:defRPr>
            </a:lvl8pPr>
            <a:lvl9pPr marL="3487476" indent="-205146" defTabSz="408867" eaLnBrk="0" fontAlgn="base" hangingPunct="0">
              <a:spcBef>
                <a:spcPct val="30000"/>
              </a:spcBef>
              <a:spcAft>
                <a:spcPct val="0"/>
              </a:spcAft>
              <a:buClr>
                <a:srgbClr val="000000"/>
              </a:buClr>
              <a:buSzPct val="100000"/>
              <a:buFont typeface="Times New Roman" pitchFamily="16" charset="0"/>
              <a:tabLst>
                <a:tab pos="649628" algn="l"/>
                <a:tab pos="1299256" algn="l"/>
                <a:tab pos="1948884" algn="l"/>
                <a:tab pos="2598511" algn="l"/>
              </a:tabLst>
              <a:defRPr sz="1100">
                <a:solidFill>
                  <a:srgbClr val="000000"/>
                </a:solidFill>
                <a:latin typeface="Times New Roman" pitchFamily="16" charset="0"/>
              </a:defRPr>
            </a:lvl9pPr>
          </a:lstStyle>
          <a:p>
            <a:pPr defTabSz="408867" eaLnBrk="1">
              <a:spcBef>
                <a:spcPct val="0"/>
              </a:spcBef>
              <a:defRPr/>
            </a:pPr>
            <a:fld id="{96B33065-13F8-4187-8053-F210AA19BE67}" type="slidenum">
              <a:rPr lang="en-US" altLang="en-US" sz="1300">
                <a:solidFill>
                  <a:srgbClr val="FFFFFF"/>
                </a:solidFill>
              </a:rPr>
              <a:pPr defTabSz="408867" eaLnBrk="1">
                <a:spcBef>
                  <a:spcPct val="0"/>
                </a:spcBef>
                <a:defRPr/>
              </a:pPr>
              <a:t>3</a:t>
            </a:fld>
            <a:endParaRPr lang="en-US" altLang="en-US" sz="1300">
              <a:solidFill>
                <a:srgbClr val="FFFFFF"/>
              </a:solidFill>
            </a:endParaRPr>
          </a:p>
        </p:txBody>
      </p:sp>
      <p:sp>
        <p:nvSpPr>
          <p:cNvPr id="34819" name="Rectangle 1"/>
          <p:cNvSpPr>
            <a:spLocks noGrp="1" noRot="1" noChangeAspect="1" noChangeArrowheads="1" noTextEdit="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20" name="Rectangle 2"/>
          <p:cNvSpPr>
            <a:spLocks noGrp="1" noChangeArrowheads="1"/>
          </p:cNvSpPr>
          <p:nvPr>
            <p:ph type="body" idx="1"/>
          </p:nvPr>
        </p:nvSpPr>
        <p:spPr>
          <a:xfrm>
            <a:off x="686360" y="4342535"/>
            <a:ext cx="5486681" cy="4114511"/>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6"/>
          <p:cNvSpPr>
            <a:spLocks noGrp="1" noChangeArrowheads="1"/>
          </p:cNvSpPr>
          <p:nvPr>
            <p:ph type="sldNum" sz="quarter"/>
          </p:nvPr>
        </p:nvSpPr>
        <p:spPr/>
        <p:txBody>
          <a:bodyPr/>
          <a:lstStyle>
            <a:lvl1pPr eaLnBrk="0">
              <a:spcBef>
                <a:spcPct val="30000"/>
              </a:spcBef>
              <a:tabLst>
                <a:tab pos="649628" algn="l"/>
                <a:tab pos="1299256" algn="l"/>
                <a:tab pos="1948884" algn="l"/>
                <a:tab pos="2598511" algn="l"/>
              </a:tabLst>
              <a:defRPr sz="1100">
                <a:solidFill>
                  <a:srgbClr val="000000"/>
                </a:solidFill>
                <a:latin typeface="Times New Roman" pitchFamily="16" charset="0"/>
              </a:defRPr>
            </a:lvl1pPr>
            <a:lvl2pPr marL="666723" indent="-256432" eaLnBrk="0">
              <a:spcBef>
                <a:spcPct val="30000"/>
              </a:spcBef>
              <a:tabLst>
                <a:tab pos="649628" algn="l"/>
                <a:tab pos="1299256" algn="l"/>
                <a:tab pos="1948884" algn="l"/>
                <a:tab pos="2598511" algn="l"/>
              </a:tabLst>
              <a:defRPr sz="1100">
                <a:solidFill>
                  <a:srgbClr val="000000"/>
                </a:solidFill>
                <a:latin typeface="Times New Roman" pitchFamily="16" charset="0"/>
              </a:defRPr>
            </a:lvl2pPr>
            <a:lvl3pPr marL="1025728" indent="-205146" eaLnBrk="0">
              <a:spcBef>
                <a:spcPct val="30000"/>
              </a:spcBef>
              <a:tabLst>
                <a:tab pos="649628" algn="l"/>
                <a:tab pos="1299256" algn="l"/>
                <a:tab pos="1948884" algn="l"/>
                <a:tab pos="2598511" algn="l"/>
              </a:tabLst>
              <a:defRPr sz="1100">
                <a:solidFill>
                  <a:srgbClr val="000000"/>
                </a:solidFill>
                <a:latin typeface="Times New Roman" pitchFamily="16" charset="0"/>
              </a:defRPr>
            </a:lvl3pPr>
            <a:lvl4pPr marL="1436019" indent="-205146" eaLnBrk="0">
              <a:spcBef>
                <a:spcPct val="30000"/>
              </a:spcBef>
              <a:tabLst>
                <a:tab pos="649628" algn="l"/>
                <a:tab pos="1299256" algn="l"/>
                <a:tab pos="1948884" algn="l"/>
                <a:tab pos="2598511" algn="l"/>
              </a:tabLst>
              <a:defRPr sz="1100">
                <a:solidFill>
                  <a:srgbClr val="000000"/>
                </a:solidFill>
                <a:latin typeface="Times New Roman" pitchFamily="16" charset="0"/>
              </a:defRPr>
            </a:lvl4pPr>
            <a:lvl5pPr marL="1846311" indent="-205146" eaLnBrk="0">
              <a:spcBef>
                <a:spcPct val="30000"/>
              </a:spcBef>
              <a:tabLst>
                <a:tab pos="649628" algn="l"/>
                <a:tab pos="1299256" algn="l"/>
                <a:tab pos="1948884" algn="l"/>
                <a:tab pos="2598511" algn="l"/>
              </a:tabLst>
              <a:defRPr sz="1100">
                <a:solidFill>
                  <a:srgbClr val="000000"/>
                </a:solidFill>
                <a:latin typeface="Times New Roman" pitchFamily="16" charset="0"/>
              </a:defRPr>
            </a:lvl5pPr>
            <a:lvl6pPr marL="2256602" indent="-205146" defTabSz="408867" eaLnBrk="0" fontAlgn="base" hangingPunct="0">
              <a:spcBef>
                <a:spcPct val="30000"/>
              </a:spcBef>
              <a:spcAft>
                <a:spcPct val="0"/>
              </a:spcAft>
              <a:buClr>
                <a:srgbClr val="000000"/>
              </a:buClr>
              <a:buSzPct val="100000"/>
              <a:buFont typeface="Times New Roman" pitchFamily="16" charset="0"/>
              <a:tabLst>
                <a:tab pos="649628" algn="l"/>
                <a:tab pos="1299256" algn="l"/>
                <a:tab pos="1948884" algn="l"/>
                <a:tab pos="2598511" algn="l"/>
              </a:tabLst>
              <a:defRPr sz="1100">
                <a:solidFill>
                  <a:srgbClr val="000000"/>
                </a:solidFill>
                <a:latin typeface="Times New Roman" pitchFamily="16" charset="0"/>
              </a:defRPr>
            </a:lvl6pPr>
            <a:lvl7pPr marL="2666893" indent="-205146" defTabSz="408867" eaLnBrk="0" fontAlgn="base" hangingPunct="0">
              <a:spcBef>
                <a:spcPct val="30000"/>
              </a:spcBef>
              <a:spcAft>
                <a:spcPct val="0"/>
              </a:spcAft>
              <a:buClr>
                <a:srgbClr val="000000"/>
              </a:buClr>
              <a:buSzPct val="100000"/>
              <a:buFont typeface="Times New Roman" pitchFamily="16" charset="0"/>
              <a:tabLst>
                <a:tab pos="649628" algn="l"/>
                <a:tab pos="1299256" algn="l"/>
                <a:tab pos="1948884" algn="l"/>
                <a:tab pos="2598511" algn="l"/>
              </a:tabLst>
              <a:defRPr sz="1100">
                <a:solidFill>
                  <a:srgbClr val="000000"/>
                </a:solidFill>
                <a:latin typeface="Times New Roman" pitchFamily="16" charset="0"/>
              </a:defRPr>
            </a:lvl7pPr>
            <a:lvl8pPr marL="3077185" indent="-205146" defTabSz="408867" eaLnBrk="0" fontAlgn="base" hangingPunct="0">
              <a:spcBef>
                <a:spcPct val="30000"/>
              </a:spcBef>
              <a:spcAft>
                <a:spcPct val="0"/>
              </a:spcAft>
              <a:buClr>
                <a:srgbClr val="000000"/>
              </a:buClr>
              <a:buSzPct val="100000"/>
              <a:buFont typeface="Times New Roman" pitchFamily="16" charset="0"/>
              <a:tabLst>
                <a:tab pos="649628" algn="l"/>
                <a:tab pos="1299256" algn="l"/>
                <a:tab pos="1948884" algn="l"/>
                <a:tab pos="2598511" algn="l"/>
              </a:tabLst>
              <a:defRPr sz="1100">
                <a:solidFill>
                  <a:srgbClr val="000000"/>
                </a:solidFill>
                <a:latin typeface="Times New Roman" pitchFamily="16" charset="0"/>
              </a:defRPr>
            </a:lvl8pPr>
            <a:lvl9pPr marL="3487476" indent="-205146" defTabSz="408867" eaLnBrk="0" fontAlgn="base" hangingPunct="0">
              <a:spcBef>
                <a:spcPct val="30000"/>
              </a:spcBef>
              <a:spcAft>
                <a:spcPct val="0"/>
              </a:spcAft>
              <a:buClr>
                <a:srgbClr val="000000"/>
              </a:buClr>
              <a:buSzPct val="100000"/>
              <a:buFont typeface="Times New Roman" pitchFamily="16" charset="0"/>
              <a:tabLst>
                <a:tab pos="649628" algn="l"/>
                <a:tab pos="1299256" algn="l"/>
                <a:tab pos="1948884" algn="l"/>
                <a:tab pos="2598511" algn="l"/>
              </a:tabLst>
              <a:defRPr sz="1100">
                <a:solidFill>
                  <a:srgbClr val="000000"/>
                </a:solidFill>
                <a:latin typeface="Times New Roman" pitchFamily="16" charset="0"/>
              </a:defRPr>
            </a:lvl9pPr>
          </a:lstStyle>
          <a:p>
            <a:pPr defTabSz="408867" eaLnBrk="1">
              <a:spcBef>
                <a:spcPct val="0"/>
              </a:spcBef>
              <a:defRPr/>
            </a:pPr>
            <a:fld id="{B8E32594-A023-41FE-9A3B-C32BB89E1F4E}" type="slidenum">
              <a:rPr lang="en-US" altLang="en-US" sz="1300">
                <a:solidFill>
                  <a:srgbClr val="FFFFFF"/>
                </a:solidFill>
              </a:rPr>
              <a:pPr defTabSz="408867" eaLnBrk="1">
                <a:spcBef>
                  <a:spcPct val="0"/>
                </a:spcBef>
                <a:defRPr/>
              </a:pPr>
              <a:t>4</a:t>
            </a:fld>
            <a:endParaRPr lang="en-US" altLang="en-US" sz="1300">
              <a:solidFill>
                <a:srgbClr val="FFFFFF"/>
              </a:solidFill>
            </a:endParaRPr>
          </a:p>
        </p:txBody>
      </p:sp>
      <p:sp>
        <p:nvSpPr>
          <p:cNvPr id="35843" name="Rectangle 1"/>
          <p:cNvSpPr>
            <a:spLocks noGrp="1" noRot="1" noChangeAspect="1" noChangeArrowheads="1" noTextEdit="1"/>
          </p:cNvSpPr>
          <p:nvPr>
            <p:ph type="sldImg"/>
          </p:nvPr>
        </p:nvSpPr>
        <p:spPr>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5844" name="Rectangle 2"/>
          <p:cNvSpPr>
            <a:spLocks noGrp="1" noChangeArrowheads="1"/>
          </p:cNvSpPr>
          <p:nvPr>
            <p:ph type="body" idx="1"/>
          </p:nvPr>
        </p:nvSpPr>
        <p:spPr>
          <a:xfrm>
            <a:off x="686360" y="4342535"/>
            <a:ext cx="5486681" cy="4114511"/>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8"/>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Lst>
        </p:spPr>
        <p:txBody>
          <a:bodyPr wrap="square" numCol="1" anchorCtr="0" compatLnSpc="1">
            <a:prstTxWarp prst="textNoShape">
              <a:avLst/>
            </a:prstTxWarp>
          </a:bodyPr>
          <a:lstStyle>
            <a:lvl1pPr eaLnBrk="0" hangingPunct="0">
              <a:tabLst>
                <a:tab pos="649288" algn="l"/>
                <a:tab pos="1298575" algn="l"/>
                <a:tab pos="1947863" algn="l"/>
                <a:tab pos="2597150" algn="l"/>
              </a:tabLst>
              <a:defRPr>
                <a:solidFill>
                  <a:schemeClr val="tx1"/>
                </a:solidFill>
                <a:latin typeface="Arial" charset="0"/>
                <a:cs typeface="Arial" charset="0"/>
              </a:defRPr>
            </a:lvl1pPr>
            <a:lvl2pPr marL="742950" indent="-285750" eaLnBrk="0" hangingPunct="0">
              <a:tabLst>
                <a:tab pos="649288" algn="l"/>
                <a:tab pos="1298575" algn="l"/>
                <a:tab pos="1947863" algn="l"/>
                <a:tab pos="2597150" algn="l"/>
              </a:tabLst>
              <a:defRPr>
                <a:solidFill>
                  <a:schemeClr val="tx1"/>
                </a:solidFill>
                <a:latin typeface="Arial" charset="0"/>
                <a:cs typeface="Arial" charset="0"/>
              </a:defRPr>
            </a:lvl2pPr>
            <a:lvl3pPr marL="1143000" indent="-228600" eaLnBrk="0" hangingPunct="0">
              <a:tabLst>
                <a:tab pos="649288" algn="l"/>
                <a:tab pos="1298575" algn="l"/>
                <a:tab pos="1947863" algn="l"/>
                <a:tab pos="2597150" algn="l"/>
              </a:tabLst>
              <a:defRPr>
                <a:solidFill>
                  <a:schemeClr val="tx1"/>
                </a:solidFill>
                <a:latin typeface="Arial" charset="0"/>
                <a:cs typeface="Arial" charset="0"/>
              </a:defRPr>
            </a:lvl3pPr>
            <a:lvl4pPr marL="1600200" indent="-228600" eaLnBrk="0" hangingPunct="0">
              <a:tabLst>
                <a:tab pos="649288" algn="l"/>
                <a:tab pos="1298575" algn="l"/>
                <a:tab pos="1947863" algn="l"/>
                <a:tab pos="2597150" algn="l"/>
              </a:tabLst>
              <a:defRPr>
                <a:solidFill>
                  <a:schemeClr val="tx1"/>
                </a:solidFill>
                <a:latin typeface="Arial" charset="0"/>
                <a:cs typeface="Arial" charset="0"/>
              </a:defRPr>
            </a:lvl4pPr>
            <a:lvl5pPr marL="2057400" indent="-228600" eaLnBrk="0" hangingPunct="0">
              <a:tabLst>
                <a:tab pos="649288" algn="l"/>
                <a:tab pos="1298575" algn="l"/>
                <a:tab pos="1947863" algn="l"/>
                <a:tab pos="2597150" algn="l"/>
              </a:tabLst>
              <a:defRPr>
                <a:solidFill>
                  <a:schemeClr val="tx1"/>
                </a:solidFill>
                <a:latin typeface="Arial" charset="0"/>
                <a:cs typeface="Arial" charset="0"/>
              </a:defRPr>
            </a:lvl5pPr>
            <a:lvl6pPr marL="2514600" indent="-228600" eaLnBrk="0" fontAlgn="base" hangingPunct="0">
              <a:spcBef>
                <a:spcPct val="0"/>
              </a:spcBef>
              <a:spcAft>
                <a:spcPct val="0"/>
              </a:spcAft>
              <a:tabLst>
                <a:tab pos="649288" algn="l"/>
                <a:tab pos="1298575" algn="l"/>
                <a:tab pos="1947863" algn="l"/>
                <a:tab pos="2597150" algn="l"/>
              </a:tabLst>
              <a:defRPr>
                <a:solidFill>
                  <a:schemeClr val="tx1"/>
                </a:solidFill>
                <a:latin typeface="Arial" charset="0"/>
                <a:cs typeface="Arial" charset="0"/>
              </a:defRPr>
            </a:lvl6pPr>
            <a:lvl7pPr marL="2971800" indent="-228600" eaLnBrk="0" fontAlgn="base" hangingPunct="0">
              <a:spcBef>
                <a:spcPct val="0"/>
              </a:spcBef>
              <a:spcAft>
                <a:spcPct val="0"/>
              </a:spcAft>
              <a:tabLst>
                <a:tab pos="649288" algn="l"/>
                <a:tab pos="1298575" algn="l"/>
                <a:tab pos="1947863" algn="l"/>
                <a:tab pos="2597150" algn="l"/>
              </a:tabLst>
              <a:defRPr>
                <a:solidFill>
                  <a:schemeClr val="tx1"/>
                </a:solidFill>
                <a:latin typeface="Arial" charset="0"/>
                <a:cs typeface="Arial" charset="0"/>
              </a:defRPr>
            </a:lvl7pPr>
            <a:lvl8pPr marL="3429000" indent="-228600" eaLnBrk="0" fontAlgn="base" hangingPunct="0">
              <a:spcBef>
                <a:spcPct val="0"/>
              </a:spcBef>
              <a:spcAft>
                <a:spcPct val="0"/>
              </a:spcAft>
              <a:tabLst>
                <a:tab pos="649288" algn="l"/>
                <a:tab pos="1298575" algn="l"/>
                <a:tab pos="1947863" algn="l"/>
                <a:tab pos="2597150" algn="l"/>
              </a:tabLst>
              <a:defRPr>
                <a:solidFill>
                  <a:schemeClr val="tx1"/>
                </a:solidFill>
                <a:latin typeface="Arial" charset="0"/>
                <a:cs typeface="Arial" charset="0"/>
              </a:defRPr>
            </a:lvl8pPr>
            <a:lvl9pPr marL="3886200" indent="-228600" eaLnBrk="0" fontAlgn="base" hangingPunct="0">
              <a:spcBef>
                <a:spcPct val="0"/>
              </a:spcBef>
              <a:spcAft>
                <a:spcPct val="0"/>
              </a:spcAft>
              <a:tabLst>
                <a:tab pos="649288" algn="l"/>
                <a:tab pos="1298575" algn="l"/>
                <a:tab pos="1947863" algn="l"/>
                <a:tab pos="2597150" algn="l"/>
              </a:tabLst>
              <a:defRPr>
                <a:solidFill>
                  <a:schemeClr val="tx1"/>
                </a:solidFill>
                <a:latin typeface="Arial" charset="0"/>
                <a:cs typeface="Arial" charset="0"/>
              </a:defRPr>
            </a:lvl9pPr>
          </a:lstStyle>
          <a:p>
            <a:pPr eaLnBrk="1" hangingPunct="1"/>
            <a:fld id="{1FD8A6B6-A65C-4CCA-A3A3-047408C389EE}" type="slidenum">
              <a:rPr lang="en-US" altLang="en-US" smtClean="0">
                <a:solidFill>
                  <a:srgbClr val="FFFFFF"/>
                </a:solidFill>
                <a:latin typeface="Times New Roman" pitchFamily="16" charset="0"/>
                <a:ea typeface="ＭＳ Ｐゴシック" charset="-128"/>
              </a:rPr>
              <a:pPr eaLnBrk="1" hangingPunct="1"/>
              <a:t>5</a:t>
            </a:fld>
            <a:endParaRPr lang="en-US" altLang="en-US" smtClean="0">
              <a:solidFill>
                <a:srgbClr val="FFFFFF"/>
              </a:solidFill>
              <a:latin typeface="Times New Roman" pitchFamily="16" charset="0"/>
              <a:ea typeface="ＭＳ Ｐゴシック" charset="-128"/>
            </a:endParaRPr>
          </a:p>
        </p:txBody>
      </p:sp>
      <p:sp>
        <p:nvSpPr>
          <p:cNvPr id="34819" name="Rectangle 1"/>
          <p:cNvSpPr>
            <a:spLocks noGrp="1" noRot="1" noChangeAspect="1" noChangeArrowheads="1" noTextEdit="1"/>
          </p:cNvSpPr>
          <p:nvPr>
            <p:ph type="sldImg"/>
          </p:nvPr>
        </p:nvSpPr>
        <p:spPr bwMode="auto">
          <a:xfrm>
            <a:off x="1143000" y="693738"/>
            <a:ext cx="4572000" cy="34290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20" name="Rectangle 2"/>
          <p:cNvSpPr>
            <a:spLocks noGrp="1" noChangeArrowheads="1"/>
          </p:cNvSpPr>
          <p:nvPr>
            <p:ph type="body" idx="1"/>
          </p:nvPr>
        </p:nvSpPr>
        <p:spPr bwMode="auto">
          <a:xfrm>
            <a:off x="685800" y="4341813"/>
            <a:ext cx="5487988"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en-US" altLang="en-US" smtClean="0">
              <a:latin typeface="Times New Roman" pitchFamily="16"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840F9DA-DBBA-43DA-96B9-A7374453A500}" type="slidenum">
              <a:rPr lang="en-US" altLang="en-US"/>
              <a:pPr eaLnBrk="1" hangingPunct="1"/>
              <a:t>16</a:t>
            </a:fld>
            <a:endParaRPr lang="en-US" altLang="en-US"/>
          </a:p>
        </p:txBody>
      </p:sp>
      <p:sp>
        <p:nvSpPr>
          <p:cNvPr id="624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6"/>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tabLst>
                <a:tab pos="723900" algn="l"/>
                <a:tab pos="1447800" algn="l"/>
                <a:tab pos="2171700" algn="l"/>
                <a:tab pos="2895600" algn="l"/>
              </a:tabLst>
              <a:defRPr sz="1200">
                <a:solidFill>
                  <a:schemeClr val="tx1"/>
                </a:solidFill>
                <a:latin typeface="Calibri" pitchFamily="34" charset="0"/>
              </a:defRPr>
            </a:lvl1pPr>
            <a:lvl2pPr marL="742950" indent="-285750" eaLnBrk="0" hangingPunct="0">
              <a:spcBef>
                <a:spcPct val="30000"/>
              </a:spcBef>
              <a:tabLst>
                <a:tab pos="723900" algn="l"/>
                <a:tab pos="1447800" algn="l"/>
                <a:tab pos="2171700" algn="l"/>
                <a:tab pos="2895600" algn="l"/>
              </a:tabLst>
              <a:defRPr sz="1200">
                <a:solidFill>
                  <a:schemeClr val="tx1"/>
                </a:solidFill>
                <a:latin typeface="Calibri" pitchFamily="34" charset="0"/>
              </a:defRPr>
            </a:lvl2pPr>
            <a:lvl3pPr marL="1143000" indent="-228600" eaLnBrk="0" hangingPunct="0">
              <a:spcBef>
                <a:spcPct val="30000"/>
              </a:spcBef>
              <a:tabLst>
                <a:tab pos="723900" algn="l"/>
                <a:tab pos="1447800" algn="l"/>
                <a:tab pos="2171700" algn="l"/>
                <a:tab pos="2895600" algn="l"/>
              </a:tabLst>
              <a:defRPr sz="1200">
                <a:solidFill>
                  <a:schemeClr val="tx1"/>
                </a:solidFill>
                <a:latin typeface="Calibri" pitchFamily="34" charset="0"/>
              </a:defRPr>
            </a:lvl3pPr>
            <a:lvl4pPr marL="1600200" indent="-228600" eaLnBrk="0" hangingPunct="0">
              <a:spcBef>
                <a:spcPct val="30000"/>
              </a:spcBef>
              <a:tabLst>
                <a:tab pos="723900" algn="l"/>
                <a:tab pos="1447800" algn="l"/>
                <a:tab pos="2171700" algn="l"/>
                <a:tab pos="2895600" algn="l"/>
              </a:tabLst>
              <a:defRPr sz="1200">
                <a:solidFill>
                  <a:schemeClr val="tx1"/>
                </a:solidFill>
                <a:latin typeface="Calibri" pitchFamily="34" charset="0"/>
              </a:defRPr>
            </a:lvl4pPr>
            <a:lvl5pPr marL="2057400" indent="-228600" eaLnBrk="0" hangingPunct="0">
              <a:spcBef>
                <a:spcPct val="30000"/>
              </a:spcBef>
              <a:tabLst>
                <a:tab pos="723900" algn="l"/>
                <a:tab pos="1447800" algn="l"/>
                <a:tab pos="2171700" algn="l"/>
                <a:tab pos="2895600" algn="l"/>
              </a:tabLst>
              <a:defRPr sz="1200">
                <a:solidFill>
                  <a:schemeClr val="tx1"/>
                </a:solidFill>
                <a:latin typeface="Calibri" pitchFamily="34" charset="0"/>
              </a:defRPr>
            </a:lvl5pPr>
            <a:lvl6pPr marL="2514600" indent="-228600" eaLnBrk="0" fontAlgn="base" hangingPunct="0">
              <a:spcBef>
                <a:spcPct val="30000"/>
              </a:spcBef>
              <a:spcAft>
                <a:spcPct val="0"/>
              </a:spcAft>
              <a:tabLst>
                <a:tab pos="723900" algn="l"/>
                <a:tab pos="1447800" algn="l"/>
                <a:tab pos="2171700" algn="l"/>
                <a:tab pos="2895600" algn="l"/>
              </a:tabLst>
              <a:defRPr sz="1200">
                <a:solidFill>
                  <a:schemeClr val="tx1"/>
                </a:solidFill>
                <a:latin typeface="Calibri" pitchFamily="34" charset="0"/>
              </a:defRPr>
            </a:lvl6pPr>
            <a:lvl7pPr marL="2971800" indent="-228600" eaLnBrk="0" fontAlgn="base" hangingPunct="0">
              <a:spcBef>
                <a:spcPct val="30000"/>
              </a:spcBef>
              <a:spcAft>
                <a:spcPct val="0"/>
              </a:spcAft>
              <a:tabLst>
                <a:tab pos="723900" algn="l"/>
                <a:tab pos="1447800" algn="l"/>
                <a:tab pos="2171700" algn="l"/>
                <a:tab pos="2895600" algn="l"/>
              </a:tabLst>
              <a:defRPr sz="1200">
                <a:solidFill>
                  <a:schemeClr val="tx1"/>
                </a:solidFill>
                <a:latin typeface="Calibri" pitchFamily="34" charset="0"/>
              </a:defRPr>
            </a:lvl7pPr>
            <a:lvl8pPr marL="3429000" indent="-228600" eaLnBrk="0" fontAlgn="base" hangingPunct="0">
              <a:spcBef>
                <a:spcPct val="30000"/>
              </a:spcBef>
              <a:spcAft>
                <a:spcPct val="0"/>
              </a:spcAft>
              <a:tabLst>
                <a:tab pos="723900" algn="l"/>
                <a:tab pos="1447800" algn="l"/>
                <a:tab pos="2171700" algn="l"/>
                <a:tab pos="2895600" algn="l"/>
              </a:tabLst>
              <a:defRPr sz="1200">
                <a:solidFill>
                  <a:schemeClr val="tx1"/>
                </a:solidFill>
                <a:latin typeface="Calibri" pitchFamily="34" charset="0"/>
              </a:defRPr>
            </a:lvl8pPr>
            <a:lvl9pPr marL="3886200" indent="-228600" eaLnBrk="0" fontAlgn="base" hangingPunct="0">
              <a:spcBef>
                <a:spcPct val="30000"/>
              </a:spcBef>
              <a:spcAft>
                <a:spcPct val="0"/>
              </a:spcAft>
              <a:tabLst>
                <a:tab pos="723900" algn="l"/>
                <a:tab pos="1447800" algn="l"/>
                <a:tab pos="2171700" algn="l"/>
                <a:tab pos="2895600" algn="l"/>
              </a:tabLst>
              <a:defRPr sz="1200">
                <a:solidFill>
                  <a:schemeClr val="tx1"/>
                </a:solidFill>
                <a:latin typeface="Calibri" pitchFamily="34" charset="0"/>
              </a:defRPr>
            </a:lvl9pPr>
          </a:lstStyle>
          <a:p>
            <a:pPr eaLnBrk="1" hangingPunct="1">
              <a:spcBef>
                <a:spcPct val="0"/>
              </a:spcBef>
              <a:buFont typeface="Times New Roman" pitchFamily="18" charset="0"/>
              <a:buNone/>
            </a:pPr>
            <a:fld id="{EEB75009-8101-49FE-A84C-FB217D553628}" type="slidenum">
              <a:rPr lang="en-US" altLang="en-US" sz="1400" smtClean="0">
                <a:solidFill>
                  <a:srgbClr val="FFFFFF"/>
                </a:solidFill>
                <a:latin typeface="Times New Roman" pitchFamily="18" charset="0"/>
                <a:ea typeface="ＭＳ Ｐゴシック" pitchFamily="34" charset="-128"/>
              </a:rPr>
              <a:pPr eaLnBrk="1" hangingPunct="1">
                <a:spcBef>
                  <a:spcPct val="0"/>
                </a:spcBef>
                <a:buFont typeface="Times New Roman" pitchFamily="18" charset="0"/>
                <a:buNone/>
              </a:pPr>
              <a:t>19</a:t>
            </a:fld>
            <a:endParaRPr lang="en-US" altLang="en-US" sz="1400" smtClean="0">
              <a:solidFill>
                <a:srgbClr val="FFFFFF"/>
              </a:solidFill>
              <a:latin typeface="Times New Roman" pitchFamily="18" charset="0"/>
              <a:ea typeface="ＭＳ Ｐゴシック" pitchFamily="34" charset="-128"/>
            </a:endParaRPr>
          </a:p>
        </p:txBody>
      </p:sp>
      <p:sp>
        <p:nvSpPr>
          <p:cNvPr id="39939" name="Rectangle 1"/>
          <p:cNvSpPr>
            <a:spLocks noGrp="1" noRot="1" noChangeAspect="1" noChangeArrowheads="1" noTextEdit="1"/>
          </p:cNvSpPr>
          <p:nvPr>
            <p:ph type="sldImg"/>
          </p:nvPr>
        </p:nvSpPr>
        <p:spPr bwMode="auto">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40" name="Rectangle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numCol="1" anchor="ctr" anchorCtr="0" compatLnSpc="1">
            <a:prstTxWarp prst="textNoShape">
              <a:avLst/>
            </a:prstTxWarp>
          </a:bodyPr>
          <a:lstStyle/>
          <a:p>
            <a:pPr eaLnBrk="1" hangingPunct="1">
              <a:spcBef>
                <a:spcPct val="0"/>
              </a:spcBef>
            </a:pPr>
            <a:endParaRPr lang="en-US" alt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ustomXml" Target="../ink/ink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customXml" Target="../ink/ink22.xml"/><Relationship Id="rId3" Type="http://schemas.openxmlformats.org/officeDocument/2006/relationships/image" Target="../media/image19.emf"/><Relationship Id="rId7" Type="http://schemas.openxmlformats.org/officeDocument/2006/relationships/image" Target="../media/image21.emf"/><Relationship Id="rId2" Type="http://schemas.openxmlformats.org/officeDocument/2006/relationships/customXml" Target="../ink/ink19.xml"/><Relationship Id="rId1" Type="http://schemas.openxmlformats.org/officeDocument/2006/relationships/slideLayout" Target="../slideLayouts/slideLayout2.xml"/><Relationship Id="rId6" Type="http://schemas.openxmlformats.org/officeDocument/2006/relationships/customXml" Target="../ink/ink21.xml"/><Relationship Id="rId5" Type="http://schemas.openxmlformats.org/officeDocument/2006/relationships/image" Target="../media/image20.emf"/><Relationship Id="rId4" Type="http://schemas.openxmlformats.org/officeDocument/2006/relationships/customXml" Target="../ink/ink20.xml"/><Relationship Id="rId9" Type="http://schemas.openxmlformats.org/officeDocument/2006/relationships/image" Target="../media/image22.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customXml" Target="../ink/ink26.xml"/><Relationship Id="rId3" Type="http://schemas.openxmlformats.org/officeDocument/2006/relationships/image" Target="../media/image23.emf"/><Relationship Id="rId7" Type="http://schemas.openxmlformats.org/officeDocument/2006/relationships/image" Target="../media/image25.emf"/><Relationship Id="rId2" Type="http://schemas.openxmlformats.org/officeDocument/2006/relationships/customXml" Target="../ink/ink23.xml"/><Relationship Id="rId1" Type="http://schemas.openxmlformats.org/officeDocument/2006/relationships/slideLayout" Target="../slideLayouts/slideLayout2.xml"/><Relationship Id="rId6" Type="http://schemas.openxmlformats.org/officeDocument/2006/relationships/customXml" Target="../ink/ink25.xml"/><Relationship Id="rId5" Type="http://schemas.openxmlformats.org/officeDocument/2006/relationships/image" Target="../media/image24.emf"/><Relationship Id="rId4" Type="http://schemas.openxmlformats.org/officeDocument/2006/relationships/customXml" Target="../ink/ink24.xml"/><Relationship Id="rId9" Type="http://schemas.openxmlformats.org/officeDocument/2006/relationships/image" Target="../media/image26.emf"/></Relationships>
</file>

<file path=ppt/slides/_rels/slide18.xml.rels><?xml version="1.0" encoding="UTF-8" standalone="yes"?>
<Relationships xmlns="http://schemas.openxmlformats.org/package/2006/relationships"><Relationship Id="rId8" Type="http://schemas.openxmlformats.org/officeDocument/2006/relationships/customXml" Target="../ink/ink30.xml"/><Relationship Id="rId3" Type="http://schemas.openxmlformats.org/officeDocument/2006/relationships/image" Target="../media/image27.emf"/><Relationship Id="rId7" Type="http://schemas.openxmlformats.org/officeDocument/2006/relationships/image" Target="../media/image29.emf"/><Relationship Id="rId2" Type="http://schemas.openxmlformats.org/officeDocument/2006/relationships/customXml" Target="../ink/ink27.xml"/><Relationship Id="rId1" Type="http://schemas.openxmlformats.org/officeDocument/2006/relationships/slideLayout" Target="../slideLayouts/slideLayout2.xml"/><Relationship Id="rId6" Type="http://schemas.openxmlformats.org/officeDocument/2006/relationships/customXml" Target="../ink/ink29.xml"/><Relationship Id="rId11" Type="http://schemas.openxmlformats.org/officeDocument/2006/relationships/image" Target="../media/image31.emf"/><Relationship Id="rId5" Type="http://schemas.openxmlformats.org/officeDocument/2006/relationships/image" Target="../media/image28.emf"/><Relationship Id="rId10" Type="http://schemas.openxmlformats.org/officeDocument/2006/relationships/customXml" Target="../ink/ink31.xml"/><Relationship Id="rId4" Type="http://schemas.openxmlformats.org/officeDocument/2006/relationships/customXml" Target="../ink/ink28.xml"/><Relationship Id="rId9" Type="http://schemas.openxmlformats.org/officeDocument/2006/relationships/image" Target="../media/image30.emf"/></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customXml" Target="../ink/ink35.xml"/><Relationship Id="rId13" Type="http://schemas.openxmlformats.org/officeDocument/2006/relationships/image" Target="../media/image37.emf"/><Relationship Id="rId3" Type="http://schemas.openxmlformats.org/officeDocument/2006/relationships/image" Target="../media/image32.emf"/><Relationship Id="rId7" Type="http://schemas.openxmlformats.org/officeDocument/2006/relationships/image" Target="../media/image34.emf"/><Relationship Id="rId12" Type="http://schemas.openxmlformats.org/officeDocument/2006/relationships/customXml" Target="../ink/ink37.xml"/><Relationship Id="rId2" Type="http://schemas.openxmlformats.org/officeDocument/2006/relationships/customXml" Target="../ink/ink32.xml"/><Relationship Id="rId1" Type="http://schemas.openxmlformats.org/officeDocument/2006/relationships/slideLayout" Target="../slideLayouts/slideLayout2.xml"/><Relationship Id="rId6" Type="http://schemas.openxmlformats.org/officeDocument/2006/relationships/customXml" Target="../ink/ink34.xml"/><Relationship Id="rId11" Type="http://schemas.openxmlformats.org/officeDocument/2006/relationships/image" Target="../media/image36.emf"/><Relationship Id="rId5" Type="http://schemas.openxmlformats.org/officeDocument/2006/relationships/image" Target="../media/image33.emf"/><Relationship Id="rId15" Type="http://schemas.openxmlformats.org/officeDocument/2006/relationships/image" Target="../media/image38.emf"/><Relationship Id="rId10" Type="http://schemas.openxmlformats.org/officeDocument/2006/relationships/customXml" Target="../ink/ink36.xml"/><Relationship Id="rId4" Type="http://schemas.openxmlformats.org/officeDocument/2006/relationships/customXml" Target="../ink/ink33.xml"/><Relationship Id="rId9" Type="http://schemas.openxmlformats.org/officeDocument/2006/relationships/image" Target="../media/image35.emf"/><Relationship Id="rId14" Type="http://schemas.openxmlformats.org/officeDocument/2006/relationships/customXml" Target="../ink/ink3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customXml" Target="../ink/ink42.xml"/><Relationship Id="rId3" Type="http://schemas.openxmlformats.org/officeDocument/2006/relationships/image" Target="../media/image39.emf"/><Relationship Id="rId7" Type="http://schemas.openxmlformats.org/officeDocument/2006/relationships/image" Target="../media/image41.emf"/><Relationship Id="rId2" Type="http://schemas.openxmlformats.org/officeDocument/2006/relationships/customXml" Target="../ink/ink39.xml"/><Relationship Id="rId1" Type="http://schemas.openxmlformats.org/officeDocument/2006/relationships/slideLayout" Target="../slideLayouts/slideLayout2.xml"/><Relationship Id="rId6" Type="http://schemas.openxmlformats.org/officeDocument/2006/relationships/customXml" Target="../ink/ink41.xml"/><Relationship Id="rId11" Type="http://schemas.openxmlformats.org/officeDocument/2006/relationships/image" Target="../media/image43.emf"/><Relationship Id="rId5" Type="http://schemas.openxmlformats.org/officeDocument/2006/relationships/image" Target="../media/image40.emf"/><Relationship Id="rId10" Type="http://schemas.openxmlformats.org/officeDocument/2006/relationships/customXml" Target="../ink/ink43.xml"/><Relationship Id="rId4" Type="http://schemas.openxmlformats.org/officeDocument/2006/relationships/customXml" Target="../ink/ink40.xml"/><Relationship Id="rId9" Type="http://schemas.openxmlformats.org/officeDocument/2006/relationships/image" Target="../media/image42.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customXml" Target="../ink/ink5.xml"/><Relationship Id="rId13" Type="http://schemas.openxmlformats.org/officeDocument/2006/relationships/image" Target="../media/image7.emf"/><Relationship Id="rId18" Type="http://schemas.openxmlformats.org/officeDocument/2006/relationships/customXml" Target="../ink/ink10.xml"/><Relationship Id="rId3" Type="http://schemas.openxmlformats.org/officeDocument/2006/relationships/image" Target="../media/image2.emf"/><Relationship Id="rId21" Type="http://schemas.openxmlformats.org/officeDocument/2006/relationships/image" Target="../media/image11.emf"/><Relationship Id="rId7" Type="http://schemas.openxmlformats.org/officeDocument/2006/relationships/image" Target="../media/image4.emf"/><Relationship Id="rId12" Type="http://schemas.openxmlformats.org/officeDocument/2006/relationships/customXml" Target="../ink/ink7.xml"/><Relationship Id="rId17" Type="http://schemas.openxmlformats.org/officeDocument/2006/relationships/image" Target="../media/image9.emf"/><Relationship Id="rId25" Type="http://schemas.openxmlformats.org/officeDocument/2006/relationships/image" Target="../media/image13.emf"/><Relationship Id="rId2" Type="http://schemas.openxmlformats.org/officeDocument/2006/relationships/customXml" Target="../ink/ink2.xml"/><Relationship Id="rId16" Type="http://schemas.openxmlformats.org/officeDocument/2006/relationships/customXml" Target="../ink/ink9.xml"/><Relationship Id="rId20" Type="http://schemas.openxmlformats.org/officeDocument/2006/relationships/customXml" Target="../ink/ink11.xml"/><Relationship Id="rId1" Type="http://schemas.openxmlformats.org/officeDocument/2006/relationships/slideLayout" Target="../slideLayouts/slideLayout2.xml"/><Relationship Id="rId6" Type="http://schemas.openxmlformats.org/officeDocument/2006/relationships/customXml" Target="../ink/ink4.xml"/><Relationship Id="rId11" Type="http://schemas.openxmlformats.org/officeDocument/2006/relationships/image" Target="../media/image6.emf"/><Relationship Id="rId24" Type="http://schemas.openxmlformats.org/officeDocument/2006/relationships/customXml" Target="../ink/ink13.xml"/><Relationship Id="rId5" Type="http://schemas.openxmlformats.org/officeDocument/2006/relationships/image" Target="../media/image3.emf"/><Relationship Id="rId15" Type="http://schemas.openxmlformats.org/officeDocument/2006/relationships/image" Target="../media/image8.emf"/><Relationship Id="rId23" Type="http://schemas.openxmlformats.org/officeDocument/2006/relationships/image" Target="../media/image12.emf"/><Relationship Id="rId10" Type="http://schemas.openxmlformats.org/officeDocument/2006/relationships/customXml" Target="../ink/ink6.xml"/><Relationship Id="rId19" Type="http://schemas.openxmlformats.org/officeDocument/2006/relationships/image" Target="../media/image10.emf"/><Relationship Id="rId4" Type="http://schemas.openxmlformats.org/officeDocument/2006/relationships/customXml" Target="../ink/ink3.xml"/><Relationship Id="rId9" Type="http://schemas.openxmlformats.org/officeDocument/2006/relationships/image" Target="../media/image5.emf"/><Relationship Id="rId14" Type="http://schemas.openxmlformats.org/officeDocument/2006/relationships/customXml" Target="../ink/ink8.xml"/><Relationship Id="rId22" Type="http://schemas.openxmlformats.org/officeDocument/2006/relationships/customXml" Target="../ink/ink12.xml"/></Relationships>
</file>

<file path=ppt/slides/_rels/slide9.xml.rels><?xml version="1.0" encoding="UTF-8" standalone="yes"?>
<Relationships xmlns="http://schemas.openxmlformats.org/package/2006/relationships"><Relationship Id="rId8" Type="http://schemas.openxmlformats.org/officeDocument/2006/relationships/customXml" Target="../ink/ink17.xml"/><Relationship Id="rId3" Type="http://schemas.openxmlformats.org/officeDocument/2006/relationships/image" Target="../media/image14.emf"/><Relationship Id="rId7" Type="http://schemas.openxmlformats.org/officeDocument/2006/relationships/image" Target="../media/image16.emf"/><Relationship Id="rId2" Type="http://schemas.openxmlformats.org/officeDocument/2006/relationships/customXml" Target="../ink/ink14.xml"/><Relationship Id="rId1" Type="http://schemas.openxmlformats.org/officeDocument/2006/relationships/slideLayout" Target="../slideLayouts/slideLayout2.xml"/><Relationship Id="rId6" Type="http://schemas.openxmlformats.org/officeDocument/2006/relationships/customXml" Target="../ink/ink16.xml"/><Relationship Id="rId11" Type="http://schemas.openxmlformats.org/officeDocument/2006/relationships/image" Target="../media/image18.emf"/><Relationship Id="rId5" Type="http://schemas.openxmlformats.org/officeDocument/2006/relationships/image" Target="../media/image15.emf"/><Relationship Id="rId10" Type="http://schemas.openxmlformats.org/officeDocument/2006/relationships/customXml" Target="../ink/ink18.xml"/><Relationship Id="rId4" Type="http://schemas.openxmlformats.org/officeDocument/2006/relationships/customXml" Target="../ink/ink15.xml"/><Relationship Id="rId9" Type="http://schemas.openxmlformats.org/officeDocument/2006/relationships/image" Target="../media/image1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Islamic Banking Theory and Practice </a:t>
            </a:r>
            <a:br>
              <a:rPr lang="en-US" dirty="0" smtClean="0"/>
            </a:br>
            <a:r>
              <a:rPr lang="en-US" dirty="0" smtClean="0"/>
              <a:t>Course code </a:t>
            </a:r>
            <a:r>
              <a:rPr lang="en-US" dirty="0" smtClean="0"/>
              <a:t>FNC</a:t>
            </a:r>
            <a:r>
              <a:rPr lang="en-US" dirty="0" smtClean="0"/>
              <a:t> 721</a:t>
            </a:r>
            <a:endParaRPr lang="en-US" dirty="0"/>
          </a:p>
        </p:txBody>
      </p:sp>
      <p:sp>
        <p:nvSpPr>
          <p:cNvPr id="3" name="Subtitle 2"/>
          <p:cNvSpPr>
            <a:spLocks noGrp="1"/>
          </p:cNvSpPr>
          <p:nvPr>
            <p:ph type="subTitle" idx="1"/>
          </p:nvPr>
        </p:nvSpPr>
        <p:spPr/>
        <p:txBody>
          <a:bodyPr/>
          <a:lstStyle/>
          <a:p>
            <a:r>
              <a:rPr lang="en-US" dirty="0" smtClean="0"/>
              <a:t>Instructor</a:t>
            </a:r>
          </a:p>
          <a:p>
            <a:r>
              <a:rPr lang="en-US" dirty="0" smtClean="0"/>
              <a:t>Dr. Muhammad </a:t>
            </a:r>
            <a:r>
              <a:rPr lang="en-US" dirty="0" err="1" smtClean="0"/>
              <a:t>Azhar</a:t>
            </a:r>
            <a:r>
              <a:rPr lang="en-US" smtClean="0"/>
              <a:t> Khan</a:t>
            </a:r>
            <a:endParaRPr lang="en-US"/>
          </a:p>
        </p:txBody>
      </p:sp>
      <mc:AlternateContent xmlns:mc="http://schemas.openxmlformats.org/markup-compatibility/2006">
        <mc:Choice xmlns:p14="http://schemas.microsoft.com/office/powerpoint/2010/main" Requires="p14">
          <p:contentPart p14:bwMode="auto" r:id="rId2">
            <p14:nvContentPartPr>
              <p14:cNvPr id="1026" name="Ink 2"/>
              <p14:cNvContentPartPr>
                <a14:cpLocks xmlns:a14="http://schemas.microsoft.com/office/drawing/2010/main" noRot="1" noChangeAspect="1" noEditPoints="1" noChangeArrowheads="1" noChangeShapeType="1"/>
              </p14:cNvContentPartPr>
              <p14:nvPr/>
            </p14:nvContentPartPr>
            <p14:xfrm>
              <a:off x="10531475" y="0"/>
              <a:ext cx="0" cy="0"/>
            </p14:xfrm>
          </p:contentPart>
        </mc:Choice>
        <mc:Fallback>
          <p:pic>
            <p:nvPicPr>
              <p:cNvPr id="1026" name="Ink 2"/>
              <p:cNvPicPr>
                <a:picLocks noRot="1" noChangeAspect="1" noEditPoints="1" noChangeArrowheads="1" noChangeShapeType="1"/>
              </p:cNvPicPr>
              <p:nvPr/>
            </p:nvPicPr>
            <p:blipFill>
              <a:blip r:embed="rId3"/>
              <a:stretch>
                <a:fillRect/>
              </a:stretch>
            </p:blipFill>
            <p:spPr>
              <a:xfrm>
                <a:off x="10531475" y="0"/>
                <a:ext cx="0" cy="0"/>
              </a:xfrm>
              <a:prstGeom prst="rect">
                <a:avLst/>
              </a:prstGeom>
            </p:spPr>
          </p:pic>
        </mc:Fallback>
      </mc:AlternateContent>
    </p:spTree>
    <p:extLst>
      <p:ext uri="{BB962C8B-B14F-4D97-AF65-F5344CB8AC3E}">
        <p14:creationId xmlns:p14="http://schemas.microsoft.com/office/powerpoint/2010/main" val="37048081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2"/>
          <p:cNvSpPr>
            <a:spLocks noGrp="1"/>
          </p:cNvSpPr>
          <p:nvPr>
            <p:ph type="title"/>
          </p:nvPr>
        </p:nvSpPr>
        <p:spPr/>
        <p:txBody>
          <a:bodyPr>
            <a:noAutofit/>
          </a:bodyPr>
          <a:lstStyle/>
          <a:p>
            <a:pPr eaLnBrk="1" hangingPunct="1"/>
            <a:r>
              <a:rPr lang="en-US" altLang="en-US" sz="4000" dirty="0" smtClean="0"/>
              <a:t>6. Factors of Production in </a:t>
            </a:r>
            <a:br>
              <a:rPr lang="en-US" altLang="en-US" sz="4000" dirty="0" smtClean="0"/>
            </a:br>
            <a:r>
              <a:rPr lang="en-US" altLang="en-US" sz="4000" dirty="0" smtClean="0"/>
              <a:t>Islamic Framework</a:t>
            </a:r>
          </a:p>
        </p:txBody>
      </p:sp>
      <p:sp>
        <p:nvSpPr>
          <p:cNvPr id="7171" name="Content Placeholder 3"/>
          <p:cNvSpPr>
            <a:spLocks noGrp="1"/>
          </p:cNvSpPr>
          <p:nvPr>
            <p:ph idx="1"/>
          </p:nvPr>
        </p:nvSpPr>
        <p:spPr/>
        <p:txBody>
          <a:bodyPr>
            <a:normAutofit lnSpcReduction="10000"/>
          </a:bodyPr>
          <a:lstStyle/>
          <a:p>
            <a:pPr marL="0" indent="0" eaLnBrk="1" hangingPunct="1">
              <a:lnSpc>
                <a:spcPct val="150000"/>
              </a:lnSpc>
              <a:buFontTx/>
              <a:buNone/>
            </a:pPr>
            <a:r>
              <a:rPr lang="en-US" altLang="en-US" sz="2800" dirty="0" smtClean="0"/>
              <a:t>All productive inputs are grouped into two categories;</a:t>
            </a:r>
          </a:p>
          <a:p>
            <a:pPr marL="514350" indent="-514350" eaLnBrk="1" hangingPunct="1">
              <a:lnSpc>
                <a:spcPct val="150000"/>
              </a:lnSpc>
              <a:buFont typeface="+mj-lt"/>
              <a:buAutoNum type="arabicPeriod"/>
            </a:pPr>
            <a:r>
              <a:rPr lang="en-US" altLang="en-US" sz="2800" u="sng" dirty="0" smtClean="0"/>
              <a:t>Factor inputs</a:t>
            </a:r>
            <a:r>
              <a:rPr lang="en-US" altLang="en-US" sz="2800" dirty="0" smtClean="0"/>
              <a:t>: those inputs that don’t get consumed in the production process.</a:t>
            </a:r>
          </a:p>
          <a:p>
            <a:pPr marL="514350" indent="-514350" eaLnBrk="1" hangingPunct="1">
              <a:lnSpc>
                <a:spcPct val="150000"/>
              </a:lnSpc>
              <a:buFont typeface="+mj-lt"/>
              <a:buAutoNum type="arabicPeriod"/>
            </a:pPr>
            <a:r>
              <a:rPr lang="en-US" altLang="en-US" sz="2800" u="sng" dirty="0" smtClean="0"/>
              <a:t>Consumed inputs</a:t>
            </a:r>
            <a:r>
              <a:rPr lang="en-US" altLang="en-US" sz="2800" dirty="0" smtClean="0"/>
              <a:t>: those inputs that are consumed during the production process and lose their original nature and shape, e.g. fuel, raw cotton, plastic, etc.</a:t>
            </a:r>
          </a:p>
        </p:txBody>
      </p:sp>
      <mc:AlternateContent xmlns:mc="http://schemas.openxmlformats.org/markup-compatibility/2006">
        <mc:Choice xmlns:p14="http://schemas.microsoft.com/office/powerpoint/2010/main" Requires="p14">
          <p:contentPart p14:bwMode="auto" r:id="rId2">
            <p14:nvContentPartPr>
              <p14:cNvPr id="4098" name="Ink 2"/>
              <p14:cNvContentPartPr>
                <a14:cpLocks xmlns:a14="http://schemas.microsoft.com/office/drawing/2010/main" noRot="1" noChangeAspect="1" noEditPoints="1" noChangeArrowheads="1" noChangeShapeType="1"/>
              </p14:cNvContentPartPr>
              <p14:nvPr/>
            </p14:nvContentPartPr>
            <p14:xfrm>
              <a:off x="890588" y="2271713"/>
              <a:ext cx="2114550" cy="617537"/>
            </p14:xfrm>
          </p:contentPart>
        </mc:Choice>
        <mc:Fallback>
          <p:pic>
            <p:nvPicPr>
              <p:cNvPr id="4098" name="Ink 2"/>
              <p:cNvPicPr>
                <a:picLocks noRot="1" noChangeAspect="1" noEditPoints="1" noChangeArrowheads="1" noChangeShapeType="1"/>
              </p:cNvPicPr>
              <p:nvPr/>
            </p:nvPicPr>
            <p:blipFill>
              <a:blip r:embed="rId3"/>
              <a:stretch>
                <a:fillRect/>
              </a:stretch>
            </p:blipFill>
            <p:spPr>
              <a:xfrm>
                <a:off x="888070" y="2268817"/>
                <a:ext cx="2119946" cy="623329"/>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4099" name="Ink 3"/>
              <p14:cNvContentPartPr>
                <a14:cpLocks xmlns:a14="http://schemas.microsoft.com/office/drawing/2010/main" noRot="1" noChangeAspect="1" noEditPoints="1" noChangeArrowheads="1" noChangeShapeType="1"/>
              </p14:cNvContentPartPr>
              <p14:nvPr/>
            </p14:nvContentPartPr>
            <p14:xfrm>
              <a:off x="925513" y="3463925"/>
              <a:ext cx="2552700" cy="779463"/>
            </p14:xfrm>
          </p:contentPart>
        </mc:Choice>
        <mc:Fallback>
          <p:pic>
            <p:nvPicPr>
              <p:cNvPr id="4099" name="Ink 3"/>
              <p:cNvPicPr>
                <a:picLocks noRot="1" noChangeAspect="1" noEditPoints="1" noChangeArrowheads="1" noChangeShapeType="1"/>
              </p:cNvPicPr>
              <p:nvPr/>
            </p:nvPicPr>
            <p:blipFill>
              <a:blip r:embed="rId5"/>
              <a:stretch>
                <a:fillRect/>
              </a:stretch>
            </p:blipFill>
            <p:spPr>
              <a:xfrm>
                <a:off x="922993" y="3461405"/>
                <a:ext cx="2558101" cy="784503"/>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4100" name="Ink 4"/>
              <p14:cNvContentPartPr>
                <a14:cpLocks xmlns:a14="http://schemas.microsoft.com/office/drawing/2010/main" noRot="1" noChangeAspect="1" noEditPoints="1" noChangeArrowheads="1" noChangeShapeType="1"/>
              </p14:cNvContentPartPr>
              <p14:nvPr/>
            </p14:nvContentPartPr>
            <p14:xfrm>
              <a:off x="4851400" y="2841625"/>
              <a:ext cx="3130550" cy="112713"/>
            </p14:xfrm>
          </p:contentPart>
        </mc:Choice>
        <mc:Fallback>
          <p:pic>
            <p:nvPicPr>
              <p:cNvPr id="4100" name="Ink 4"/>
              <p:cNvPicPr>
                <a:picLocks noRot="1" noChangeAspect="1" noEditPoints="1" noChangeArrowheads="1" noChangeShapeType="1"/>
              </p:cNvPicPr>
              <p:nvPr/>
            </p:nvPicPr>
            <p:blipFill>
              <a:blip r:embed="rId7"/>
              <a:stretch>
                <a:fillRect/>
              </a:stretch>
            </p:blipFill>
            <p:spPr>
              <a:xfrm>
                <a:off x="4848880" y="2839096"/>
                <a:ext cx="3135590" cy="117771"/>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4101" name="Ink 5"/>
              <p14:cNvContentPartPr>
                <a14:cpLocks xmlns:a14="http://schemas.microsoft.com/office/drawing/2010/main" noRot="1" noChangeAspect="1" noEditPoints="1" noChangeArrowheads="1" noChangeShapeType="1"/>
              </p14:cNvContentPartPr>
              <p14:nvPr/>
            </p14:nvContentPartPr>
            <p14:xfrm>
              <a:off x="2632075" y="3429000"/>
              <a:ext cx="1741488" cy="28575"/>
            </p14:xfrm>
          </p:contentPart>
        </mc:Choice>
        <mc:Fallback>
          <p:pic>
            <p:nvPicPr>
              <p:cNvPr id="4101" name="Ink 5"/>
              <p:cNvPicPr>
                <a:picLocks noRot="1" noChangeAspect="1" noEditPoints="1" noChangeArrowheads="1" noChangeShapeType="1"/>
              </p:cNvPicPr>
              <p:nvPr/>
            </p:nvPicPr>
            <p:blipFill>
              <a:blip r:embed="rId9"/>
              <a:stretch>
                <a:fillRect/>
              </a:stretch>
            </p:blipFill>
            <p:spPr>
              <a:xfrm>
                <a:off x="2629555" y="3426561"/>
                <a:ext cx="1746528" cy="33454"/>
              </a:xfrm>
              <a:prstGeom prst="rect">
                <a:avLst/>
              </a:prstGeom>
            </p:spPr>
          </p:pic>
        </mc:Fallback>
      </mc:AlternateContent>
    </p:spTree>
    <p:extLst>
      <p:ext uri="{BB962C8B-B14F-4D97-AF65-F5344CB8AC3E}">
        <p14:creationId xmlns:p14="http://schemas.microsoft.com/office/powerpoint/2010/main" val="8648584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2"/>
          <p:cNvSpPr>
            <a:spLocks noGrp="1"/>
          </p:cNvSpPr>
          <p:nvPr>
            <p:ph type="title"/>
          </p:nvPr>
        </p:nvSpPr>
        <p:spPr/>
        <p:txBody>
          <a:bodyPr>
            <a:noAutofit/>
          </a:bodyPr>
          <a:lstStyle/>
          <a:p>
            <a:pPr eaLnBrk="1" hangingPunct="1"/>
            <a:r>
              <a:rPr lang="en-US" altLang="en-US" sz="4000" dirty="0" smtClean="0"/>
              <a:t>6. Factors of Production in </a:t>
            </a:r>
            <a:br>
              <a:rPr lang="en-US" altLang="en-US" sz="4000" dirty="0" smtClean="0"/>
            </a:br>
            <a:r>
              <a:rPr lang="en-US" altLang="en-US" sz="4000" dirty="0" smtClean="0"/>
              <a:t>Islamic Framework</a:t>
            </a:r>
          </a:p>
        </p:txBody>
      </p:sp>
      <p:sp>
        <p:nvSpPr>
          <p:cNvPr id="4" name="Content Placeholder 3"/>
          <p:cNvSpPr>
            <a:spLocks noGrp="1"/>
          </p:cNvSpPr>
          <p:nvPr>
            <p:ph idx="1"/>
          </p:nvPr>
        </p:nvSpPr>
        <p:spPr>
          <a:xfrm>
            <a:off x="468313" y="1700213"/>
            <a:ext cx="8229600" cy="4525962"/>
          </a:xfrm>
        </p:spPr>
        <p:txBody>
          <a:bodyPr/>
          <a:lstStyle/>
          <a:p>
            <a:pPr marL="0" indent="0" eaLnBrk="1" hangingPunct="1">
              <a:buFontTx/>
              <a:buNone/>
              <a:defRPr/>
            </a:pPr>
            <a:r>
              <a:rPr lang="en-US" sz="2800" u="sng" dirty="0" smtClean="0"/>
              <a:t>Money as factor of production</a:t>
            </a:r>
            <a:r>
              <a:rPr lang="en-US" sz="2800" dirty="0" smtClean="0"/>
              <a:t>:</a:t>
            </a:r>
          </a:p>
          <a:p>
            <a:pPr eaLnBrk="1" hangingPunct="1">
              <a:defRPr/>
            </a:pPr>
            <a:r>
              <a:rPr lang="en-US" sz="2800" dirty="0" smtClean="0"/>
              <a:t>Money is recognized as “consumed input” and become useful only when converted into consumed input or factor input.</a:t>
            </a:r>
          </a:p>
          <a:p>
            <a:pPr eaLnBrk="1" hangingPunct="1">
              <a:defRPr/>
            </a:pPr>
            <a:endParaRPr lang="en-US" sz="2800" dirty="0" smtClean="0"/>
          </a:p>
          <a:p>
            <a:pPr eaLnBrk="1" hangingPunct="1">
              <a:defRPr/>
            </a:pPr>
            <a:r>
              <a:rPr lang="en-US" sz="2800" dirty="0" smtClean="0"/>
              <a:t>Money itself is not considered a factor of production but it has the potential to become a factor of production.</a:t>
            </a:r>
          </a:p>
        </p:txBody>
      </p:sp>
    </p:spTree>
    <p:extLst>
      <p:ext uri="{BB962C8B-B14F-4D97-AF65-F5344CB8AC3E}">
        <p14:creationId xmlns:p14="http://schemas.microsoft.com/office/powerpoint/2010/main" val="33298851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6200"/>
            <a:ext cx="8229600" cy="990600"/>
          </a:xfrm>
        </p:spPr>
        <p:txBody>
          <a:bodyPr/>
          <a:lstStyle/>
          <a:p>
            <a:pPr eaLnBrk="1" hangingPunct="1"/>
            <a:r>
              <a:rPr lang="en-US" altLang="en-US" dirty="0" smtClean="0"/>
              <a:t>7. Money: An Islamic Viewpoint</a:t>
            </a:r>
          </a:p>
        </p:txBody>
      </p:sp>
      <p:sp>
        <p:nvSpPr>
          <p:cNvPr id="14339" name="Content Placeholder 2"/>
          <p:cNvSpPr>
            <a:spLocks noGrp="1"/>
          </p:cNvSpPr>
          <p:nvPr>
            <p:ph idx="1"/>
          </p:nvPr>
        </p:nvSpPr>
        <p:spPr>
          <a:xfrm>
            <a:off x="457200" y="1250950"/>
            <a:ext cx="8229600" cy="5073650"/>
          </a:xfrm>
        </p:spPr>
        <p:txBody>
          <a:bodyPr>
            <a:noAutofit/>
          </a:bodyPr>
          <a:lstStyle/>
          <a:p>
            <a:pPr marL="0" indent="0" eaLnBrk="1" hangingPunct="1">
              <a:lnSpc>
                <a:spcPct val="150000"/>
              </a:lnSpc>
              <a:buFontTx/>
              <a:buNone/>
            </a:pPr>
            <a:r>
              <a:rPr lang="en-US" altLang="en-US" sz="2400" dirty="0" smtClean="0"/>
              <a:t>The Concept and Nature of Money in </a:t>
            </a:r>
            <a:r>
              <a:rPr lang="en-US" altLang="en-US" sz="2400" b="1" u="sng" dirty="0" smtClean="0"/>
              <a:t>Conventional system </a:t>
            </a:r>
            <a:r>
              <a:rPr lang="en-US" altLang="en-US" sz="2400" i="1" dirty="0" smtClean="0"/>
              <a:t>: </a:t>
            </a:r>
          </a:p>
          <a:p>
            <a:pPr marL="457200" indent="-457200" eaLnBrk="1" hangingPunct="1">
              <a:lnSpc>
                <a:spcPct val="150000"/>
              </a:lnSpc>
              <a:buFont typeface="+mj-lt"/>
              <a:buAutoNum type="arabicPeriod"/>
            </a:pPr>
            <a:r>
              <a:rPr lang="en-US" altLang="en-US" sz="2400" dirty="0" smtClean="0"/>
              <a:t>Money is a commodity and is used to obtain other goods.</a:t>
            </a:r>
          </a:p>
          <a:p>
            <a:pPr marL="457200" indent="-457200" eaLnBrk="1" hangingPunct="1">
              <a:lnSpc>
                <a:spcPct val="150000"/>
              </a:lnSpc>
              <a:buFont typeface="+mj-lt"/>
              <a:buAutoNum type="arabicPeriod"/>
            </a:pPr>
            <a:r>
              <a:rPr lang="en-US" altLang="en-US" sz="2400" dirty="0" smtClean="0"/>
              <a:t>Widely Marketable as it is highly in demand and valued good. Thus, it is sure that it can be used anytime and anywhere.</a:t>
            </a:r>
          </a:p>
          <a:p>
            <a:pPr marL="457200" indent="-457200" eaLnBrk="1" hangingPunct="1">
              <a:lnSpc>
                <a:spcPct val="150000"/>
              </a:lnSpc>
              <a:buFont typeface="+mj-lt"/>
              <a:buAutoNum type="arabicPeriod"/>
            </a:pPr>
            <a:r>
              <a:rPr lang="en-US" altLang="en-US" sz="2400" dirty="0" smtClean="0"/>
              <a:t>It can be transport easily. Money is made to make human life easier therefore to make sure that convenience is important.</a:t>
            </a:r>
          </a:p>
          <a:p>
            <a:pPr marL="457200" indent="-457200" eaLnBrk="1" hangingPunct="1">
              <a:lnSpc>
                <a:spcPct val="150000"/>
              </a:lnSpc>
              <a:buFont typeface="+mj-lt"/>
              <a:buAutoNum type="arabicPeriod"/>
            </a:pPr>
            <a:r>
              <a:rPr lang="en-US" altLang="en-US" sz="2400" dirty="0" smtClean="0"/>
              <a:t>Relatively scarce as it is high in demand and high in value, which means it holds a high value in small quantities</a:t>
            </a:r>
          </a:p>
          <a:p>
            <a:pPr marL="0" indent="0" eaLnBrk="1" hangingPunct="1">
              <a:lnSpc>
                <a:spcPct val="150000"/>
              </a:lnSpc>
              <a:buFontTx/>
              <a:buNone/>
            </a:pPr>
            <a:endParaRPr lang="en-US" altLang="en-US" sz="2400" dirty="0" smtClean="0"/>
          </a:p>
        </p:txBody>
      </p:sp>
    </p:spTree>
    <p:extLst>
      <p:ext uri="{BB962C8B-B14F-4D97-AF65-F5344CB8AC3E}">
        <p14:creationId xmlns:p14="http://schemas.microsoft.com/office/powerpoint/2010/main" val="35550969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smtClean="0"/>
              <a:t>7. Money: An Islamic Viewpoint</a:t>
            </a:r>
          </a:p>
        </p:txBody>
      </p:sp>
      <p:sp>
        <p:nvSpPr>
          <p:cNvPr id="3" name="Content Placeholder 2"/>
          <p:cNvSpPr>
            <a:spLocks noGrp="1"/>
          </p:cNvSpPr>
          <p:nvPr>
            <p:ph idx="1"/>
          </p:nvPr>
        </p:nvSpPr>
        <p:spPr>
          <a:xfrm>
            <a:off x="457200" y="1600200"/>
            <a:ext cx="8229600" cy="4876800"/>
          </a:xfrm>
        </p:spPr>
        <p:txBody>
          <a:bodyPr>
            <a:normAutofit/>
          </a:bodyPr>
          <a:lstStyle/>
          <a:p>
            <a:pPr marL="0" indent="0">
              <a:lnSpc>
                <a:spcPct val="150000"/>
              </a:lnSpc>
              <a:buFontTx/>
              <a:buNone/>
            </a:pPr>
            <a:r>
              <a:rPr lang="en-US" altLang="en-US" sz="2400" dirty="0" smtClean="0"/>
              <a:t>Nature of money under </a:t>
            </a:r>
            <a:r>
              <a:rPr lang="en-US" altLang="en-US" sz="2400" b="1" u="sng" dirty="0" smtClean="0"/>
              <a:t>Conventional system</a:t>
            </a:r>
          </a:p>
          <a:p>
            <a:pPr marL="457200" indent="-457200">
              <a:lnSpc>
                <a:spcPct val="150000"/>
              </a:lnSpc>
              <a:buFont typeface="+mj-lt"/>
              <a:buAutoNum type="arabicPeriod" startAt="5"/>
            </a:pPr>
            <a:r>
              <a:rPr lang="en-US" altLang="en-US" sz="2400" dirty="0" smtClean="0"/>
              <a:t>Money is relatively imperishable. It is durable and can be used for future purchases.</a:t>
            </a:r>
          </a:p>
          <a:p>
            <a:pPr marL="457200" indent="-457200">
              <a:lnSpc>
                <a:spcPct val="150000"/>
              </a:lnSpc>
              <a:buFont typeface="+mj-lt"/>
              <a:buAutoNum type="arabicPeriod" startAt="5"/>
            </a:pPr>
            <a:r>
              <a:rPr lang="en-US" altLang="en-US" sz="2400" dirty="0" smtClean="0"/>
              <a:t>Easy to store.</a:t>
            </a:r>
          </a:p>
          <a:p>
            <a:pPr marL="457200" indent="-457200">
              <a:lnSpc>
                <a:spcPct val="150000"/>
              </a:lnSpc>
              <a:buFont typeface="+mj-lt"/>
              <a:buAutoNum type="arabicPeriod" startAt="5"/>
            </a:pPr>
            <a:r>
              <a:rPr lang="en-US" altLang="en-US" sz="2400" dirty="0" smtClean="0"/>
              <a:t>Easily divisible</a:t>
            </a:r>
          </a:p>
          <a:p>
            <a:pPr marL="457200" indent="-457200">
              <a:lnSpc>
                <a:spcPct val="150000"/>
              </a:lnSpc>
              <a:buFont typeface="+mj-lt"/>
              <a:buAutoNum type="arabicPeriod" startAt="5"/>
            </a:pPr>
            <a:r>
              <a:rPr lang="en-US" altLang="en-US" sz="2400" dirty="0" smtClean="0"/>
              <a:t>Money lasts forever.</a:t>
            </a:r>
          </a:p>
          <a:p>
            <a:pPr marL="457200" indent="-457200">
              <a:lnSpc>
                <a:spcPct val="150000"/>
              </a:lnSpc>
              <a:buFont typeface="+mj-lt"/>
              <a:buAutoNum type="arabicPeriod" startAt="5"/>
            </a:pPr>
            <a:r>
              <a:rPr lang="en-US" altLang="en-US" sz="2400" dirty="0" smtClean="0"/>
              <a:t>All units of money are similar, means that it is easy to distinguish and estimate the value of the money.</a:t>
            </a:r>
          </a:p>
        </p:txBody>
      </p:sp>
    </p:spTree>
    <p:extLst>
      <p:ext uri="{BB962C8B-B14F-4D97-AF65-F5344CB8AC3E}">
        <p14:creationId xmlns:p14="http://schemas.microsoft.com/office/powerpoint/2010/main" val="37376328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7. Money: An Islamic Viewpoint</a:t>
            </a:r>
          </a:p>
        </p:txBody>
      </p:sp>
      <p:sp>
        <p:nvSpPr>
          <p:cNvPr id="3" name="Content Placeholder 2"/>
          <p:cNvSpPr>
            <a:spLocks noGrp="1"/>
          </p:cNvSpPr>
          <p:nvPr>
            <p:ph idx="1"/>
          </p:nvPr>
        </p:nvSpPr>
        <p:spPr>
          <a:xfrm>
            <a:off x="457200" y="1447800"/>
            <a:ext cx="8229600" cy="5181600"/>
          </a:xfrm>
        </p:spPr>
        <p:txBody>
          <a:bodyPr>
            <a:normAutofit lnSpcReduction="10000"/>
          </a:bodyPr>
          <a:lstStyle/>
          <a:p>
            <a:pPr marL="0" indent="0" eaLnBrk="1" hangingPunct="1">
              <a:lnSpc>
                <a:spcPct val="150000"/>
              </a:lnSpc>
              <a:buFontTx/>
              <a:buNone/>
            </a:pPr>
            <a:r>
              <a:rPr lang="en-US" altLang="en-US" sz="2400" dirty="0" smtClean="0"/>
              <a:t>Nature of money under </a:t>
            </a:r>
            <a:r>
              <a:rPr lang="en-US" altLang="en-US" sz="2400" b="1" u="sng" dirty="0" smtClean="0"/>
              <a:t>Islamic system</a:t>
            </a:r>
            <a:r>
              <a:rPr lang="en-US" altLang="en-US" sz="2400" u="sng" dirty="0" smtClean="0"/>
              <a:t> </a:t>
            </a:r>
            <a:endParaRPr lang="en-US" altLang="en-US" sz="2400" i="1" dirty="0" smtClean="0"/>
          </a:p>
          <a:p>
            <a:pPr marL="457200" indent="-457200" eaLnBrk="1" hangingPunct="1">
              <a:lnSpc>
                <a:spcPct val="150000"/>
              </a:lnSpc>
              <a:buFont typeface="+mj-lt"/>
              <a:buAutoNum type="arabicPeriod"/>
            </a:pPr>
            <a:r>
              <a:rPr lang="en-US" altLang="en-US" sz="2400" dirty="0" smtClean="0"/>
              <a:t>Islam treats money as unit of account to determine the relative worth of goods and services.</a:t>
            </a:r>
          </a:p>
          <a:p>
            <a:pPr marL="457200" indent="-457200" eaLnBrk="1" hangingPunct="1">
              <a:lnSpc>
                <a:spcPct val="150000"/>
              </a:lnSpc>
              <a:buFont typeface="+mj-lt"/>
              <a:buAutoNum type="arabicPeriod"/>
            </a:pPr>
            <a:r>
              <a:rPr lang="en-US" altLang="en-US" sz="2400" dirty="0" smtClean="0"/>
              <a:t>A medium of exchange, and not a store of value. </a:t>
            </a:r>
          </a:p>
          <a:p>
            <a:pPr marL="457200" indent="-457200" eaLnBrk="1" hangingPunct="1">
              <a:lnSpc>
                <a:spcPct val="150000"/>
              </a:lnSpc>
              <a:buFont typeface="+mj-lt"/>
              <a:buAutoNum type="arabicPeriod"/>
            </a:pPr>
            <a:r>
              <a:rPr lang="en-US" altLang="en-US" sz="2400" dirty="0" smtClean="0"/>
              <a:t>All units of money of the same denomination are 100% equal to each other.</a:t>
            </a:r>
          </a:p>
          <a:p>
            <a:pPr marL="457200" indent="-457200" eaLnBrk="1" hangingPunct="1">
              <a:lnSpc>
                <a:spcPct val="150000"/>
              </a:lnSpc>
              <a:buFont typeface="+mj-lt"/>
              <a:buAutoNum type="arabicPeriod"/>
            </a:pPr>
            <a:r>
              <a:rPr lang="en-US" altLang="en-US" sz="2400" dirty="0" smtClean="0"/>
              <a:t>It becomes useful only when it is exchanged into a real asset or used to buy services. </a:t>
            </a:r>
          </a:p>
          <a:p>
            <a:pPr marL="457200" indent="-457200" eaLnBrk="1" hangingPunct="1">
              <a:lnSpc>
                <a:spcPct val="150000"/>
              </a:lnSpc>
              <a:buFont typeface="+mj-lt"/>
              <a:buAutoNum type="arabicPeriod"/>
            </a:pPr>
            <a:r>
              <a:rPr lang="en-US" altLang="en-US" sz="2400" dirty="0" smtClean="0"/>
              <a:t>Money cannot be sold or bought on credit.</a:t>
            </a:r>
          </a:p>
        </p:txBody>
      </p:sp>
    </p:spTree>
    <p:extLst>
      <p:ext uri="{BB962C8B-B14F-4D97-AF65-F5344CB8AC3E}">
        <p14:creationId xmlns:p14="http://schemas.microsoft.com/office/powerpoint/2010/main" val="33565473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altLang="en-US" sz="4000" dirty="0" smtClean="0"/>
              <a:t>8. Principles of Islamic Banking</a:t>
            </a:r>
          </a:p>
        </p:txBody>
      </p:sp>
      <p:sp>
        <p:nvSpPr>
          <p:cNvPr id="3" name="Content Placeholder 2"/>
          <p:cNvSpPr>
            <a:spLocks noGrp="1"/>
          </p:cNvSpPr>
          <p:nvPr>
            <p:ph idx="1"/>
          </p:nvPr>
        </p:nvSpPr>
        <p:spPr/>
        <p:txBody>
          <a:bodyPr/>
          <a:lstStyle/>
          <a:p>
            <a:pPr eaLnBrk="1" hangingPunct="1">
              <a:lnSpc>
                <a:spcPct val="150000"/>
              </a:lnSpc>
              <a:defRPr/>
            </a:pPr>
            <a:r>
              <a:rPr lang="en-US" sz="2400" dirty="0" smtClean="0"/>
              <a:t>Governing features of Islamic banking system</a:t>
            </a:r>
          </a:p>
          <a:p>
            <a:pPr marL="1138238" indent="-447675" eaLnBrk="1" hangingPunct="1">
              <a:lnSpc>
                <a:spcPct val="150000"/>
              </a:lnSpc>
              <a:buFontTx/>
              <a:buAutoNum type="arabicPeriod"/>
              <a:defRPr/>
            </a:pPr>
            <a:r>
              <a:rPr lang="en-US" altLang="en-US" sz="2400" dirty="0" smtClean="0"/>
              <a:t>The prohibition of interest based transactions</a:t>
            </a:r>
          </a:p>
          <a:p>
            <a:pPr marL="1138238" indent="-447675" eaLnBrk="1" hangingPunct="1">
              <a:lnSpc>
                <a:spcPct val="150000"/>
              </a:lnSpc>
              <a:buFontTx/>
              <a:buAutoNum type="arabicPeriod"/>
              <a:defRPr/>
            </a:pPr>
            <a:r>
              <a:rPr lang="en-US" altLang="en-US" sz="2400" dirty="0" smtClean="0"/>
              <a:t>Avoidance of speculations (</a:t>
            </a:r>
            <a:r>
              <a:rPr lang="en-US" altLang="en-US" sz="2400" dirty="0" err="1" smtClean="0"/>
              <a:t>gharar</a:t>
            </a:r>
            <a:r>
              <a:rPr lang="en-US" altLang="en-US" sz="2400" dirty="0" smtClean="0"/>
              <a:t>)</a:t>
            </a:r>
          </a:p>
          <a:p>
            <a:pPr marL="1138238" indent="-447675" eaLnBrk="1" hangingPunct="1">
              <a:lnSpc>
                <a:spcPct val="150000"/>
              </a:lnSpc>
              <a:buFontTx/>
              <a:buAutoNum type="arabicPeriod"/>
              <a:defRPr/>
            </a:pPr>
            <a:r>
              <a:rPr lang="en-US" altLang="en-US" sz="2400" dirty="0" smtClean="0"/>
              <a:t>Avoidance of oppression (</a:t>
            </a:r>
            <a:r>
              <a:rPr lang="en-US" altLang="en-US" sz="2400" dirty="0" err="1" smtClean="0"/>
              <a:t>zulm</a:t>
            </a:r>
            <a:r>
              <a:rPr lang="en-US" altLang="en-US" sz="2400" dirty="0" smtClean="0"/>
              <a:t>)</a:t>
            </a:r>
          </a:p>
          <a:p>
            <a:pPr marL="1138238" indent="-447675" eaLnBrk="1" hangingPunct="1">
              <a:lnSpc>
                <a:spcPct val="150000"/>
              </a:lnSpc>
              <a:buFontTx/>
              <a:buAutoNum type="arabicPeriod"/>
              <a:defRPr/>
            </a:pPr>
            <a:r>
              <a:rPr lang="en-US" altLang="en-US" sz="2400" dirty="0" smtClean="0"/>
              <a:t>Introduction of Islamic tax (zakat)</a:t>
            </a:r>
          </a:p>
          <a:p>
            <a:pPr marL="1138238" indent="-447675" eaLnBrk="1" hangingPunct="1">
              <a:lnSpc>
                <a:spcPct val="150000"/>
              </a:lnSpc>
              <a:buFontTx/>
              <a:buAutoNum type="arabicPeriod"/>
              <a:defRPr/>
            </a:pPr>
            <a:r>
              <a:rPr lang="en-US" altLang="en-US" sz="2400" dirty="0" smtClean="0"/>
              <a:t>Financing of Sharia Approved activities</a:t>
            </a:r>
            <a:endParaRPr lang="en-US" sz="2400" dirty="0" smtClean="0"/>
          </a:p>
          <a:p>
            <a:pPr eaLnBrk="1" hangingPunct="1">
              <a:lnSpc>
                <a:spcPct val="150000"/>
              </a:lnSpc>
              <a:defRPr/>
            </a:pPr>
            <a:r>
              <a:rPr lang="en-US" sz="2400" dirty="0" smtClean="0"/>
              <a:t>Comparison of Islamic and conventional banking system.</a:t>
            </a:r>
          </a:p>
        </p:txBody>
      </p:sp>
    </p:spTree>
    <p:extLst>
      <p:ext uri="{BB962C8B-B14F-4D97-AF65-F5344CB8AC3E}">
        <p14:creationId xmlns:p14="http://schemas.microsoft.com/office/powerpoint/2010/main" val="36669855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normAutofit fontScale="90000"/>
          </a:bodyPr>
          <a:lstStyle/>
          <a:p>
            <a:pPr eaLnBrk="1" hangingPunct="1"/>
            <a:r>
              <a:rPr lang="en-US" altLang="en-US" dirty="0" smtClean="0"/>
              <a:t>9. Islamic Modes of Financing: Murabaha</a:t>
            </a:r>
          </a:p>
        </p:txBody>
      </p:sp>
      <p:sp>
        <p:nvSpPr>
          <p:cNvPr id="5125" name="Rectangle 5"/>
          <p:cNvSpPr>
            <a:spLocks noGrp="1" noChangeArrowheads="1"/>
          </p:cNvSpPr>
          <p:nvPr>
            <p:ph idx="1"/>
          </p:nvPr>
        </p:nvSpPr>
        <p:spPr/>
        <p:txBody>
          <a:bodyPr/>
          <a:lstStyle/>
          <a:p>
            <a:pPr marL="0" indent="0" eaLnBrk="1" hangingPunct="1">
              <a:lnSpc>
                <a:spcPct val="150000"/>
              </a:lnSpc>
              <a:buFontTx/>
              <a:buNone/>
              <a:defRPr/>
            </a:pPr>
            <a:r>
              <a:rPr lang="en-US" altLang="en-US" sz="2400" dirty="0" smtClean="0"/>
              <a:t>After this lecture you should be able to understand</a:t>
            </a:r>
          </a:p>
          <a:p>
            <a:pPr eaLnBrk="1" hangingPunct="1">
              <a:lnSpc>
                <a:spcPct val="150000"/>
              </a:lnSpc>
              <a:defRPr/>
            </a:pPr>
            <a:r>
              <a:rPr lang="en-US" altLang="en-US" sz="2400" dirty="0" smtClean="0"/>
              <a:t>The concept </a:t>
            </a:r>
            <a:r>
              <a:rPr lang="en-US" altLang="en-US" sz="2400" dirty="0"/>
              <a:t>of Murabaha</a:t>
            </a:r>
          </a:p>
          <a:p>
            <a:pPr eaLnBrk="1" hangingPunct="1">
              <a:lnSpc>
                <a:spcPct val="150000"/>
              </a:lnSpc>
              <a:defRPr/>
            </a:pPr>
            <a:r>
              <a:rPr lang="en-US" altLang="en-US" sz="2400" dirty="0" smtClean="0"/>
              <a:t>The stages </a:t>
            </a:r>
            <a:r>
              <a:rPr lang="en-US" altLang="en-US" sz="2400" dirty="0"/>
              <a:t>involved in Murabaha </a:t>
            </a:r>
            <a:r>
              <a:rPr lang="en-US" altLang="en-US" sz="2400" dirty="0" smtClean="0"/>
              <a:t>transaction</a:t>
            </a:r>
            <a:endParaRPr lang="en-US" altLang="en-US" sz="2400" dirty="0"/>
          </a:p>
          <a:p>
            <a:pPr eaLnBrk="1" hangingPunct="1">
              <a:lnSpc>
                <a:spcPct val="150000"/>
              </a:lnSpc>
              <a:defRPr/>
            </a:pPr>
            <a:r>
              <a:rPr lang="en-US" altLang="en-US" sz="2400" dirty="0"/>
              <a:t>Practical issues in Murabaha and their resolution</a:t>
            </a:r>
          </a:p>
          <a:p>
            <a:pPr eaLnBrk="1" hangingPunct="1">
              <a:lnSpc>
                <a:spcPct val="150000"/>
              </a:lnSpc>
              <a:defRPr/>
            </a:pPr>
            <a:r>
              <a:rPr lang="en-US" altLang="en-US" sz="2400" dirty="0"/>
              <a:t>Murabaha </a:t>
            </a:r>
            <a:r>
              <a:rPr lang="en-US" altLang="en-US" sz="2400" dirty="0" smtClean="0"/>
              <a:t>documentation</a:t>
            </a:r>
            <a:endParaRPr lang="en-US" altLang="en-US" sz="2400" dirty="0"/>
          </a:p>
          <a:p>
            <a:pPr eaLnBrk="1" hangingPunct="1">
              <a:lnSpc>
                <a:spcPct val="150000"/>
              </a:lnSpc>
              <a:defRPr/>
            </a:pPr>
            <a:r>
              <a:rPr lang="en-US" altLang="en-US" sz="2400" dirty="0"/>
              <a:t>Uses of Murabaha as Mode of </a:t>
            </a:r>
            <a:r>
              <a:rPr lang="en-US" altLang="en-US" sz="2400" dirty="0" smtClean="0"/>
              <a:t>finance </a:t>
            </a:r>
            <a:r>
              <a:rPr lang="en-US" altLang="en-US" sz="2400" dirty="0"/>
              <a:t>(Local as well as import Murabaha)</a:t>
            </a:r>
          </a:p>
        </p:txBody>
      </p:sp>
    </p:spTree>
    <p:extLst>
      <p:ext uri="{BB962C8B-B14F-4D97-AF65-F5344CB8AC3E}">
        <p14:creationId xmlns:p14="http://schemas.microsoft.com/office/powerpoint/2010/main" val="425918261"/>
      </p:ext>
    </p:extLst>
  </p:cSld>
  <p:clrMapOvr>
    <a:masterClrMapping/>
  </p:clrMapOvr>
  <p:transition>
    <p:check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fontScale="90000"/>
          </a:bodyPr>
          <a:lstStyle/>
          <a:p>
            <a:r>
              <a:rPr lang="en-US" altLang="en-US" dirty="0" smtClean="0"/>
              <a:t>10. </a:t>
            </a:r>
            <a:r>
              <a:rPr lang="en-US" altLang="en-US" dirty="0"/>
              <a:t>Islamic Modes of Financing: </a:t>
            </a:r>
            <a:r>
              <a:rPr lang="en-US" altLang="en-US" dirty="0" smtClean="0"/>
              <a:t/>
            </a:r>
            <a:br>
              <a:rPr lang="en-US" altLang="en-US" dirty="0" smtClean="0"/>
            </a:br>
            <a:r>
              <a:rPr lang="en-US" altLang="en-US" dirty="0" smtClean="0"/>
              <a:t>Salam and Istisna</a:t>
            </a:r>
          </a:p>
        </p:txBody>
      </p:sp>
      <p:sp>
        <p:nvSpPr>
          <p:cNvPr id="5123" name="Content Placeholder 2"/>
          <p:cNvSpPr>
            <a:spLocks noGrp="1"/>
          </p:cNvSpPr>
          <p:nvPr>
            <p:ph idx="1"/>
          </p:nvPr>
        </p:nvSpPr>
        <p:spPr/>
        <p:txBody>
          <a:bodyPr/>
          <a:lstStyle/>
          <a:p>
            <a:pPr marL="514350" indent="-514350" eaLnBrk="1" hangingPunct="1">
              <a:lnSpc>
                <a:spcPct val="200000"/>
              </a:lnSpc>
              <a:buFont typeface="+mj-lt"/>
              <a:buAutoNum type="arabicPeriod"/>
            </a:pPr>
            <a:r>
              <a:rPr lang="en-US" altLang="en-US" sz="2800" dirty="0" smtClean="0"/>
              <a:t>Salam and parallel Salam</a:t>
            </a:r>
          </a:p>
          <a:p>
            <a:pPr marL="514350" indent="-514350" eaLnBrk="1" hangingPunct="1">
              <a:lnSpc>
                <a:spcPct val="200000"/>
              </a:lnSpc>
              <a:buFont typeface="+mj-lt"/>
              <a:buAutoNum type="arabicPeriod"/>
            </a:pPr>
            <a:r>
              <a:rPr lang="en-US" altLang="en-US" sz="2800" dirty="0" smtClean="0"/>
              <a:t>Istisna and parallel Istisna</a:t>
            </a:r>
          </a:p>
          <a:p>
            <a:pPr marL="514350" indent="-514350" eaLnBrk="1" hangingPunct="1">
              <a:lnSpc>
                <a:spcPct val="200000"/>
              </a:lnSpc>
              <a:buFont typeface="+mj-lt"/>
              <a:buAutoNum type="arabicPeriod"/>
            </a:pPr>
            <a:r>
              <a:rPr lang="en-US" altLang="en-US" sz="2800" dirty="0" smtClean="0"/>
              <a:t>And the differences between the Salam and Istisna modes of financing</a:t>
            </a:r>
          </a:p>
        </p:txBody>
      </p:sp>
      <mc:AlternateContent xmlns:mc="http://schemas.openxmlformats.org/markup-compatibility/2006">
        <mc:Choice xmlns:p14="http://schemas.microsoft.com/office/powerpoint/2010/main" Requires="p14">
          <p:contentPart p14:bwMode="auto" r:id="rId2">
            <p14:nvContentPartPr>
              <p14:cNvPr id="2" name="Ink 2"/>
              <p14:cNvContentPartPr>
                <a14:cpLocks xmlns:a14="http://schemas.microsoft.com/office/drawing/2010/main" noRot="1" noChangeAspect="1" noEditPoints="1" noChangeArrowheads="1" noChangeShapeType="1"/>
              </p14:cNvContentPartPr>
              <p14:nvPr/>
            </p14:nvContentPartPr>
            <p14:xfrm>
              <a:off x="7656513" y="4486275"/>
              <a:ext cx="23812" cy="6350"/>
            </p14:xfrm>
          </p:contentPart>
        </mc:Choice>
        <mc:Fallback>
          <p:pic>
            <p:nvPicPr>
              <p:cNvPr id="2" name="Ink 2"/>
              <p:cNvPicPr>
                <a:picLocks noRot="1" noChangeAspect="1" noEditPoints="1" noChangeArrowheads="1" noChangeShapeType="1"/>
              </p:cNvPicPr>
              <p:nvPr/>
            </p:nvPicPr>
            <p:blipFill>
              <a:blip r:embed="rId3"/>
              <a:stretch>
                <a:fillRect/>
              </a:stretch>
            </p:blipFill>
            <p:spPr>
              <a:xfrm>
                <a:off x="7652544" y="4483453"/>
                <a:ext cx="30306" cy="13053"/>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3" name="Ink 3"/>
              <p14:cNvContentPartPr>
                <a14:cpLocks xmlns:a14="http://schemas.microsoft.com/office/drawing/2010/main" noRot="1" noChangeAspect="1" noEditPoints="1" noChangeArrowheads="1" noChangeShapeType="1"/>
              </p14:cNvContentPartPr>
              <p14:nvPr/>
            </p14:nvContentPartPr>
            <p14:xfrm>
              <a:off x="7300913" y="3011488"/>
              <a:ext cx="1181100" cy="376237"/>
            </p14:xfrm>
          </p:contentPart>
        </mc:Choice>
        <mc:Fallback>
          <p:pic>
            <p:nvPicPr>
              <p:cNvPr id="3" name="Ink 3"/>
              <p:cNvPicPr>
                <a:picLocks noRot="1" noChangeAspect="1" noEditPoints="1" noChangeArrowheads="1" noChangeShapeType="1"/>
              </p:cNvPicPr>
              <p:nvPr/>
            </p:nvPicPr>
            <p:blipFill>
              <a:blip r:embed="rId5"/>
              <a:stretch>
                <a:fillRect/>
              </a:stretch>
            </p:blipFill>
            <p:spPr>
              <a:xfrm>
                <a:off x="7296593" y="3008970"/>
                <a:ext cx="1188300" cy="383431"/>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5124" name="Ink 4"/>
              <p14:cNvContentPartPr>
                <a14:cpLocks xmlns:a14="http://schemas.microsoft.com/office/drawing/2010/main" noRot="1" noChangeAspect="1" noEditPoints="1" noChangeArrowheads="1" noChangeShapeType="1"/>
              </p14:cNvContentPartPr>
              <p14:nvPr/>
            </p14:nvContentPartPr>
            <p14:xfrm>
              <a:off x="6892925" y="2251075"/>
              <a:ext cx="1422400" cy="614363"/>
            </p14:xfrm>
          </p:contentPart>
        </mc:Choice>
        <mc:Fallback>
          <p:pic>
            <p:nvPicPr>
              <p:cNvPr id="5124" name="Ink 4"/>
              <p:cNvPicPr>
                <a:picLocks noRot="1" noChangeAspect="1" noEditPoints="1" noChangeArrowheads="1" noChangeShapeType="1"/>
              </p:cNvPicPr>
              <p:nvPr/>
            </p:nvPicPr>
            <p:blipFill>
              <a:blip r:embed="rId7"/>
              <a:stretch>
                <a:fillRect/>
              </a:stretch>
            </p:blipFill>
            <p:spPr>
              <a:xfrm>
                <a:off x="6889685" y="2247836"/>
                <a:ext cx="1428160" cy="621201"/>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5125" name="Ink 5"/>
              <p14:cNvContentPartPr>
                <a14:cpLocks xmlns:a14="http://schemas.microsoft.com/office/drawing/2010/main" noRot="1" noChangeAspect="1" noEditPoints="1" noChangeArrowheads="1" noChangeShapeType="1"/>
              </p14:cNvContentPartPr>
              <p14:nvPr/>
            </p14:nvContentPartPr>
            <p14:xfrm>
              <a:off x="6588125" y="1881188"/>
              <a:ext cx="1955800" cy="1011237"/>
            </p14:xfrm>
          </p:contentPart>
        </mc:Choice>
        <mc:Fallback>
          <p:pic>
            <p:nvPicPr>
              <p:cNvPr id="5125" name="Ink 5"/>
              <p:cNvPicPr>
                <a:picLocks noRot="1" noChangeAspect="1" noEditPoints="1" noChangeArrowheads="1" noChangeShapeType="1"/>
              </p:cNvPicPr>
              <p:nvPr/>
            </p:nvPicPr>
            <p:blipFill>
              <a:blip r:embed="rId9"/>
              <a:stretch>
                <a:fillRect/>
              </a:stretch>
            </p:blipFill>
            <p:spPr>
              <a:xfrm>
                <a:off x="6585606" y="1878667"/>
                <a:ext cx="1961199" cy="1016639"/>
              </a:xfrm>
              <a:prstGeom prst="rect">
                <a:avLst/>
              </a:prstGeom>
            </p:spPr>
          </p:pic>
        </mc:Fallback>
      </mc:AlternateContent>
    </p:spTree>
    <p:extLst>
      <p:ext uri="{BB962C8B-B14F-4D97-AF65-F5344CB8AC3E}">
        <p14:creationId xmlns:p14="http://schemas.microsoft.com/office/powerpoint/2010/main" val="11885688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fontScale="90000"/>
          </a:bodyPr>
          <a:lstStyle/>
          <a:p>
            <a:r>
              <a:rPr lang="en-US" altLang="en-US" dirty="0" smtClean="0"/>
              <a:t>11. </a:t>
            </a:r>
            <a:r>
              <a:rPr lang="en-US" altLang="en-US" dirty="0"/>
              <a:t>Islamic Modes of Financing: </a:t>
            </a:r>
            <a:r>
              <a:rPr lang="en-US" altLang="en-US" dirty="0" smtClean="0"/>
              <a:t>Musharakah</a:t>
            </a:r>
          </a:p>
        </p:txBody>
      </p:sp>
      <p:sp>
        <p:nvSpPr>
          <p:cNvPr id="7171" name="Content Placeholder 2"/>
          <p:cNvSpPr>
            <a:spLocks noGrp="1"/>
          </p:cNvSpPr>
          <p:nvPr>
            <p:ph idx="1"/>
          </p:nvPr>
        </p:nvSpPr>
        <p:spPr>
          <a:xfrm>
            <a:off x="457200" y="1524000"/>
            <a:ext cx="8229600" cy="4857750"/>
          </a:xfrm>
        </p:spPr>
        <p:txBody>
          <a:bodyPr>
            <a:normAutofit/>
          </a:bodyPr>
          <a:lstStyle/>
          <a:p>
            <a:pPr marL="0" indent="0">
              <a:lnSpc>
                <a:spcPct val="150000"/>
              </a:lnSpc>
              <a:buNone/>
            </a:pPr>
            <a:r>
              <a:rPr lang="en-US" altLang="en-US" sz="2400" dirty="0"/>
              <a:t>Musharakah is a form of partnership which is based on profit and loss sharing. </a:t>
            </a:r>
            <a:endParaRPr lang="en-US" altLang="en-US" sz="2400" dirty="0" smtClean="0"/>
          </a:p>
          <a:p>
            <a:pPr>
              <a:lnSpc>
                <a:spcPct val="150000"/>
              </a:lnSpc>
            </a:pPr>
            <a:r>
              <a:rPr lang="en-US" altLang="en-US" sz="2400" u="sng" dirty="0" smtClean="0"/>
              <a:t>Types of Shirkah</a:t>
            </a:r>
            <a:r>
              <a:rPr lang="en-US" altLang="en-US" sz="2400" dirty="0" smtClean="0"/>
              <a:t> </a:t>
            </a:r>
          </a:p>
          <a:p>
            <a:pPr marL="735013" indent="-396875" eaLnBrk="1" hangingPunct="1">
              <a:lnSpc>
                <a:spcPct val="150000"/>
              </a:lnSpc>
              <a:buFontTx/>
              <a:buAutoNum type="alphaLcPeriod"/>
            </a:pPr>
            <a:r>
              <a:rPr lang="en-US" altLang="en-US" sz="2400" u="sng" dirty="0" smtClean="0"/>
              <a:t>Shirkah al-</a:t>
            </a:r>
            <a:r>
              <a:rPr lang="en-US" altLang="en-US" sz="2400" u="sng" dirty="0" err="1" smtClean="0"/>
              <a:t>Aqad</a:t>
            </a:r>
            <a:r>
              <a:rPr lang="en-US" altLang="en-US" sz="2400" dirty="0" smtClean="0"/>
              <a:t> (commercial partnership) </a:t>
            </a:r>
          </a:p>
          <a:p>
            <a:pPr marL="735013" indent="-396875" eaLnBrk="1" hangingPunct="1">
              <a:lnSpc>
                <a:spcPct val="150000"/>
              </a:lnSpc>
              <a:buFontTx/>
              <a:buAutoNum type="alphaLcPeriod"/>
            </a:pPr>
            <a:r>
              <a:rPr lang="en-US" altLang="en-US" sz="2400" u="sng" dirty="0" smtClean="0"/>
              <a:t>Shirkah al-Milk</a:t>
            </a:r>
            <a:r>
              <a:rPr lang="en-US" altLang="en-US" sz="2400" dirty="0" smtClean="0"/>
              <a:t> (joint-ownership). </a:t>
            </a:r>
          </a:p>
          <a:p>
            <a:pPr marL="735013" indent="-39688" eaLnBrk="1" hangingPunct="1">
              <a:lnSpc>
                <a:spcPct val="150000"/>
              </a:lnSpc>
              <a:buFontTx/>
              <a:buNone/>
            </a:pPr>
            <a:r>
              <a:rPr lang="en-US" altLang="en-US" sz="2400" dirty="0" err="1" smtClean="0"/>
              <a:t>Shirkat</a:t>
            </a:r>
            <a:r>
              <a:rPr lang="en-US" altLang="en-US" sz="2400" dirty="0" smtClean="0"/>
              <a:t> al-</a:t>
            </a:r>
            <a:r>
              <a:rPr lang="en-US" altLang="en-US" sz="2400" dirty="0" err="1" smtClean="0"/>
              <a:t>Aqad</a:t>
            </a:r>
            <a:r>
              <a:rPr lang="en-US" altLang="en-US" sz="2400" dirty="0" smtClean="0"/>
              <a:t> refers to partnership with commercial objective, whereas, Shirkah al-Milk refers to joint-ownership in a particular asset.</a:t>
            </a:r>
          </a:p>
          <a:p>
            <a:pPr eaLnBrk="1" hangingPunct="1">
              <a:lnSpc>
                <a:spcPct val="150000"/>
              </a:lnSpc>
              <a:buFontTx/>
              <a:buNone/>
            </a:pPr>
            <a:endParaRPr lang="en-US" altLang="en-US" sz="2400" dirty="0" smtClean="0"/>
          </a:p>
        </p:txBody>
      </p:sp>
      <mc:AlternateContent xmlns:mc="http://schemas.openxmlformats.org/markup-compatibility/2006">
        <mc:Choice xmlns:p14="http://schemas.microsoft.com/office/powerpoint/2010/main" Requires="p14">
          <p:contentPart p14:bwMode="auto" r:id="rId2">
            <p14:nvContentPartPr>
              <p14:cNvPr id="6146" name="Ink 2"/>
              <p14:cNvContentPartPr>
                <a14:cpLocks xmlns:a14="http://schemas.microsoft.com/office/drawing/2010/main" noRot="1" noChangeAspect="1" noEditPoints="1" noChangeArrowheads="1" noChangeShapeType="1"/>
              </p14:cNvContentPartPr>
              <p14:nvPr/>
            </p14:nvContentPartPr>
            <p14:xfrm>
              <a:off x="4230688" y="2805113"/>
              <a:ext cx="546100" cy="120650"/>
            </p14:xfrm>
          </p:contentPart>
        </mc:Choice>
        <mc:Fallback>
          <p:pic>
            <p:nvPicPr>
              <p:cNvPr id="6146" name="Ink 2"/>
              <p:cNvPicPr>
                <a:picLocks noRot="1" noChangeAspect="1" noEditPoints="1" noChangeArrowheads="1" noChangeShapeType="1"/>
              </p:cNvPicPr>
              <p:nvPr/>
            </p:nvPicPr>
            <p:blipFill>
              <a:blip r:embed="rId3"/>
              <a:stretch>
                <a:fillRect/>
              </a:stretch>
            </p:blipFill>
            <p:spPr>
              <a:xfrm>
                <a:off x="4228168" y="2802592"/>
                <a:ext cx="551140" cy="125692"/>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6147" name="Ink 3"/>
              <p14:cNvContentPartPr>
                <a14:cpLocks xmlns:a14="http://schemas.microsoft.com/office/drawing/2010/main" noRot="1" noChangeAspect="1" noEditPoints="1" noChangeArrowheads="1" noChangeShapeType="1"/>
              </p14:cNvContentPartPr>
              <p14:nvPr/>
            </p14:nvContentPartPr>
            <p14:xfrm>
              <a:off x="4259263" y="2676525"/>
              <a:ext cx="1003300" cy="715963"/>
            </p14:xfrm>
          </p:contentPart>
        </mc:Choice>
        <mc:Fallback>
          <p:pic>
            <p:nvPicPr>
              <p:cNvPr id="6147" name="Ink 3"/>
              <p:cNvPicPr>
                <a:picLocks noRot="1" noChangeAspect="1" noEditPoints="1" noChangeArrowheads="1" noChangeShapeType="1"/>
              </p:cNvPicPr>
              <p:nvPr/>
            </p:nvPicPr>
            <p:blipFill>
              <a:blip r:embed="rId5"/>
              <a:stretch>
                <a:fillRect/>
              </a:stretch>
            </p:blipFill>
            <p:spPr>
              <a:xfrm>
                <a:off x="4256743" y="2674005"/>
                <a:ext cx="1008340" cy="721362"/>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6148" name="Ink 4"/>
              <p14:cNvContentPartPr>
                <a14:cpLocks xmlns:a14="http://schemas.microsoft.com/office/drawing/2010/main" noRot="1" noChangeAspect="1" noEditPoints="1" noChangeArrowheads="1" noChangeShapeType="1"/>
              </p14:cNvContentPartPr>
              <p14:nvPr/>
            </p14:nvContentPartPr>
            <p14:xfrm>
              <a:off x="5786438" y="2538413"/>
              <a:ext cx="1128712" cy="425450"/>
            </p14:xfrm>
          </p:contentPart>
        </mc:Choice>
        <mc:Fallback>
          <p:pic>
            <p:nvPicPr>
              <p:cNvPr id="6148" name="Ink 4"/>
              <p:cNvPicPr>
                <a:picLocks noRot="1" noChangeAspect="1" noEditPoints="1" noChangeArrowheads="1" noChangeShapeType="1"/>
              </p:cNvPicPr>
              <p:nvPr/>
            </p:nvPicPr>
            <p:blipFill>
              <a:blip r:embed="rId7"/>
              <a:stretch>
                <a:fillRect/>
              </a:stretch>
            </p:blipFill>
            <p:spPr>
              <a:xfrm>
                <a:off x="5783918" y="2535893"/>
                <a:ext cx="1134113" cy="430489"/>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6149" name="Ink 5"/>
              <p14:cNvContentPartPr>
                <a14:cpLocks xmlns:a14="http://schemas.microsoft.com/office/drawing/2010/main" noRot="1" noChangeAspect="1" noEditPoints="1" noChangeArrowheads="1" noChangeShapeType="1"/>
              </p14:cNvContentPartPr>
              <p14:nvPr/>
            </p14:nvContentPartPr>
            <p14:xfrm>
              <a:off x="1216025" y="3203575"/>
              <a:ext cx="4806950" cy="814388"/>
            </p14:xfrm>
          </p:contentPart>
        </mc:Choice>
        <mc:Fallback>
          <p:pic>
            <p:nvPicPr>
              <p:cNvPr id="6149" name="Ink 5"/>
              <p:cNvPicPr>
                <a:picLocks noRot="1" noChangeAspect="1" noEditPoints="1" noChangeArrowheads="1" noChangeShapeType="1"/>
              </p:cNvPicPr>
              <p:nvPr/>
            </p:nvPicPr>
            <p:blipFill>
              <a:blip r:embed="rId9"/>
              <a:stretch>
                <a:fillRect/>
              </a:stretch>
            </p:blipFill>
            <p:spPr>
              <a:xfrm>
                <a:off x="1213144" y="3201056"/>
                <a:ext cx="4812712" cy="819426"/>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6150" name="Ink 6"/>
              <p14:cNvContentPartPr>
                <a14:cpLocks xmlns:a14="http://schemas.microsoft.com/office/drawing/2010/main" noRot="1" noChangeAspect="1" noEditPoints="1" noChangeArrowheads="1" noChangeShapeType="1"/>
              </p14:cNvContentPartPr>
              <p14:nvPr/>
            </p14:nvContentPartPr>
            <p14:xfrm>
              <a:off x="1243013" y="4103688"/>
              <a:ext cx="4017962" cy="581025"/>
            </p14:xfrm>
          </p:contentPart>
        </mc:Choice>
        <mc:Fallback>
          <p:pic>
            <p:nvPicPr>
              <p:cNvPr id="6150" name="Ink 6"/>
              <p:cNvPicPr>
                <a:picLocks noRot="1" noChangeAspect="1" noEditPoints="1" noChangeArrowheads="1" noChangeShapeType="1"/>
              </p:cNvPicPr>
              <p:nvPr/>
            </p:nvPicPr>
            <p:blipFill>
              <a:blip r:embed="rId11"/>
              <a:stretch>
                <a:fillRect/>
              </a:stretch>
            </p:blipFill>
            <p:spPr>
              <a:xfrm>
                <a:off x="1240493" y="4101132"/>
                <a:ext cx="4023362" cy="586503"/>
              </a:xfrm>
              <a:prstGeom prst="rect">
                <a:avLst/>
              </a:prstGeom>
            </p:spPr>
          </p:pic>
        </mc:Fallback>
      </mc:AlternateContent>
    </p:spTree>
    <p:extLst>
      <p:ext uri="{BB962C8B-B14F-4D97-AF65-F5344CB8AC3E}">
        <p14:creationId xmlns:p14="http://schemas.microsoft.com/office/powerpoint/2010/main" val="2933443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Grp="1" noChangeArrowheads="1"/>
          </p:cNvSpPr>
          <p:nvPr>
            <p:ph type="title"/>
          </p:nvPr>
        </p:nvSpPr>
        <p:spPr>
          <a:xfrm>
            <a:off x="457200" y="115888"/>
            <a:ext cx="8229600" cy="1009650"/>
          </a:xfrm>
        </p:spPr>
        <p:txBody>
          <a:bodyPr lIns="90000" tIns="46800" rIns="90000" bIns="46800">
            <a:normAutofit fontScale="90000"/>
          </a:bodyPr>
          <a:lstStyle/>
          <a:p>
            <a:pPr>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dirty="0" smtClean="0"/>
              <a:t>12. </a:t>
            </a:r>
            <a:r>
              <a:rPr lang="en-US" altLang="en-US" dirty="0"/>
              <a:t>Islamic Modes of Financing: </a:t>
            </a:r>
            <a:r>
              <a:rPr lang="en-US" altLang="en-US" dirty="0" smtClean="0"/>
              <a:t>Mudarabah</a:t>
            </a:r>
          </a:p>
        </p:txBody>
      </p:sp>
      <p:sp>
        <p:nvSpPr>
          <p:cNvPr id="5123" name="Rectangle 2"/>
          <p:cNvSpPr>
            <a:spLocks noGrp="1" noChangeArrowheads="1"/>
          </p:cNvSpPr>
          <p:nvPr>
            <p:ph idx="1"/>
          </p:nvPr>
        </p:nvSpPr>
        <p:spPr>
          <a:xfrm>
            <a:off x="457200" y="1371600"/>
            <a:ext cx="8229600" cy="5327650"/>
          </a:xfrm>
        </p:spPr>
        <p:txBody>
          <a:bodyPr lIns="90000" tIns="46800" rIns="90000" bIns="46800"/>
          <a:lstStyle/>
          <a:p>
            <a:pPr eaLnBrk="1" hangingPunct="1">
              <a:lnSpc>
                <a:spcPct val="150000"/>
              </a:lnSpc>
              <a:spcBef>
                <a:spcPts val="700"/>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400" dirty="0" smtClean="0"/>
              <a:t>This is a kind of partnership between the two parties where one partner contributes capital and the other one contributes efforts as manager or entrepreneur. The profit of the venture is share at an agreed ratio while the losses are borne by the capital provider.</a:t>
            </a:r>
          </a:p>
          <a:p>
            <a:pPr eaLnBrk="1" hangingPunct="1">
              <a:lnSpc>
                <a:spcPct val="150000"/>
              </a:lnSpc>
              <a:spcBef>
                <a:spcPts val="700"/>
              </a:spcBef>
              <a:tabLst>
                <a:tab pos="723900" algn="l"/>
                <a:tab pos="1447800" algn="l"/>
                <a:tab pos="2171700" algn="l"/>
                <a:tab pos="2895600" algn="l"/>
                <a:tab pos="3619500" algn="l"/>
                <a:tab pos="4343400" algn="l"/>
                <a:tab pos="5067300" algn="l"/>
                <a:tab pos="5791200" algn="l"/>
                <a:tab pos="6515100" algn="l"/>
                <a:tab pos="7239000" algn="l"/>
                <a:tab pos="7962900" algn="l"/>
              </a:tabLst>
            </a:pPr>
            <a:endParaRPr lang="en-US" altLang="en-US" sz="800" dirty="0" smtClean="0"/>
          </a:p>
          <a:p>
            <a:pPr eaLnBrk="1" hangingPunct="1">
              <a:lnSpc>
                <a:spcPct val="150000"/>
              </a:lnSpc>
              <a:spcBef>
                <a:spcPts val="700"/>
              </a:spcBef>
              <a:tabLst>
                <a:tab pos="723900" algn="l"/>
                <a:tab pos="1447800" algn="l"/>
                <a:tab pos="2171700" algn="l"/>
                <a:tab pos="2895600" algn="l"/>
                <a:tab pos="3619500" algn="l"/>
                <a:tab pos="4343400" algn="l"/>
                <a:tab pos="5067300" algn="l"/>
                <a:tab pos="5791200" algn="l"/>
                <a:tab pos="6515100" algn="l"/>
                <a:tab pos="7239000" algn="l"/>
                <a:tab pos="7962900" algn="l"/>
              </a:tabLst>
            </a:pPr>
            <a:r>
              <a:rPr lang="en-US" altLang="en-US" sz="2400" dirty="0" smtClean="0"/>
              <a:t>The investment comes from “</a:t>
            </a:r>
            <a:r>
              <a:rPr lang="en-US" altLang="en-US" sz="2400" dirty="0" err="1" smtClean="0"/>
              <a:t>Rabb-ul-Maal</a:t>
            </a:r>
            <a:r>
              <a:rPr lang="en-US" altLang="en-US" sz="2400" dirty="0" smtClean="0"/>
              <a:t>” (Investor)  while the management and work is an exclusive responsibility of the working partner, who is called Mudarib. </a:t>
            </a:r>
          </a:p>
        </p:txBody>
      </p:sp>
    </p:spTree>
    <p:extLst>
      <p:ext uri="{BB962C8B-B14F-4D97-AF65-F5344CB8AC3E}">
        <p14:creationId xmlns:p14="http://schemas.microsoft.com/office/powerpoint/2010/main" val="94766520"/>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Characteristics of Islamic Financial System</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dirty="0" smtClean="0"/>
              <a:t>Allah is the Sustainer</a:t>
            </a:r>
          </a:p>
          <a:p>
            <a:pPr marL="514350" indent="-514350">
              <a:buFont typeface="+mj-lt"/>
              <a:buAutoNum type="arabicPeriod"/>
            </a:pPr>
            <a:r>
              <a:rPr lang="en-US" dirty="0" smtClean="0"/>
              <a:t>God is Real Owner of Everything and Man is Merely a Trustee</a:t>
            </a:r>
          </a:p>
          <a:p>
            <a:pPr marL="514350" indent="-514350">
              <a:buFont typeface="+mj-lt"/>
              <a:buAutoNum type="arabicPeriod"/>
            </a:pPr>
            <a:r>
              <a:rPr lang="en-US" dirty="0" smtClean="0"/>
              <a:t>Everything Created for Service and Use of Man</a:t>
            </a:r>
          </a:p>
          <a:p>
            <a:pPr marL="514350" indent="-514350">
              <a:buFont typeface="+mj-lt"/>
              <a:buAutoNum type="arabicPeriod"/>
            </a:pPr>
            <a:r>
              <a:rPr lang="en-US" dirty="0" smtClean="0"/>
              <a:t>Concept of Halal and Haram</a:t>
            </a:r>
          </a:p>
          <a:p>
            <a:pPr marL="514350" indent="-514350">
              <a:buFont typeface="+mj-lt"/>
              <a:buAutoNum type="arabicPeriod"/>
            </a:pPr>
            <a:r>
              <a:rPr lang="en-US" dirty="0" smtClean="0"/>
              <a:t>System of </a:t>
            </a:r>
            <a:r>
              <a:rPr lang="en-US" dirty="0" err="1" smtClean="0"/>
              <a:t>Sadaqat</a:t>
            </a:r>
            <a:r>
              <a:rPr lang="en-US" dirty="0" smtClean="0"/>
              <a:t> and Zakat</a:t>
            </a:r>
          </a:p>
          <a:p>
            <a:pPr marL="514350" indent="-514350">
              <a:buFont typeface="+mj-lt"/>
              <a:buAutoNum type="arabicPeriod"/>
            </a:pPr>
            <a:r>
              <a:rPr lang="en-US" dirty="0" smtClean="0"/>
              <a:t>Prohibition of Interest</a:t>
            </a:r>
          </a:p>
          <a:p>
            <a:pPr marL="514350" indent="-514350">
              <a:buFont typeface="+mj-lt"/>
              <a:buAutoNum type="arabicPeriod"/>
            </a:pPr>
            <a:r>
              <a:rPr lang="en-US" dirty="0" smtClean="0"/>
              <a:t>Ban on Hoarding of Wealth</a:t>
            </a:r>
          </a:p>
          <a:p>
            <a:pPr marL="514350" indent="-514350">
              <a:buFont typeface="+mj-lt"/>
              <a:buAutoNum type="arabicPeriod"/>
            </a:pPr>
            <a:r>
              <a:rPr lang="en-US" dirty="0" smtClean="0"/>
              <a:t>Policy of Moderation</a:t>
            </a:r>
          </a:p>
          <a:p>
            <a:pPr marL="514350" indent="-514350">
              <a:buFont typeface="+mj-lt"/>
              <a:buAutoNum type="arabicPeriod"/>
            </a:pPr>
            <a:r>
              <a:rPr lang="en-US" dirty="0" smtClean="0"/>
              <a:t>Condemnation of Monasticism and Materialism</a:t>
            </a:r>
          </a:p>
          <a:p>
            <a:pPr marL="514350" indent="-514350">
              <a:buFont typeface="+mj-lt"/>
              <a:buAutoNum type="arabicPeriod"/>
            </a:pPr>
            <a:r>
              <a:rPr lang="en-US" dirty="0" smtClean="0"/>
              <a:t>Equity and not Equality</a:t>
            </a:r>
            <a:endParaRPr lang="en-US" dirty="0"/>
          </a:p>
        </p:txBody>
      </p:sp>
    </p:spTree>
    <p:extLst>
      <p:ext uri="{BB962C8B-B14F-4D97-AF65-F5344CB8AC3E}">
        <p14:creationId xmlns:p14="http://schemas.microsoft.com/office/powerpoint/2010/main" val="21604178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68313" y="115888"/>
            <a:ext cx="8229600" cy="1039812"/>
          </a:xfrm>
        </p:spPr>
        <p:txBody>
          <a:bodyPr>
            <a:normAutofit fontScale="90000"/>
          </a:bodyPr>
          <a:lstStyle/>
          <a:p>
            <a:r>
              <a:rPr lang="en-US" altLang="en-US" dirty="0" smtClean="0"/>
              <a:t>13. </a:t>
            </a:r>
            <a:r>
              <a:rPr lang="en-US" altLang="en-US" dirty="0"/>
              <a:t>Islamic Modes of Financing: Diminishing </a:t>
            </a:r>
            <a:r>
              <a:rPr lang="en-US" altLang="en-US" dirty="0" smtClean="0"/>
              <a:t>Musharakah</a:t>
            </a:r>
          </a:p>
        </p:txBody>
      </p:sp>
      <p:sp>
        <p:nvSpPr>
          <p:cNvPr id="6147" name="Content Placeholder 2"/>
          <p:cNvSpPr>
            <a:spLocks noGrp="1"/>
          </p:cNvSpPr>
          <p:nvPr>
            <p:ph idx="1"/>
          </p:nvPr>
        </p:nvSpPr>
        <p:spPr>
          <a:xfrm>
            <a:off x="457200" y="1447800"/>
            <a:ext cx="8229600" cy="5149850"/>
          </a:xfrm>
        </p:spPr>
        <p:txBody>
          <a:bodyPr>
            <a:normAutofit/>
          </a:bodyPr>
          <a:lstStyle/>
          <a:p>
            <a:pPr eaLnBrk="1" hangingPunct="1">
              <a:lnSpc>
                <a:spcPct val="150000"/>
              </a:lnSpc>
              <a:defRPr/>
            </a:pPr>
            <a:r>
              <a:rPr lang="en-US" altLang="en-US" sz="2400" dirty="0" smtClean="0"/>
              <a:t>The concept of Diminishing Musharakah</a:t>
            </a:r>
          </a:p>
          <a:p>
            <a:pPr eaLnBrk="1" hangingPunct="1">
              <a:lnSpc>
                <a:spcPct val="150000"/>
              </a:lnSpc>
              <a:defRPr/>
            </a:pPr>
            <a:r>
              <a:rPr lang="en-US" altLang="en-US" sz="2400" dirty="0" smtClean="0"/>
              <a:t>Features and rules of diminishing Musharakah.</a:t>
            </a:r>
          </a:p>
          <a:p>
            <a:pPr marL="346075" eaLnBrk="1" hangingPunct="1">
              <a:lnSpc>
                <a:spcPct val="150000"/>
              </a:lnSpc>
              <a:spcBef>
                <a:spcPts val="900"/>
              </a:spcBef>
              <a:tabLst>
                <a:tab pos="342900" algn="l"/>
                <a:tab pos="911225" algn="l"/>
                <a:tab pos="1825625" algn="l"/>
                <a:tab pos="2740025" algn="l"/>
                <a:tab pos="3654425" algn="l"/>
                <a:tab pos="4568825" algn="l"/>
                <a:tab pos="5483225" algn="l"/>
                <a:tab pos="6397625" algn="l"/>
                <a:tab pos="7312025" algn="l"/>
                <a:tab pos="8226425" algn="l"/>
                <a:tab pos="9140825" algn="l"/>
                <a:tab pos="10055225" algn="l"/>
                <a:tab pos="10056813" algn="l"/>
                <a:tab pos="10514013" algn="l"/>
              </a:tabLst>
              <a:defRPr/>
            </a:pPr>
            <a:r>
              <a:rPr lang="en-US" altLang="en-US" sz="2400" dirty="0" smtClean="0"/>
              <a:t>Uses of diminishing Musharakah particularly </a:t>
            </a:r>
            <a:r>
              <a:rPr lang="en-US" altLang="en-US" sz="2400" dirty="0"/>
              <a:t>in House Financing for four purposes:</a:t>
            </a:r>
          </a:p>
          <a:p>
            <a:pPr marL="1485900" indent="-560388" eaLnBrk="1" hangingPunct="1">
              <a:lnSpc>
                <a:spcPct val="150000"/>
              </a:lnSpc>
              <a:buFont typeface="Times New Roman" pitchFamily="16" charset="0"/>
              <a:buAutoNum type="arabicPeriod"/>
              <a:defRPr/>
            </a:pPr>
            <a:r>
              <a:rPr lang="en-US" altLang="en-US" sz="2400" dirty="0"/>
              <a:t>Purchase of House</a:t>
            </a:r>
          </a:p>
          <a:p>
            <a:pPr marL="1485900" indent="-560388" eaLnBrk="1" hangingPunct="1">
              <a:lnSpc>
                <a:spcPct val="150000"/>
              </a:lnSpc>
              <a:buFont typeface="Times New Roman" pitchFamily="16" charset="0"/>
              <a:buAutoNum type="arabicPeriod"/>
              <a:defRPr/>
            </a:pPr>
            <a:r>
              <a:rPr lang="en-US" altLang="en-US" sz="2400" dirty="0"/>
              <a:t>Construction of House</a:t>
            </a:r>
          </a:p>
          <a:p>
            <a:pPr marL="1485900" indent="-560388" eaLnBrk="1" hangingPunct="1">
              <a:lnSpc>
                <a:spcPct val="150000"/>
              </a:lnSpc>
              <a:buFont typeface="Times New Roman" pitchFamily="16" charset="0"/>
              <a:buAutoNum type="arabicPeriod"/>
              <a:defRPr/>
            </a:pPr>
            <a:r>
              <a:rPr lang="en-US" altLang="en-US" sz="2400" dirty="0"/>
              <a:t>Renovation of House</a:t>
            </a:r>
          </a:p>
          <a:p>
            <a:pPr marL="1485900" indent="-560388" eaLnBrk="1" hangingPunct="1">
              <a:lnSpc>
                <a:spcPct val="150000"/>
              </a:lnSpc>
              <a:buFont typeface="Times New Roman" pitchFamily="16" charset="0"/>
              <a:buAutoNum type="arabicPeriod"/>
              <a:defRPr/>
            </a:pPr>
            <a:r>
              <a:rPr lang="en-US" altLang="en-US" sz="2400" dirty="0"/>
              <a:t>Balance Transfer Facility (BTF) </a:t>
            </a:r>
          </a:p>
          <a:p>
            <a:pPr marL="0" indent="0" eaLnBrk="1" hangingPunct="1">
              <a:lnSpc>
                <a:spcPct val="150000"/>
              </a:lnSpc>
              <a:buFontTx/>
              <a:buNone/>
              <a:defRPr/>
            </a:pPr>
            <a:endParaRPr lang="en-US" altLang="en-US" sz="2400" dirty="0" smtClean="0"/>
          </a:p>
          <a:p>
            <a:pPr marL="0" indent="0" eaLnBrk="1" hangingPunct="1">
              <a:lnSpc>
                <a:spcPct val="150000"/>
              </a:lnSpc>
              <a:buFontTx/>
              <a:buNone/>
              <a:defRPr/>
            </a:pPr>
            <a:endParaRPr lang="en-US" altLang="en-US" sz="2400" dirty="0" smtClean="0"/>
          </a:p>
          <a:p>
            <a:pPr marL="0" indent="0" eaLnBrk="1" hangingPunct="1">
              <a:lnSpc>
                <a:spcPct val="150000"/>
              </a:lnSpc>
              <a:buFontTx/>
              <a:buNone/>
              <a:defRPr/>
            </a:pPr>
            <a:endParaRPr lang="en-US" altLang="en-US" sz="2400" dirty="0" smtClean="0"/>
          </a:p>
        </p:txBody>
      </p:sp>
    </p:spTree>
    <p:extLst>
      <p:ext uri="{BB962C8B-B14F-4D97-AF65-F5344CB8AC3E}">
        <p14:creationId xmlns:p14="http://schemas.microsoft.com/office/powerpoint/2010/main" val="19935459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fontScale="90000"/>
          </a:bodyPr>
          <a:lstStyle/>
          <a:p>
            <a:r>
              <a:rPr lang="en-US" altLang="en-US" dirty="0" smtClean="0"/>
              <a:t>14. Islamic </a:t>
            </a:r>
            <a:r>
              <a:rPr lang="en-US" altLang="en-US" dirty="0"/>
              <a:t>Modes of Financing</a:t>
            </a:r>
            <a:r>
              <a:rPr lang="en-US" altLang="en-US" dirty="0" smtClean="0"/>
              <a:t>: Ijarah</a:t>
            </a:r>
          </a:p>
        </p:txBody>
      </p:sp>
      <p:sp>
        <p:nvSpPr>
          <p:cNvPr id="9219" name="Content Placeholder 2"/>
          <p:cNvSpPr>
            <a:spLocks noGrp="1"/>
          </p:cNvSpPr>
          <p:nvPr>
            <p:ph idx="1"/>
          </p:nvPr>
        </p:nvSpPr>
        <p:spPr>
          <a:xfrm>
            <a:off x="457200" y="1447800"/>
            <a:ext cx="8229600" cy="5111750"/>
          </a:xfrm>
        </p:spPr>
        <p:txBody>
          <a:bodyPr>
            <a:normAutofit/>
          </a:bodyPr>
          <a:lstStyle/>
          <a:p>
            <a:pPr marL="0" indent="0" eaLnBrk="1" hangingPunct="1">
              <a:lnSpc>
                <a:spcPct val="200000"/>
              </a:lnSpc>
              <a:buNone/>
            </a:pPr>
            <a:r>
              <a:rPr lang="en-US" altLang="en-US" sz="2300" dirty="0" smtClean="0"/>
              <a:t>Ijarah literally means to rent or lease something. In its technical sense, the term Ijarah has two different connotations as follows:</a:t>
            </a:r>
          </a:p>
          <a:p>
            <a:pPr eaLnBrk="1" hangingPunct="1">
              <a:lnSpc>
                <a:spcPct val="200000"/>
              </a:lnSpc>
              <a:buFontTx/>
              <a:buAutoNum type="romanUcPeriod"/>
            </a:pPr>
            <a:r>
              <a:rPr lang="en-US" altLang="en-US" sz="2300" dirty="0" smtClean="0"/>
              <a:t>A </a:t>
            </a:r>
            <a:r>
              <a:rPr lang="en-US" altLang="en-US" sz="2300" b="1" u="sng" dirty="0" smtClean="0"/>
              <a:t>hire contract to employ the services </a:t>
            </a:r>
            <a:r>
              <a:rPr lang="en-US" altLang="en-US" sz="2300" dirty="0" smtClean="0"/>
              <a:t>of a person with wages given to him/her as a consideration for his/her hired services.</a:t>
            </a:r>
          </a:p>
          <a:p>
            <a:pPr eaLnBrk="1" hangingPunct="1">
              <a:lnSpc>
                <a:spcPct val="200000"/>
              </a:lnSpc>
              <a:buFontTx/>
              <a:buAutoNum type="romanUcPeriod"/>
            </a:pPr>
            <a:r>
              <a:rPr lang="en-US" altLang="en-US" sz="2300" dirty="0" smtClean="0"/>
              <a:t>A </a:t>
            </a:r>
            <a:r>
              <a:rPr lang="en-US" altLang="en-US" sz="2300" b="1" u="sng" dirty="0" smtClean="0"/>
              <a:t>lease contract to transfer the usufruct</a:t>
            </a:r>
            <a:r>
              <a:rPr lang="en-US" altLang="en-US" sz="2300" dirty="0" smtClean="0"/>
              <a:t> of a particular property to another person in exchange for a rent from the client.</a:t>
            </a:r>
          </a:p>
        </p:txBody>
      </p:sp>
    </p:spTree>
    <p:extLst>
      <p:ext uri="{BB962C8B-B14F-4D97-AF65-F5344CB8AC3E}">
        <p14:creationId xmlns:p14="http://schemas.microsoft.com/office/powerpoint/2010/main" val="23743893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15. Applications of Islamic Financing</a:t>
            </a:r>
            <a:endParaRPr lang="en-US" dirty="0"/>
          </a:p>
        </p:txBody>
      </p:sp>
      <p:sp>
        <p:nvSpPr>
          <p:cNvPr id="3" name="Content Placeholder 2"/>
          <p:cNvSpPr>
            <a:spLocks noGrp="1"/>
          </p:cNvSpPr>
          <p:nvPr>
            <p:ph idx="1"/>
          </p:nvPr>
        </p:nvSpPr>
        <p:spPr/>
        <p:txBody>
          <a:bodyPr>
            <a:normAutofit fontScale="85000" lnSpcReduction="10000"/>
          </a:bodyPr>
          <a:lstStyle/>
          <a:p>
            <a:pPr marL="0" indent="0">
              <a:lnSpc>
                <a:spcPct val="150000"/>
              </a:lnSpc>
              <a:buNone/>
            </a:pPr>
            <a:r>
              <a:rPr lang="en-US" dirty="0" smtClean="0"/>
              <a:t>The concept of Islamic financing regarding its applications in different areas like. Musharakah, Mudarabah, and Murabaha is applied in;</a:t>
            </a:r>
          </a:p>
          <a:p>
            <a:pPr marL="919163" indent="-514350">
              <a:lnSpc>
                <a:spcPct val="150000"/>
              </a:lnSpc>
              <a:buFont typeface="+mj-lt"/>
              <a:buAutoNum type="arabicPeriod"/>
            </a:pPr>
            <a:r>
              <a:rPr lang="en-US" dirty="0" smtClean="0"/>
              <a:t>Project financing</a:t>
            </a:r>
          </a:p>
          <a:p>
            <a:pPr marL="919163" indent="-514350">
              <a:lnSpc>
                <a:spcPct val="150000"/>
              </a:lnSpc>
              <a:buFont typeface="+mj-lt"/>
              <a:buAutoNum type="arabicPeriod"/>
            </a:pPr>
            <a:r>
              <a:rPr lang="en-US" dirty="0" smtClean="0"/>
              <a:t>Working capital financing</a:t>
            </a:r>
          </a:p>
          <a:p>
            <a:pPr marL="919163" indent="-514350">
              <a:lnSpc>
                <a:spcPct val="150000"/>
              </a:lnSpc>
              <a:buFont typeface="+mj-lt"/>
              <a:buAutoNum type="arabicPeriod"/>
            </a:pPr>
            <a:r>
              <a:rPr lang="en-US" dirty="0" smtClean="0"/>
              <a:t>Import financing </a:t>
            </a:r>
          </a:p>
          <a:p>
            <a:pPr marL="919163" indent="-514350">
              <a:lnSpc>
                <a:spcPct val="150000"/>
              </a:lnSpc>
              <a:buFont typeface="+mj-lt"/>
              <a:buAutoNum type="arabicPeriod"/>
            </a:pPr>
            <a:r>
              <a:rPr lang="en-US" dirty="0" smtClean="0"/>
              <a:t>Export financing</a:t>
            </a:r>
            <a:endParaRPr lang="en-US" dirty="0"/>
          </a:p>
        </p:txBody>
      </p:sp>
    </p:spTree>
    <p:extLst>
      <p:ext uri="{BB962C8B-B14F-4D97-AF65-F5344CB8AC3E}">
        <p14:creationId xmlns:p14="http://schemas.microsoft.com/office/powerpoint/2010/main" val="14051872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16. Islamic Investment Funds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Principles of Islamic investment funds.</a:t>
            </a:r>
          </a:p>
          <a:p>
            <a:r>
              <a:rPr lang="en-US" dirty="0" smtClean="0"/>
              <a:t>Modes of investment of funds and their management under Islamic financial system.</a:t>
            </a:r>
          </a:p>
          <a:p>
            <a:pPr marL="862013" indent="-509588">
              <a:buFont typeface="+mj-lt"/>
              <a:buAutoNum type="arabicPeriod"/>
            </a:pPr>
            <a:r>
              <a:rPr lang="en-US" dirty="0" smtClean="0"/>
              <a:t>Equity </a:t>
            </a:r>
            <a:r>
              <a:rPr lang="en-US" dirty="0"/>
              <a:t>fund</a:t>
            </a:r>
          </a:p>
          <a:p>
            <a:pPr marL="862013" indent="-509588">
              <a:buFont typeface="+mj-lt"/>
              <a:buAutoNum type="arabicPeriod"/>
            </a:pPr>
            <a:r>
              <a:rPr lang="en-US" dirty="0" smtClean="0"/>
              <a:t>Ijarah </a:t>
            </a:r>
            <a:r>
              <a:rPr lang="en-US" dirty="0"/>
              <a:t>funds</a:t>
            </a:r>
          </a:p>
          <a:p>
            <a:pPr marL="862013" indent="-509588">
              <a:buFont typeface="+mj-lt"/>
              <a:buAutoNum type="arabicPeriod"/>
            </a:pPr>
            <a:r>
              <a:rPr lang="en-US" dirty="0" smtClean="0"/>
              <a:t>Commodity </a:t>
            </a:r>
            <a:r>
              <a:rPr lang="en-US" dirty="0"/>
              <a:t>funds</a:t>
            </a:r>
          </a:p>
          <a:p>
            <a:pPr marL="862013" indent="-509588">
              <a:buFont typeface="+mj-lt"/>
              <a:buAutoNum type="arabicPeriod"/>
            </a:pPr>
            <a:r>
              <a:rPr lang="en-US" dirty="0" smtClean="0"/>
              <a:t>Murabaha </a:t>
            </a:r>
            <a:r>
              <a:rPr lang="en-US" dirty="0"/>
              <a:t>funds</a:t>
            </a:r>
          </a:p>
          <a:p>
            <a:pPr marL="862013" indent="-509588">
              <a:buFont typeface="+mj-lt"/>
              <a:buAutoNum type="arabicPeriod"/>
            </a:pPr>
            <a:r>
              <a:rPr lang="en-US" dirty="0" err="1" smtClean="0"/>
              <a:t>Bai</a:t>
            </a:r>
            <a:r>
              <a:rPr lang="en-US" dirty="0" smtClean="0"/>
              <a:t> </a:t>
            </a:r>
            <a:r>
              <a:rPr lang="en-US" dirty="0"/>
              <a:t>al Dain</a:t>
            </a:r>
          </a:p>
          <a:p>
            <a:pPr marL="862013" indent="-509588">
              <a:buFont typeface="+mj-lt"/>
              <a:buAutoNum type="arabicPeriod"/>
            </a:pPr>
            <a:r>
              <a:rPr lang="en-US" dirty="0" smtClean="0"/>
              <a:t>Mixed funds</a:t>
            </a:r>
            <a:endParaRPr lang="en-US" dirty="0"/>
          </a:p>
          <a:p>
            <a:pPr marL="0" indent="0">
              <a:buNone/>
            </a:pPr>
            <a:endParaRPr lang="en-US" dirty="0"/>
          </a:p>
        </p:txBody>
      </p:sp>
      <mc:AlternateContent xmlns:mc="http://schemas.openxmlformats.org/markup-compatibility/2006">
        <mc:Choice xmlns:p14="http://schemas.microsoft.com/office/powerpoint/2010/main" Requires="p14">
          <p:contentPart p14:bwMode="auto" r:id="rId2">
            <p14:nvContentPartPr>
              <p14:cNvPr id="7170" name="Ink 2"/>
              <p14:cNvContentPartPr>
                <a14:cpLocks xmlns:a14="http://schemas.microsoft.com/office/drawing/2010/main" noRot="1" noChangeAspect="1" noEditPoints="1" noChangeArrowheads="1" noChangeShapeType="1"/>
              </p14:cNvContentPartPr>
              <p14:nvPr/>
            </p14:nvContentPartPr>
            <p14:xfrm>
              <a:off x="1303338" y="3111500"/>
              <a:ext cx="4441825" cy="3036888"/>
            </p14:xfrm>
          </p:contentPart>
        </mc:Choice>
        <mc:Fallback>
          <p:pic>
            <p:nvPicPr>
              <p:cNvPr id="7170" name="Ink 2"/>
              <p:cNvPicPr>
                <a:picLocks noRot="1" noChangeAspect="1" noEditPoints="1" noChangeArrowheads="1" noChangeShapeType="1"/>
              </p:cNvPicPr>
              <p:nvPr/>
            </p:nvPicPr>
            <p:blipFill>
              <a:blip r:embed="rId3"/>
              <a:stretch>
                <a:fillRect/>
              </a:stretch>
            </p:blipFill>
            <p:spPr>
              <a:xfrm>
                <a:off x="1300817" y="3108620"/>
                <a:ext cx="4446867" cy="3042288"/>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7171" name="Ink 3"/>
              <p14:cNvContentPartPr>
                <a14:cpLocks xmlns:a14="http://schemas.microsoft.com/office/drawing/2010/main" noRot="1" noChangeAspect="1" noEditPoints="1" noChangeArrowheads="1" noChangeShapeType="1"/>
              </p14:cNvContentPartPr>
              <p14:nvPr/>
            </p14:nvContentPartPr>
            <p14:xfrm>
              <a:off x="3100388" y="5067300"/>
              <a:ext cx="117475" cy="422275"/>
            </p14:xfrm>
          </p:contentPart>
        </mc:Choice>
        <mc:Fallback>
          <p:pic>
            <p:nvPicPr>
              <p:cNvPr id="7171" name="Ink 3"/>
              <p:cNvPicPr>
                <a:picLocks noRot="1" noChangeAspect="1" noEditPoints="1" noChangeArrowheads="1" noChangeShapeType="1"/>
              </p:cNvPicPr>
              <p:nvPr/>
            </p:nvPicPr>
            <p:blipFill>
              <a:blip r:embed="rId5"/>
              <a:stretch>
                <a:fillRect/>
              </a:stretch>
            </p:blipFill>
            <p:spPr>
              <a:xfrm>
                <a:off x="3097873" y="5064780"/>
                <a:ext cx="122505" cy="427315"/>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7172" name="Ink 4"/>
              <p14:cNvContentPartPr>
                <a14:cpLocks xmlns:a14="http://schemas.microsoft.com/office/drawing/2010/main" noRot="1" noChangeAspect="1" noEditPoints="1" noChangeArrowheads="1" noChangeShapeType="1"/>
              </p14:cNvContentPartPr>
              <p14:nvPr/>
            </p14:nvContentPartPr>
            <p14:xfrm>
              <a:off x="3354388" y="5064125"/>
              <a:ext cx="612775" cy="425450"/>
            </p14:xfrm>
          </p:contentPart>
        </mc:Choice>
        <mc:Fallback>
          <p:pic>
            <p:nvPicPr>
              <p:cNvPr id="7172" name="Ink 4"/>
              <p:cNvPicPr>
                <a:picLocks noRot="1" noChangeAspect="1" noEditPoints="1" noChangeArrowheads="1" noChangeShapeType="1"/>
              </p:cNvPicPr>
              <p:nvPr/>
            </p:nvPicPr>
            <p:blipFill>
              <a:blip r:embed="rId7"/>
              <a:stretch>
                <a:fillRect/>
              </a:stretch>
            </p:blipFill>
            <p:spPr>
              <a:xfrm>
                <a:off x="3351508" y="5061605"/>
                <a:ext cx="618175" cy="430849"/>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7173" name="Ink 5"/>
              <p14:cNvContentPartPr>
                <a14:cpLocks xmlns:a14="http://schemas.microsoft.com/office/drawing/2010/main" noRot="1" noChangeAspect="1" noEditPoints="1" noChangeArrowheads="1" noChangeShapeType="1"/>
              </p14:cNvContentPartPr>
              <p14:nvPr/>
            </p14:nvContentPartPr>
            <p14:xfrm>
              <a:off x="4208463" y="5049838"/>
              <a:ext cx="276225" cy="560387"/>
            </p14:xfrm>
          </p:contentPart>
        </mc:Choice>
        <mc:Fallback>
          <p:pic>
            <p:nvPicPr>
              <p:cNvPr id="7173" name="Ink 5"/>
              <p:cNvPicPr>
                <a:picLocks noRot="1" noChangeAspect="1" noEditPoints="1" noChangeArrowheads="1" noChangeShapeType="1"/>
              </p:cNvPicPr>
              <p:nvPr/>
            </p:nvPicPr>
            <p:blipFill>
              <a:blip r:embed="rId9"/>
              <a:stretch>
                <a:fillRect/>
              </a:stretch>
            </p:blipFill>
            <p:spPr>
              <a:xfrm>
                <a:off x="4205945" y="5047319"/>
                <a:ext cx="281620" cy="565786"/>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7174" name="Ink 6"/>
              <p14:cNvContentPartPr>
                <a14:cpLocks xmlns:a14="http://schemas.microsoft.com/office/drawing/2010/main" noRot="1" noChangeAspect="1" noEditPoints="1" noChangeArrowheads="1" noChangeShapeType="1"/>
              </p14:cNvContentPartPr>
              <p14:nvPr/>
            </p14:nvContentPartPr>
            <p14:xfrm>
              <a:off x="4779963" y="4991100"/>
              <a:ext cx="523875" cy="377825"/>
            </p14:xfrm>
          </p:contentPart>
        </mc:Choice>
        <mc:Fallback>
          <p:pic>
            <p:nvPicPr>
              <p:cNvPr id="7174" name="Ink 6"/>
              <p:cNvPicPr>
                <a:picLocks noRot="1" noChangeAspect="1" noEditPoints="1" noChangeArrowheads="1" noChangeShapeType="1"/>
              </p:cNvPicPr>
              <p:nvPr/>
            </p:nvPicPr>
            <p:blipFill>
              <a:blip r:embed="rId11"/>
              <a:stretch>
                <a:fillRect/>
              </a:stretch>
            </p:blipFill>
            <p:spPr>
              <a:xfrm>
                <a:off x="4777079" y="4988574"/>
                <a:ext cx="529644" cy="383238"/>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7175" name="Ink 7"/>
              <p14:cNvContentPartPr>
                <a14:cpLocks xmlns:a14="http://schemas.microsoft.com/office/drawing/2010/main" noRot="1" noChangeAspect="1" noEditPoints="1" noChangeArrowheads="1" noChangeShapeType="1"/>
              </p14:cNvContentPartPr>
              <p14:nvPr/>
            </p14:nvContentPartPr>
            <p14:xfrm>
              <a:off x="1239838" y="2995613"/>
              <a:ext cx="2989262" cy="1905000"/>
            </p14:xfrm>
          </p:contentPart>
        </mc:Choice>
        <mc:Fallback>
          <p:pic>
            <p:nvPicPr>
              <p:cNvPr id="7175" name="Ink 7"/>
              <p:cNvPicPr>
                <a:picLocks noRot="1" noChangeAspect="1" noEditPoints="1" noChangeArrowheads="1" noChangeShapeType="1"/>
              </p:cNvPicPr>
              <p:nvPr/>
            </p:nvPicPr>
            <p:blipFill>
              <a:blip r:embed="rId13"/>
              <a:stretch>
                <a:fillRect/>
              </a:stretch>
            </p:blipFill>
            <p:spPr>
              <a:xfrm>
                <a:off x="1236958" y="2992733"/>
                <a:ext cx="2995022" cy="191076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7176" name="Ink 8"/>
              <p14:cNvContentPartPr>
                <a14:cpLocks xmlns:a14="http://schemas.microsoft.com/office/drawing/2010/main" noRot="1" noChangeAspect="1" noEditPoints="1" noChangeArrowheads="1" noChangeShapeType="1"/>
              </p14:cNvContentPartPr>
              <p14:nvPr/>
            </p14:nvContentPartPr>
            <p14:xfrm>
              <a:off x="1065213" y="3017838"/>
              <a:ext cx="2913062" cy="1670050"/>
            </p14:xfrm>
          </p:contentPart>
        </mc:Choice>
        <mc:Fallback>
          <p:pic>
            <p:nvPicPr>
              <p:cNvPr id="7176" name="Ink 8"/>
              <p:cNvPicPr>
                <a:picLocks noRot="1" noChangeAspect="1" noEditPoints="1" noChangeArrowheads="1" noChangeShapeType="1"/>
              </p:cNvPicPr>
              <p:nvPr/>
            </p:nvPicPr>
            <p:blipFill>
              <a:blip r:embed="rId15"/>
              <a:stretch>
                <a:fillRect/>
              </a:stretch>
            </p:blipFill>
            <p:spPr>
              <a:xfrm>
                <a:off x="1062693" y="3014956"/>
                <a:ext cx="2918462" cy="1675814"/>
              </a:xfrm>
              <a:prstGeom prst="rect">
                <a:avLst/>
              </a:prstGeom>
            </p:spPr>
          </p:pic>
        </mc:Fallback>
      </mc:AlternateContent>
    </p:spTree>
    <p:extLst>
      <p:ext uri="{BB962C8B-B14F-4D97-AF65-F5344CB8AC3E}">
        <p14:creationId xmlns:p14="http://schemas.microsoft.com/office/powerpoint/2010/main" val="169585110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17. Sukuk</a:t>
            </a:r>
            <a:endParaRPr lang="en-US" dirty="0"/>
          </a:p>
        </p:txBody>
      </p:sp>
      <p:sp>
        <p:nvSpPr>
          <p:cNvPr id="3" name="Content Placeholder 2"/>
          <p:cNvSpPr>
            <a:spLocks noGrp="1"/>
          </p:cNvSpPr>
          <p:nvPr>
            <p:ph idx="1"/>
          </p:nvPr>
        </p:nvSpPr>
        <p:spPr>
          <a:xfrm>
            <a:off x="457200" y="1600200"/>
            <a:ext cx="8229600" cy="4876800"/>
          </a:xfrm>
        </p:spPr>
        <p:txBody>
          <a:bodyPr>
            <a:normAutofit fontScale="92500"/>
          </a:bodyPr>
          <a:lstStyle/>
          <a:p>
            <a:pPr>
              <a:lnSpc>
                <a:spcPct val="150000"/>
              </a:lnSpc>
            </a:pPr>
            <a:r>
              <a:rPr lang="en-US" sz="2800" dirty="0"/>
              <a:t>Sukuk is the Arabic name for a financial </a:t>
            </a:r>
            <a:r>
              <a:rPr lang="en-US" sz="2800" dirty="0" smtClean="0"/>
              <a:t>certificate. </a:t>
            </a:r>
          </a:p>
          <a:p>
            <a:pPr>
              <a:lnSpc>
                <a:spcPct val="150000"/>
              </a:lnSpc>
            </a:pPr>
            <a:r>
              <a:rPr lang="en-US" sz="2800" dirty="0" smtClean="0"/>
              <a:t>Its an </a:t>
            </a:r>
            <a:r>
              <a:rPr lang="en-US" sz="2800" dirty="0"/>
              <a:t>Islamic alternative to </a:t>
            </a:r>
            <a:r>
              <a:rPr lang="en-US" sz="2800" dirty="0" smtClean="0"/>
              <a:t>the conventional interest bearing bonds.</a:t>
            </a:r>
          </a:p>
          <a:p>
            <a:pPr>
              <a:lnSpc>
                <a:spcPct val="150000"/>
              </a:lnSpc>
            </a:pPr>
            <a:r>
              <a:rPr lang="en-US" sz="2800" dirty="0" smtClean="0"/>
              <a:t>Sukuk </a:t>
            </a:r>
            <a:r>
              <a:rPr lang="en-US" sz="2800" dirty="0"/>
              <a:t>is a Trust certificate in which investor returns are derived from legal or beneficial ownership of assets</a:t>
            </a:r>
            <a:r>
              <a:rPr lang="en-US" sz="2800" dirty="0" smtClean="0"/>
              <a:t>.</a:t>
            </a:r>
          </a:p>
          <a:p>
            <a:pPr>
              <a:lnSpc>
                <a:spcPct val="150000"/>
              </a:lnSpc>
            </a:pPr>
            <a:r>
              <a:rPr lang="en-US" sz="2800" dirty="0" smtClean="0"/>
              <a:t>Comparison of Sukuk and Bond</a:t>
            </a:r>
          </a:p>
          <a:p>
            <a:pPr>
              <a:lnSpc>
                <a:spcPct val="150000"/>
              </a:lnSpc>
            </a:pPr>
            <a:r>
              <a:rPr lang="en-US" sz="2800" dirty="0" smtClean="0"/>
              <a:t>Controversies/objections in Sukuk </a:t>
            </a:r>
            <a:endParaRPr lang="en-US" sz="2800" dirty="0"/>
          </a:p>
          <a:p>
            <a:pPr>
              <a:lnSpc>
                <a:spcPct val="150000"/>
              </a:lnSpc>
            </a:pPr>
            <a:endParaRPr lang="en-US" sz="2800" dirty="0"/>
          </a:p>
        </p:txBody>
      </p:sp>
    </p:spTree>
    <p:extLst>
      <p:ext uri="{BB962C8B-B14F-4D97-AF65-F5344CB8AC3E}">
        <p14:creationId xmlns:p14="http://schemas.microsoft.com/office/powerpoint/2010/main" val="17511686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18. Risk Underlying Islamic Financial Modes</a:t>
            </a:r>
            <a:endParaRPr lang="en-US" dirty="0"/>
          </a:p>
        </p:txBody>
      </p:sp>
      <p:sp>
        <p:nvSpPr>
          <p:cNvPr id="3" name="Content Placeholder 2"/>
          <p:cNvSpPr>
            <a:spLocks noGrp="1"/>
          </p:cNvSpPr>
          <p:nvPr>
            <p:ph idx="1"/>
          </p:nvPr>
        </p:nvSpPr>
        <p:spPr>
          <a:xfrm>
            <a:off x="457200" y="1600200"/>
            <a:ext cx="8229600" cy="4876800"/>
          </a:xfrm>
        </p:spPr>
        <p:txBody>
          <a:bodyPr>
            <a:normAutofit lnSpcReduction="10000"/>
          </a:bodyPr>
          <a:lstStyle/>
          <a:p>
            <a:pPr marL="0" indent="0">
              <a:lnSpc>
                <a:spcPct val="150000"/>
              </a:lnSpc>
              <a:buNone/>
            </a:pPr>
            <a:r>
              <a:rPr lang="en-US" sz="2800" dirty="0" smtClean="0"/>
              <a:t>After this lecture you will be able to understand</a:t>
            </a:r>
          </a:p>
          <a:p>
            <a:pPr>
              <a:lnSpc>
                <a:spcPct val="150000"/>
              </a:lnSpc>
            </a:pPr>
            <a:r>
              <a:rPr lang="en-US" sz="2800" dirty="0" smtClean="0"/>
              <a:t>The basic concept of risk and its classification into different types.</a:t>
            </a:r>
          </a:p>
          <a:p>
            <a:pPr>
              <a:lnSpc>
                <a:spcPct val="150000"/>
              </a:lnSpc>
            </a:pPr>
            <a:r>
              <a:rPr lang="en-US" sz="2800" dirty="0" smtClean="0"/>
              <a:t>Risks faced by the financial institutions.</a:t>
            </a:r>
          </a:p>
          <a:p>
            <a:pPr>
              <a:lnSpc>
                <a:spcPct val="150000"/>
              </a:lnSpc>
            </a:pPr>
            <a:r>
              <a:rPr lang="en-US" sz="2800" dirty="0" smtClean="0"/>
              <a:t>Uniqueness of risk in Islamic banks.</a:t>
            </a:r>
          </a:p>
          <a:p>
            <a:pPr>
              <a:lnSpc>
                <a:spcPct val="150000"/>
              </a:lnSpc>
            </a:pPr>
            <a:r>
              <a:rPr lang="en-US" sz="2800" dirty="0" smtClean="0"/>
              <a:t>Risks in Islamic Financial instruments.</a:t>
            </a:r>
          </a:p>
          <a:p>
            <a:pPr>
              <a:lnSpc>
                <a:spcPct val="150000"/>
              </a:lnSpc>
            </a:pPr>
            <a:r>
              <a:rPr lang="en-US" sz="2800" dirty="0" smtClean="0"/>
              <a:t>How to mitigate in Islamic financial instruments.</a:t>
            </a:r>
          </a:p>
          <a:p>
            <a:pPr>
              <a:lnSpc>
                <a:spcPct val="150000"/>
              </a:lnSpc>
            </a:pPr>
            <a:endParaRPr lang="en-US" sz="2800" dirty="0"/>
          </a:p>
        </p:txBody>
      </p:sp>
    </p:spTree>
    <p:extLst>
      <p:ext uri="{BB962C8B-B14F-4D97-AF65-F5344CB8AC3E}">
        <p14:creationId xmlns:p14="http://schemas.microsoft.com/office/powerpoint/2010/main" val="33037654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19. Takaful (Islamic Insurance)</a:t>
            </a:r>
            <a:endParaRPr lang="en-US" dirty="0"/>
          </a:p>
        </p:txBody>
      </p:sp>
      <p:sp>
        <p:nvSpPr>
          <p:cNvPr id="3" name="Content Placeholder 2"/>
          <p:cNvSpPr>
            <a:spLocks noGrp="1"/>
          </p:cNvSpPr>
          <p:nvPr>
            <p:ph idx="1"/>
          </p:nvPr>
        </p:nvSpPr>
        <p:spPr/>
        <p:txBody>
          <a:bodyPr/>
          <a:lstStyle/>
          <a:p>
            <a:r>
              <a:rPr lang="en-US" dirty="0" smtClean="0"/>
              <a:t>Concept of conventional Insurance</a:t>
            </a:r>
          </a:p>
          <a:p>
            <a:r>
              <a:rPr lang="en-US" dirty="0" smtClean="0"/>
              <a:t>Objections against conventional Insurance system</a:t>
            </a:r>
          </a:p>
          <a:p>
            <a:r>
              <a:rPr lang="en-US" dirty="0" smtClean="0"/>
              <a:t>Difference between Takaful and conventional insurance</a:t>
            </a:r>
          </a:p>
          <a:p>
            <a:r>
              <a:rPr lang="en-US" dirty="0" smtClean="0"/>
              <a:t>Different models of Takaful like Wakalah model, Mudarabah model, and the Hybrid model (Wakalah and Mudarabah) </a:t>
            </a:r>
          </a:p>
          <a:p>
            <a:pPr marL="0" indent="0">
              <a:buNone/>
            </a:pPr>
            <a:endParaRPr lang="en-US" dirty="0" smtClean="0"/>
          </a:p>
          <a:p>
            <a:pPr marL="0" indent="0">
              <a:buNone/>
            </a:pPr>
            <a:endParaRPr lang="en-US" dirty="0" smtClean="0"/>
          </a:p>
          <a:p>
            <a:endParaRPr lang="en-US" dirty="0" smtClean="0"/>
          </a:p>
          <a:p>
            <a:endParaRPr lang="en-US" dirty="0"/>
          </a:p>
        </p:txBody>
      </p:sp>
      <mc:AlternateContent xmlns:mc="http://schemas.openxmlformats.org/markup-compatibility/2006">
        <mc:Choice xmlns:p14="http://schemas.microsoft.com/office/powerpoint/2010/main" Requires="p14">
          <p:contentPart p14:bwMode="auto" r:id="rId2">
            <p14:nvContentPartPr>
              <p14:cNvPr id="8194" name="Ink 2"/>
              <p14:cNvContentPartPr>
                <a14:cpLocks xmlns:a14="http://schemas.microsoft.com/office/drawing/2010/main" noRot="1" noChangeAspect="1" noEditPoints="1" noChangeArrowheads="1" noChangeShapeType="1"/>
              </p14:cNvContentPartPr>
              <p14:nvPr/>
            </p14:nvContentPartPr>
            <p14:xfrm>
              <a:off x="6629400" y="3932238"/>
              <a:ext cx="106363" cy="192087"/>
            </p14:xfrm>
          </p:contentPart>
        </mc:Choice>
        <mc:Fallback>
          <p:pic>
            <p:nvPicPr>
              <p:cNvPr id="8194" name="Ink 2"/>
              <p:cNvPicPr>
                <a:picLocks noRot="1" noChangeAspect="1" noEditPoints="1" noChangeArrowheads="1" noChangeShapeType="1"/>
              </p:cNvPicPr>
              <p:nvPr/>
            </p:nvPicPr>
            <p:blipFill>
              <a:blip r:embed="rId3"/>
              <a:stretch>
                <a:fillRect/>
              </a:stretch>
            </p:blipFill>
            <p:spPr>
              <a:xfrm>
                <a:off x="6626885" y="3929715"/>
                <a:ext cx="111753" cy="197493"/>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8195" name="Ink 3"/>
              <p14:cNvContentPartPr>
                <a14:cpLocks xmlns:a14="http://schemas.microsoft.com/office/drawing/2010/main" noRot="1" noChangeAspect="1" noEditPoints="1" noChangeArrowheads="1" noChangeShapeType="1"/>
              </p14:cNvContentPartPr>
              <p14:nvPr/>
            </p14:nvContentPartPr>
            <p14:xfrm>
              <a:off x="6008688" y="4683125"/>
              <a:ext cx="1546225" cy="239713"/>
            </p14:xfrm>
          </p:contentPart>
        </mc:Choice>
        <mc:Fallback>
          <p:pic>
            <p:nvPicPr>
              <p:cNvPr id="8195" name="Ink 3"/>
              <p:cNvPicPr>
                <a:picLocks noRot="1" noChangeAspect="1" noEditPoints="1" noChangeArrowheads="1" noChangeShapeType="1"/>
              </p:cNvPicPr>
              <p:nvPr/>
            </p:nvPicPr>
            <p:blipFill>
              <a:blip r:embed="rId5"/>
              <a:stretch>
                <a:fillRect/>
              </a:stretch>
            </p:blipFill>
            <p:spPr>
              <a:xfrm>
                <a:off x="6006168" y="4679526"/>
                <a:ext cx="1551985" cy="245832"/>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8196" name="Ink 4"/>
              <p14:cNvContentPartPr>
                <a14:cpLocks xmlns:a14="http://schemas.microsoft.com/office/drawing/2010/main" noRot="1" noChangeAspect="1" noEditPoints="1" noChangeArrowheads="1" noChangeShapeType="1"/>
              </p14:cNvContentPartPr>
              <p14:nvPr/>
            </p14:nvContentPartPr>
            <p14:xfrm>
              <a:off x="2382838" y="5319713"/>
              <a:ext cx="1693862" cy="53975"/>
            </p14:xfrm>
          </p:contentPart>
        </mc:Choice>
        <mc:Fallback>
          <p:pic>
            <p:nvPicPr>
              <p:cNvPr id="8196" name="Ink 4"/>
              <p:cNvPicPr>
                <a:picLocks noRot="1" noChangeAspect="1" noEditPoints="1" noChangeArrowheads="1" noChangeShapeType="1"/>
              </p:cNvPicPr>
              <p:nvPr/>
            </p:nvPicPr>
            <p:blipFill>
              <a:blip r:embed="rId7"/>
              <a:stretch>
                <a:fillRect/>
              </a:stretch>
            </p:blipFill>
            <p:spPr>
              <a:xfrm>
                <a:off x="2380318" y="5317089"/>
                <a:ext cx="1698902" cy="59597"/>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8197" name="Ink 5"/>
              <p14:cNvContentPartPr>
                <a14:cpLocks xmlns:a14="http://schemas.microsoft.com/office/drawing/2010/main" noRot="1" noChangeAspect="1" noEditPoints="1" noChangeArrowheads="1" noChangeShapeType="1"/>
              </p14:cNvContentPartPr>
              <p14:nvPr/>
            </p14:nvContentPartPr>
            <p14:xfrm>
              <a:off x="6707188" y="5191125"/>
              <a:ext cx="1041400" cy="104775"/>
            </p14:xfrm>
          </p:contentPart>
        </mc:Choice>
        <mc:Fallback>
          <p:pic>
            <p:nvPicPr>
              <p:cNvPr id="8197" name="Ink 5"/>
              <p:cNvPicPr>
                <a:picLocks noRot="1" noChangeAspect="1" noEditPoints="1" noChangeArrowheads="1" noChangeShapeType="1"/>
              </p:cNvPicPr>
              <p:nvPr/>
            </p:nvPicPr>
            <p:blipFill>
              <a:blip r:embed="rId9"/>
              <a:stretch>
                <a:fillRect/>
              </a:stretch>
            </p:blipFill>
            <p:spPr>
              <a:xfrm>
                <a:off x="6704668" y="5188605"/>
                <a:ext cx="1046440" cy="109816"/>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8198" name="Ink 6"/>
              <p14:cNvContentPartPr>
                <a14:cpLocks xmlns:a14="http://schemas.microsoft.com/office/drawing/2010/main" noRot="1" noChangeAspect="1" noEditPoints="1" noChangeArrowheads="1" noChangeShapeType="1"/>
              </p14:cNvContentPartPr>
              <p14:nvPr/>
            </p14:nvContentPartPr>
            <p14:xfrm>
              <a:off x="1092200" y="5808663"/>
              <a:ext cx="4873625" cy="115887"/>
            </p14:xfrm>
          </p:contentPart>
        </mc:Choice>
        <mc:Fallback>
          <p:pic>
            <p:nvPicPr>
              <p:cNvPr id="8198" name="Ink 6"/>
              <p:cNvPicPr>
                <a:picLocks noRot="1" noChangeAspect="1" noEditPoints="1" noChangeArrowheads="1" noChangeShapeType="1"/>
              </p:cNvPicPr>
              <p:nvPr/>
            </p:nvPicPr>
            <p:blipFill>
              <a:blip r:embed="rId11"/>
              <a:stretch>
                <a:fillRect/>
              </a:stretch>
            </p:blipFill>
            <p:spPr>
              <a:xfrm>
                <a:off x="1089680" y="5805775"/>
                <a:ext cx="4879025" cy="121663"/>
              </a:xfrm>
              <a:prstGeom prst="rect">
                <a:avLst/>
              </a:prstGeom>
            </p:spPr>
          </p:pic>
        </mc:Fallback>
      </mc:AlternateContent>
    </p:spTree>
    <p:extLst>
      <p:ext uri="{BB962C8B-B14F-4D97-AF65-F5344CB8AC3E}">
        <p14:creationId xmlns:p14="http://schemas.microsoft.com/office/powerpoint/2010/main" val="26341192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 Evolution of Islamic Banking in Pakistan</a:t>
            </a:r>
            <a:endParaRPr lang="en-US" dirty="0"/>
          </a:p>
        </p:txBody>
      </p:sp>
      <p:sp>
        <p:nvSpPr>
          <p:cNvPr id="3" name="Content Placeholder 2"/>
          <p:cNvSpPr>
            <a:spLocks noGrp="1"/>
          </p:cNvSpPr>
          <p:nvPr>
            <p:ph idx="1"/>
          </p:nvPr>
        </p:nvSpPr>
        <p:spPr/>
        <p:txBody>
          <a:bodyPr/>
          <a:lstStyle/>
          <a:p>
            <a:pPr>
              <a:lnSpc>
                <a:spcPct val="200000"/>
              </a:lnSpc>
            </a:pPr>
            <a:r>
              <a:rPr lang="en-US" dirty="0" smtClean="0"/>
              <a:t>Social and political background of Pakistan</a:t>
            </a:r>
          </a:p>
          <a:p>
            <a:pPr>
              <a:lnSpc>
                <a:spcPct val="200000"/>
              </a:lnSpc>
            </a:pPr>
            <a:r>
              <a:rPr lang="en-US" dirty="0" smtClean="0"/>
              <a:t>History of Islamic banking in Pakistan</a:t>
            </a:r>
          </a:p>
          <a:p>
            <a:pPr>
              <a:lnSpc>
                <a:spcPct val="200000"/>
              </a:lnSpc>
            </a:pPr>
            <a:r>
              <a:rPr lang="en-US" dirty="0" smtClean="0"/>
              <a:t>Fact and figures regarding Islamic banking in Pakistan</a:t>
            </a:r>
            <a:endParaRPr lang="en-US" dirty="0"/>
          </a:p>
        </p:txBody>
      </p:sp>
    </p:spTree>
    <p:extLst>
      <p:ext uri="{BB962C8B-B14F-4D97-AF65-F5344CB8AC3E}">
        <p14:creationId xmlns:p14="http://schemas.microsoft.com/office/powerpoint/2010/main" val="42049042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the Lecture</a:t>
            </a:r>
            <a:endParaRPr lang="en-US" dirty="0"/>
          </a:p>
        </p:txBody>
      </p:sp>
      <p:sp>
        <p:nvSpPr>
          <p:cNvPr id="3" name="Content Placeholder 2"/>
          <p:cNvSpPr>
            <a:spLocks noGrp="1"/>
          </p:cNvSpPr>
          <p:nvPr>
            <p:ph idx="1"/>
          </p:nvPr>
        </p:nvSpPr>
        <p:spPr/>
        <p:txBody>
          <a:bodyPr/>
          <a:lstStyle/>
          <a:p>
            <a:pPr marL="0" indent="0">
              <a:buNone/>
            </a:pPr>
            <a:r>
              <a:rPr lang="en-US" dirty="0" smtClean="0"/>
              <a:t>In this lecture we had </a:t>
            </a:r>
            <a:r>
              <a:rPr lang="en-US" smtClean="0"/>
              <a:t>an introduction of </a:t>
            </a:r>
            <a:r>
              <a:rPr lang="en-US" dirty="0" smtClean="0"/>
              <a:t>the course.</a:t>
            </a:r>
            <a:endParaRPr lang="en-US" dirty="0"/>
          </a:p>
        </p:txBody>
      </p:sp>
    </p:spTree>
    <p:extLst>
      <p:ext uri="{BB962C8B-B14F-4D97-AF65-F5344CB8AC3E}">
        <p14:creationId xmlns:p14="http://schemas.microsoft.com/office/powerpoint/2010/main" val="964915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Grp="1" noChangeArrowheads="1"/>
          </p:cNvSpPr>
          <p:nvPr>
            <p:ph type="title"/>
          </p:nvPr>
        </p:nvSpPr>
        <p:spPr>
          <a:xfrm>
            <a:off x="456481" y="273629"/>
            <a:ext cx="8228160" cy="970662"/>
          </a:xfrm>
        </p:spPr>
        <p:txBody>
          <a:bodyPr rtlCol="0">
            <a:normAutofit fontScale="90000"/>
          </a:bodyPr>
          <a:lstStyle/>
          <a:p>
            <a:pPr defTabSz="914210">
              <a:lnSpc>
                <a:spcPct val="127000"/>
              </a:lnSpc>
              <a:tabLst>
                <a:tab pos="656582" algn="l"/>
                <a:tab pos="1313162" algn="l"/>
                <a:tab pos="1969745" algn="l"/>
                <a:tab pos="2626327" algn="l"/>
                <a:tab pos="3282907" algn="l"/>
                <a:tab pos="3939490" algn="l"/>
                <a:tab pos="4596072" algn="l"/>
                <a:tab pos="5252653" algn="l"/>
                <a:tab pos="5909234" algn="l"/>
                <a:tab pos="6565817" algn="l"/>
                <a:tab pos="7222398" algn="l"/>
                <a:tab pos="7878979" algn="l"/>
              </a:tabLst>
              <a:defRPr/>
            </a:pPr>
            <a:r>
              <a:rPr lang="en-US" dirty="0" smtClean="0"/>
              <a:t>2. Principles of Islamic Financial System</a:t>
            </a:r>
          </a:p>
        </p:txBody>
      </p:sp>
      <p:sp>
        <p:nvSpPr>
          <p:cNvPr id="5123" name="Rectangle 2"/>
          <p:cNvSpPr>
            <a:spLocks noGrp="1" noChangeArrowheads="1"/>
          </p:cNvSpPr>
          <p:nvPr>
            <p:ph idx="1"/>
          </p:nvPr>
        </p:nvSpPr>
        <p:spPr>
          <a:xfrm>
            <a:off x="414720" y="1309098"/>
            <a:ext cx="8228160" cy="5327119"/>
          </a:xfrm>
        </p:spPr>
        <p:txBody>
          <a:bodyPr anchor="ctr"/>
          <a:lstStyle/>
          <a:p>
            <a:pPr marL="96482" indent="0">
              <a:buSzPct val="45000"/>
              <a:buNone/>
              <a:tabLst>
                <a:tab pos="655210" algn="l"/>
                <a:tab pos="1311860" algn="l"/>
                <a:tab pos="1968510" algn="l"/>
                <a:tab pos="2625159" algn="l"/>
                <a:tab pos="3281809" algn="l"/>
                <a:tab pos="3938459" algn="l"/>
                <a:tab pos="4595108" algn="l"/>
                <a:tab pos="5251758" algn="l"/>
                <a:tab pos="5908408" algn="l"/>
                <a:tab pos="6565057" algn="l"/>
                <a:tab pos="7221707" algn="l"/>
                <a:tab pos="7878357" algn="l"/>
              </a:tabLst>
            </a:pPr>
            <a:r>
              <a:rPr lang="en-US" altLang="en-US" smtClean="0"/>
              <a:t>Basic idea of Islamic Financial System is prohibition of receipt and payment of interest. Literature based on the divine guidance about Islamic financial system suggest the following principles.</a:t>
            </a:r>
          </a:p>
          <a:p>
            <a:pPr marL="96482" indent="0">
              <a:buSzPct val="45000"/>
              <a:buNone/>
              <a:tabLst>
                <a:tab pos="655210" algn="l"/>
                <a:tab pos="1311860" algn="l"/>
                <a:tab pos="1968510" algn="l"/>
                <a:tab pos="2625159" algn="l"/>
                <a:tab pos="3281809" algn="l"/>
                <a:tab pos="3938459" algn="l"/>
                <a:tab pos="4595108" algn="l"/>
                <a:tab pos="5251758" algn="l"/>
                <a:tab pos="5908408" algn="l"/>
                <a:tab pos="6565057" algn="l"/>
                <a:tab pos="7221707" algn="l"/>
                <a:tab pos="7878357" algn="l"/>
              </a:tabLst>
            </a:pPr>
            <a:r>
              <a:rPr lang="en-US" altLang="en-US" smtClean="0"/>
              <a:t>1.	Money as potential capital</a:t>
            </a:r>
          </a:p>
          <a:p>
            <a:pPr marL="96482" indent="0">
              <a:buSzPct val="45000"/>
              <a:buNone/>
              <a:tabLst>
                <a:tab pos="655210" algn="l"/>
                <a:tab pos="1311860" algn="l"/>
                <a:tab pos="1968510" algn="l"/>
                <a:tab pos="2625159" algn="l"/>
                <a:tab pos="3281809" algn="l"/>
                <a:tab pos="3938459" algn="l"/>
                <a:tab pos="4595108" algn="l"/>
                <a:tab pos="5251758" algn="l"/>
                <a:tab pos="5908408" algn="l"/>
                <a:tab pos="6565057" algn="l"/>
                <a:tab pos="7221707" algn="l"/>
                <a:tab pos="7878357" algn="l"/>
              </a:tabLst>
            </a:pPr>
            <a:r>
              <a:rPr lang="en-US" altLang="en-US" smtClean="0"/>
              <a:t>2.	Prohibition of Interest</a:t>
            </a:r>
          </a:p>
          <a:p>
            <a:pPr marL="96482" indent="0">
              <a:buSzPct val="45000"/>
              <a:buNone/>
              <a:tabLst>
                <a:tab pos="655210" algn="l"/>
                <a:tab pos="1311860" algn="l"/>
                <a:tab pos="1968510" algn="l"/>
                <a:tab pos="2625159" algn="l"/>
                <a:tab pos="3281809" algn="l"/>
                <a:tab pos="3938459" algn="l"/>
                <a:tab pos="4595108" algn="l"/>
                <a:tab pos="5251758" algn="l"/>
                <a:tab pos="5908408" algn="l"/>
                <a:tab pos="6565057" algn="l"/>
                <a:tab pos="7221707" algn="l"/>
                <a:tab pos="7878357" algn="l"/>
              </a:tabLst>
            </a:pPr>
            <a:r>
              <a:rPr lang="en-US" altLang="en-US" smtClean="0"/>
              <a:t>3.	Risk Sharing</a:t>
            </a:r>
          </a:p>
          <a:p>
            <a:pPr marL="96482" indent="0">
              <a:buSzPct val="45000"/>
              <a:buNone/>
              <a:tabLst>
                <a:tab pos="655210" algn="l"/>
                <a:tab pos="1311860" algn="l"/>
                <a:tab pos="1968510" algn="l"/>
                <a:tab pos="2625159" algn="l"/>
                <a:tab pos="3281809" algn="l"/>
                <a:tab pos="3938459" algn="l"/>
                <a:tab pos="4595108" algn="l"/>
                <a:tab pos="5251758" algn="l"/>
                <a:tab pos="5908408" algn="l"/>
                <a:tab pos="6565057" algn="l"/>
                <a:tab pos="7221707" algn="l"/>
                <a:tab pos="7878357" algn="l"/>
              </a:tabLst>
            </a:pPr>
            <a:r>
              <a:rPr lang="en-US" altLang="en-US" smtClean="0"/>
              <a:t>4.	Sanctity of Contracts</a:t>
            </a:r>
          </a:p>
        </p:txBody>
      </p:sp>
    </p:spTree>
    <p:extLst>
      <p:ext uri="{BB962C8B-B14F-4D97-AF65-F5344CB8AC3E}">
        <p14:creationId xmlns:p14="http://schemas.microsoft.com/office/powerpoint/2010/main" val="25485347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idx="1"/>
          </p:nvPr>
        </p:nvSpPr>
        <p:spPr>
          <a:xfrm>
            <a:off x="456481" y="1604329"/>
            <a:ext cx="8228160" cy="4526396"/>
          </a:xfrm>
        </p:spPr>
        <p:txBody>
          <a:bodyPr/>
          <a:lstStyle/>
          <a:p>
            <a:pPr marL="97921" indent="0">
              <a:buClr>
                <a:srgbClr val="FFCC99"/>
              </a:buClr>
              <a:buSzPct val="45000"/>
              <a:buNone/>
              <a:tabLst>
                <a:tab pos="655210" algn="l"/>
                <a:tab pos="1311860" algn="l"/>
                <a:tab pos="1968510" algn="l"/>
                <a:tab pos="2625159" algn="l"/>
                <a:tab pos="3281809" algn="l"/>
                <a:tab pos="3938459" algn="l"/>
                <a:tab pos="4595108" algn="l"/>
                <a:tab pos="5251758" algn="l"/>
                <a:tab pos="5908408" algn="l"/>
                <a:tab pos="6565057" algn="l"/>
                <a:tab pos="7221707" algn="l"/>
                <a:tab pos="7878357" algn="l"/>
              </a:tabLst>
            </a:pPr>
            <a:r>
              <a:rPr lang="en-US" altLang="en-US" smtClean="0"/>
              <a:t>5.	Sharia Approved Activities</a:t>
            </a:r>
          </a:p>
          <a:p>
            <a:pPr marL="97921" indent="0">
              <a:buClr>
                <a:srgbClr val="FFCC99"/>
              </a:buClr>
              <a:buSzPct val="45000"/>
              <a:buNone/>
              <a:tabLst>
                <a:tab pos="655210" algn="l"/>
                <a:tab pos="1311860" algn="l"/>
                <a:tab pos="1968510" algn="l"/>
                <a:tab pos="2625159" algn="l"/>
                <a:tab pos="3281809" algn="l"/>
                <a:tab pos="3938459" algn="l"/>
                <a:tab pos="4595108" algn="l"/>
                <a:tab pos="5251758" algn="l"/>
                <a:tab pos="5908408" algn="l"/>
                <a:tab pos="6565057" algn="l"/>
                <a:tab pos="7221707" algn="l"/>
                <a:tab pos="7878357" algn="l"/>
              </a:tabLst>
            </a:pPr>
            <a:r>
              <a:rPr lang="en-US" altLang="en-US" smtClean="0"/>
              <a:t>6.	Individual Liberty</a:t>
            </a:r>
          </a:p>
          <a:p>
            <a:pPr marL="97921" indent="0">
              <a:buClr>
                <a:srgbClr val="FFCC99"/>
              </a:buClr>
              <a:buSzPct val="45000"/>
              <a:buNone/>
              <a:tabLst>
                <a:tab pos="655210" algn="l"/>
                <a:tab pos="1311860" algn="l"/>
                <a:tab pos="1968510" algn="l"/>
                <a:tab pos="2625159" algn="l"/>
                <a:tab pos="3281809" algn="l"/>
                <a:tab pos="3938459" algn="l"/>
                <a:tab pos="4595108" algn="l"/>
                <a:tab pos="5251758" algn="l"/>
                <a:tab pos="5908408" algn="l"/>
                <a:tab pos="6565057" algn="l"/>
                <a:tab pos="7221707" algn="l"/>
                <a:tab pos="7878357" algn="l"/>
              </a:tabLst>
            </a:pPr>
            <a:r>
              <a:rPr lang="en-US" altLang="en-US" smtClean="0"/>
              <a:t>7.	Right to Own Property</a:t>
            </a:r>
          </a:p>
          <a:p>
            <a:pPr marL="97921" indent="0">
              <a:buClr>
                <a:srgbClr val="FFCC99"/>
              </a:buClr>
              <a:buSzPct val="45000"/>
              <a:buNone/>
              <a:tabLst>
                <a:tab pos="655210" algn="l"/>
                <a:tab pos="1311860" algn="l"/>
                <a:tab pos="1968510" algn="l"/>
                <a:tab pos="2625159" algn="l"/>
                <a:tab pos="3281809" algn="l"/>
                <a:tab pos="3938459" algn="l"/>
                <a:tab pos="4595108" algn="l"/>
                <a:tab pos="5251758" algn="l"/>
                <a:tab pos="5908408" algn="l"/>
                <a:tab pos="6565057" algn="l"/>
                <a:tab pos="7221707" algn="l"/>
                <a:tab pos="7878357" algn="l"/>
              </a:tabLst>
            </a:pPr>
            <a:r>
              <a:rPr lang="en-US" altLang="en-US" smtClean="0"/>
              <a:t>8.	Economic Inequality and Charity</a:t>
            </a:r>
          </a:p>
          <a:p>
            <a:pPr marL="97921" indent="0">
              <a:buClr>
                <a:srgbClr val="FFCC99"/>
              </a:buClr>
              <a:buSzPct val="45000"/>
              <a:buNone/>
              <a:tabLst>
                <a:tab pos="655210" algn="l"/>
                <a:tab pos="1311860" algn="l"/>
                <a:tab pos="1968510" algn="l"/>
                <a:tab pos="2625159" algn="l"/>
                <a:tab pos="3281809" algn="l"/>
                <a:tab pos="3938459" algn="l"/>
                <a:tab pos="4595108" algn="l"/>
                <a:tab pos="5251758" algn="l"/>
                <a:tab pos="5908408" algn="l"/>
                <a:tab pos="6565057" algn="l"/>
                <a:tab pos="7221707" algn="l"/>
                <a:tab pos="7878357" algn="l"/>
              </a:tabLst>
            </a:pPr>
            <a:r>
              <a:rPr lang="en-US" altLang="en-US" smtClean="0"/>
              <a:t>9. 	Social Equality</a:t>
            </a:r>
          </a:p>
          <a:p>
            <a:pPr marL="97921" indent="0">
              <a:buClr>
                <a:srgbClr val="FFCC99"/>
              </a:buClr>
              <a:buSzPct val="45000"/>
              <a:buNone/>
              <a:tabLst>
                <a:tab pos="655210" algn="l"/>
                <a:tab pos="1311860" algn="l"/>
                <a:tab pos="1968510" algn="l"/>
                <a:tab pos="2625159" algn="l"/>
                <a:tab pos="3281809" algn="l"/>
                <a:tab pos="3938459" algn="l"/>
                <a:tab pos="4595108" algn="l"/>
                <a:tab pos="5251758" algn="l"/>
                <a:tab pos="5908408" algn="l"/>
                <a:tab pos="6565057" algn="l"/>
                <a:tab pos="7221707" algn="l"/>
                <a:tab pos="7878357" algn="l"/>
              </a:tabLst>
            </a:pPr>
            <a:r>
              <a:rPr lang="en-US" altLang="en-US" smtClean="0"/>
              <a:t>10. Circulation of Wealth</a:t>
            </a:r>
          </a:p>
        </p:txBody>
      </p:sp>
      <p:sp>
        <p:nvSpPr>
          <p:cNvPr id="5" name="Rectangle 1"/>
          <p:cNvSpPr txBox="1">
            <a:spLocks noChangeArrowheads="1"/>
          </p:cNvSpPr>
          <p:nvPr/>
        </p:nvSpPr>
        <p:spPr bwMode="auto">
          <a:xfrm>
            <a:off x="456481" y="273629"/>
            <a:ext cx="8228160" cy="97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0" tIns="45697" rIns="91390" bIns="45697" anchor="ctr">
            <a:normAutofit fontScale="75000" lnSpcReduction="20000"/>
          </a:bodyPr>
          <a:lstStyle>
            <a:lvl1pPr algn="ctr" defTabSz="1006475" rtl="0" fontAlgn="base">
              <a:spcBef>
                <a:spcPct val="0"/>
              </a:spcBef>
              <a:spcAft>
                <a:spcPct val="0"/>
              </a:spcAft>
              <a:defRPr sz="4900" kern="1200">
                <a:solidFill>
                  <a:schemeClr val="tx1"/>
                </a:solidFill>
                <a:latin typeface="+mj-lt"/>
                <a:ea typeface="+mj-ea"/>
                <a:cs typeface="+mj-cs"/>
              </a:defRPr>
            </a:lvl1pPr>
            <a:lvl2pPr algn="ctr" defTabSz="1006475" rtl="0" fontAlgn="base">
              <a:spcBef>
                <a:spcPct val="0"/>
              </a:spcBef>
              <a:spcAft>
                <a:spcPct val="0"/>
              </a:spcAft>
              <a:defRPr sz="4900">
                <a:solidFill>
                  <a:schemeClr val="tx1"/>
                </a:solidFill>
                <a:latin typeface="Calibri" pitchFamily="34" charset="0"/>
              </a:defRPr>
            </a:lvl2pPr>
            <a:lvl3pPr algn="ctr" defTabSz="1006475" rtl="0" fontAlgn="base">
              <a:spcBef>
                <a:spcPct val="0"/>
              </a:spcBef>
              <a:spcAft>
                <a:spcPct val="0"/>
              </a:spcAft>
              <a:defRPr sz="4900">
                <a:solidFill>
                  <a:schemeClr val="tx1"/>
                </a:solidFill>
                <a:latin typeface="Calibri" pitchFamily="34" charset="0"/>
              </a:defRPr>
            </a:lvl3pPr>
            <a:lvl4pPr algn="ctr" defTabSz="1006475" rtl="0" fontAlgn="base">
              <a:spcBef>
                <a:spcPct val="0"/>
              </a:spcBef>
              <a:spcAft>
                <a:spcPct val="0"/>
              </a:spcAft>
              <a:defRPr sz="4900">
                <a:solidFill>
                  <a:schemeClr val="tx1"/>
                </a:solidFill>
                <a:latin typeface="Calibri" pitchFamily="34" charset="0"/>
              </a:defRPr>
            </a:lvl4pPr>
            <a:lvl5pPr algn="ctr" defTabSz="1006475" rtl="0" fontAlgn="base">
              <a:spcBef>
                <a:spcPct val="0"/>
              </a:spcBef>
              <a:spcAft>
                <a:spcPct val="0"/>
              </a:spcAft>
              <a:defRPr sz="4900">
                <a:solidFill>
                  <a:schemeClr val="tx1"/>
                </a:solidFill>
                <a:latin typeface="Calibri" pitchFamily="34" charset="0"/>
              </a:defRPr>
            </a:lvl5pPr>
            <a:lvl6pPr marL="457200" algn="ctr" defTabSz="1006475" rtl="0" fontAlgn="base">
              <a:spcBef>
                <a:spcPct val="0"/>
              </a:spcBef>
              <a:spcAft>
                <a:spcPct val="0"/>
              </a:spcAft>
              <a:defRPr sz="4900">
                <a:solidFill>
                  <a:schemeClr val="tx1"/>
                </a:solidFill>
                <a:latin typeface="Calibri" pitchFamily="34" charset="0"/>
              </a:defRPr>
            </a:lvl6pPr>
            <a:lvl7pPr marL="914400" algn="ctr" defTabSz="1006475" rtl="0" fontAlgn="base">
              <a:spcBef>
                <a:spcPct val="0"/>
              </a:spcBef>
              <a:spcAft>
                <a:spcPct val="0"/>
              </a:spcAft>
              <a:defRPr sz="4900">
                <a:solidFill>
                  <a:schemeClr val="tx1"/>
                </a:solidFill>
                <a:latin typeface="Calibri" pitchFamily="34" charset="0"/>
              </a:defRPr>
            </a:lvl7pPr>
            <a:lvl8pPr marL="1371600" algn="ctr" defTabSz="1006475" rtl="0" fontAlgn="base">
              <a:spcBef>
                <a:spcPct val="0"/>
              </a:spcBef>
              <a:spcAft>
                <a:spcPct val="0"/>
              </a:spcAft>
              <a:defRPr sz="4900">
                <a:solidFill>
                  <a:schemeClr val="tx1"/>
                </a:solidFill>
                <a:latin typeface="Calibri" pitchFamily="34" charset="0"/>
              </a:defRPr>
            </a:lvl8pPr>
            <a:lvl9pPr marL="1828800" algn="ctr" defTabSz="1006475" rtl="0" fontAlgn="base">
              <a:spcBef>
                <a:spcPct val="0"/>
              </a:spcBef>
              <a:spcAft>
                <a:spcPct val="0"/>
              </a:spcAft>
              <a:defRPr sz="4900">
                <a:solidFill>
                  <a:schemeClr val="tx1"/>
                </a:solidFill>
                <a:latin typeface="Calibri" pitchFamily="34" charset="0"/>
              </a:defRPr>
            </a:lvl9pPr>
          </a:lstStyle>
          <a:p>
            <a:pPr defTabSz="914210" fontAlgn="auto">
              <a:lnSpc>
                <a:spcPct val="127000"/>
              </a:lnSpc>
              <a:spcAft>
                <a:spcPts val="0"/>
              </a:spcAft>
              <a:tabLst>
                <a:tab pos="656582" algn="l"/>
                <a:tab pos="1313162" algn="l"/>
                <a:tab pos="1969745" algn="l"/>
                <a:tab pos="2626327" algn="l"/>
                <a:tab pos="3282907" algn="l"/>
                <a:tab pos="3939490" algn="l"/>
                <a:tab pos="4596072" algn="l"/>
                <a:tab pos="5252653" algn="l"/>
                <a:tab pos="5909234" algn="l"/>
                <a:tab pos="6565817" algn="l"/>
                <a:tab pos="7222398" algn="l"/>
                <a:tab pos="7878979" algn="l"/>
              </a:tabLst>
              <a:defRPr/>
            </a:pPr>
            <a:r>
              <a:rPr lang="en-US" dirty="0" smtClean="0"/>
              <a:t>2. Principles of Islamic Financial System</a:t>
            </a:r>
          </a:p>
        </p:txBody>
      </p:sp>
    </p:spTree>
    <p:extLst>
      <p:ext uri="{BB962C8B-B14F-4D97-AF65-F5344CB8AC3E}">
        <p14:creationId xmlns:p14="http://schemas.microsoft.com/office/powerpoint/2010/main" val="35798647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Grp="1" noChangeArrowheads="1"/>
          </p:cNvSpPr>
          <p:nvPr>
            <p:ph type="title" idx="4294967295"/>
          </p:nvPr>
        </p:nvSpPr>
        <p:spPr>
          <a:xfrm>
            <a:off x="457200" y="273050"/>
            <a:ext cx="8228013" cy="1146175"/>
          </a:xfrm>
        </p:spPr>
        <p:txBody>
          <a:bodyPr/>
          <a:lstStyle/>
          <a:p>
            <a:pPr>
              <a:lnSpc>
                <a:spcPct val="127000"/>
              </a:lnSpc>
              <a:tabLst>
                <a:tab pos="0" algn="l"/>
                <a:tab pos="414338" algn="l"/>
                <a:tab pos="828675" algn="l"/>
                <a:tab pos="1243013" algn="l"/>
                <a:tab pos="1657350" algn="l"/>
                <a:tab pos="2071688" algn="l"/>
                <a:tab pos="2487613" algn="l"/>
                <a:tab pos="2901950" algn="l"/>
                <a:tab pos="3316288" algn="l"/>
                <a:tab pos="3730625" algn="l"/>
                <a:tab pos="4144963" algn="l"/>
                <a:tab pos="4560888" algn="l"/>
                <a:tab pos="4975225" algn="l"/>
                <a:tab pos="5389563" algn="l"/>
                <a:tab pos="5803900" algn="l"/>
                <a:tab pos="6218238" algn="l"/>
                <a:tab pos="6634163" algn="l"/>
                <a:tab pos="7048500" algn="l"/>
                <a:tab pos="7462838" algn="l"/>
                <a:tab pos="7877175" algn="l"/>
                <a:tab pos="8291513" algn="l"/>
              </a:tabLst>
            </a:pPr>
            <a:r>
              <a:rPr lang="en-US" altLang="en-US" dirty="0" smtClean="0"/>
              <a:t>3. The existing economic system</a:t>
            </a:r>
          </a:p>
        </p:txBody>
      </p:sp>
      <p:sp>
        <p:nvSpPr>
          <p:cNvPr id="11267" name="Rectangle 2"/>
          <p:cNvSpPr>
            <a:spLocks noGrp="1" noChangeArrowheads="1"/>
          </p:cNvSpPr>
          <p:nvPr>
            <p:ph type="body" idx="4294967295"/>
          </p:nvPr>
        </p:nvSpPr>
        <p:spPr>
          <a:xfrm>
            <a:off x="457200" y="1604963"/>
            <a:ext cx="8228013" cy="4525962"/>
          </a:xfrm>
        </p:spPr>
        <p:txBody>
          <a:bodyPr tIns="0"/>
          <a:lstStyle/>
          <a:p>
            <a:pPr marL="95023" indent="0">
              <a:lnSpc>
                <a:spcPct val="127000"/>
              </a:lnSpc>
              <a:buSzPct val="100000"/>
              <a:buFontTx/>
              <a:buNone/>
              <a:tabLst>
                <a:tab pos="388726" algn="l"/>
                <a:tab pos="490946" algn="l"/>
                <a:tab pos="905586" algn="l"/>
                <a:tab pos="1320226" algn="l"/>
                <a:tab pos="1734866" algn="l"/>
                <a:tab pos="2149506" algn="l"/>
                <a:tab pos="2564147" algn="l"/>
                <a:tab pos="2978786" algn="l"/>
                <a:tab pos="3393428" algn="l"/>
                <a:tab pos="3808067" algn="l"/>
                <a:tab pos="4222708" algn="l"/>
                <a:tab pos="4637347" algn="l"/>
                <a:tab pos="5051987" algn="l"/>
                <a:tab pos="5466627" algn="l"/>
                <a:tab pos="5881267" algn="l"/>
                <a:tab pos="6295907" algn="l"/>
                <a:tab pos="6710547" algn="l"/>
                <a:tab pos="7125188" algn="l"/>
                <a:tab pos="7539828" algn="l"/>
                <a:tab pos="7954468" algn="l"/>
                <a:tab pos="8369109" algn="l"/>
              </a:tabLst>
              <a:defRPr/>
            </a:pPr>
            <a:r>
              <a:rPr lang="en-US" altLang="en-US" dirty="0" smtClean="0"/>
              <a:t>Some of the known economic systems are;</a:t>
            </a:r>
          </a:p>
          <a:p>
            <a:pPr marL="552223" indent="-457200">
              <a:lnSpc>
                <a:spcPct val="127000"/>
              </a:lnSpc>
              <a:buSzPct val="100000"/>
              <a:buFont typeface="Arial" panose="020B0604020202020204" pitchFamily="34" charset="0"/>
              <a:buChar char="•"/>
              <a:tabLst>
                <a:tab pos="388726" algn="l"/>
                <a:tab pos="490946" algn="l"/>
                <a:tab pos="905586" algn="l"/>
                <a:tab pos="1320226" algn="l"/>
                <a:tab pos="1734866" algn="l"/>
                <a:tab pos="2149506" algn="l"/>
                <a:tab pos="2564147" algn="l"/>
                <a:tab pos="2978786" algn="l"/>
                <a:tab pos="3393428" algn="l"/>
                <a:tab pos="3808067" algn="l"/>
                <a:tab pos="4222708" algn="l"/>
                <a:tab pos="4637347" algn="l"/>
                <a:tab pos="5051987" algn="l"/>
                <a:tab pos="5466627" algn="l"/>
                <a:tab pos="5881267" algn="l"/>
                <a:tab pos="6295907" algn="l"/>
                <a:tab pos="6710547" algn="l"/>
                <a:tab pos="7125188" algn="l"/>
                <a:tab pos="7539828" algn="l"/>
                <a:tab pos="7954468" algn="l"/>
                <a:tab pos="8369109" algn="l"/>
              </a:tabLst>
              <a:defRPr/>
            </a:pPr>
            <a:r>
              <a:rPr lang="en-US" altLang="en-US" dirty="0" smtClean="0"/>
              <a:t>Capitalism</a:t>
            </a:r>
            <a:endParaRPr lang="en-US" altLang="en-US" dirty="0"/>
          </a:p>
          <a:p>
            <a:pPr marL="552223" indent="-457200">
              <a:lnSpc>
                <a:spcPct val="127000"/>
              </a:lnSpc>
              <a:buSzPct val="100000"/>
              <a:buFont typeface="Arial" panose="020B0604020202020204" pitchFamily="34" charset="0"/>
              <a:buChar char="•"/>
              <a:tabLst>
                <a:tab pos="388726" algn="l"/>
                <a:tab pos="490946" algn="l"/>
                <a:tab pos="905586" algn="l"/>
                <a:tab pos="1320226" algn="l"/>
                <a:tab pos="1734866" algn="l"/>
                <a:tab pos="2149506" algn="l"/>
                <a:tab pos="2564147" algn="l"/>
                <a:tab pos="2978786" algn="l"/>
                <a:tab pos="3393428" algn="l"/>
                <a:tab pos="3808067" algn="l"/>
                <a:tab pos="4222708" algn="l"/>
                <a:tab pos="4637347" algn="l"/>
                <a:tab pos="5051987" algn="l"/>
                <a:tab pos="5466627" algn="l"/>
                <a:tab pos="5881267" algn="l"/>
                <a:tab pos="6295907" algn="l"/>
                <a:tab pos="6710547" algn="l"/>
                <a:tab pos="7125188" algn="l"/>
                <a:tab pos="7539828" algn="l"/>
                <a:tab pos="7954468" algn="l"/>
                <a:tab pos="8369109" algn="l"/>
              </a:tabLst>
              <a:defRPr/>
            </a:pPr>
            <a:r>
              <a:rPr lang="en-US" altLang="en-US" dirty="0"/>
              <a:t>Socialism</a:t>
            </a:r>
          </a:p>
          <a:p>
            <a:pPr marL="552223" indent="-457200">
              <a:lnSpc>
                <a:spcPct val="127000"/>
              </a:lnSpc>
              <a:buSzPct val="100000"/>
              <a:buFont typeface="Arial" panose="020B0604020202020204" pitchFamily="34" charset="0"/>
              <a:buChar char="•"/>
              <a:tabLst>
                <a:tab pos="388726" algn="l"/>
                <a:tab pos="490946" algn="l"/>
                <a:tab pos="905586" algn="l"/>
                <a:tab pos="1320226" algn="l"/>
                <a:tab pos="1734866" algn="l"/>
                <a:tab pos="2149506" algn="l"/>
                <a:tab pos="2564147" algn="l"/>
                <a:tab pos="2978786" algn="l"/>
                <a:tab pos="3393428" algn="l"/>
                <a:tab pos="3808067" algn="l"/>
                <a:tab pos="4222708" algn="l"/>
                <a:tab pos="4637347" algn="l"/>
                <a:tab pos="5051987" algn="l"/>
                <a:tab pos="5466627" algn="l"/>
                <a:tab pos="5881267" algn="l"/>
                <a:tab pos="6295907" algn="l"/>
                <a:tab pos="6710547" algn="l"/>
                <a:tab pos="7125188" algn="l"/>
                <a:tab pos="7539828" algn="l"/>
                <a:tab pos="7954468" algn="l"/>
                <a:tab pos="8369109" algn="l"/>
              </a:tabLst>
              <a:defRPr/>
            </a:pPr>
            <a:r>
              <a:rPr lang="en-US" altLang="en-US" dirty="0"/>
              <a:t>Communism</a:t>
            </a:r>
          </a:p>
          <a:p>
            <a:pPr marL="552223" indent="-457200">
              <a:lnSpc>
                <a:spcPct val="127000"/>
              </a:lnSpc>
              <a:buSzPct val="100000"/>
              <a:buFont typeface="Arial" panose="020B0604020202020204" pitchFamily="34" charset="0"/>
              <a:buChar char="•"/>
              <a:tabLst>
                <a:tab pos="388726" algn="l"/>
                <a:tab pos="490946" algn="l"/>
                <a:tab pos="905586" algn="l"/>
                <a:tab pos="1320226" algn="l"/>
                <a:tab pos="1734866" algn="l"/>
                <a:tab pos="2149506" algn="l"/>
                <a:tab pos="2564147" algn="l"/>
                <a:tab pos="2978786" algn="l"/>
                <a:tab pos="3393428" algn="l"/>
                <a:tab pos="3808067" algn="l"/>
                <a:tab pos="4222708" algn="l"/>
                <a:tab pos="4637347" algn="l"/>
                <a:tab pos="5051987" algn="l"/>
                <a:tab pos="5466627" algn="l"/>
                <a:tab pos="5881267" algn="l"/>
                <a:tab pos="6295907" algn="l"/>
                <a:tab pos="6710547" algn="l"/>
                <a:tab pos="7125188" algn="l"/>
                <a:tab pos="7539828" algn="l"/>
                <a:tab pos="7954468" algn="l"/>
                <a:tab pos="8369109" algn="l"/>
              </a:tabLst>
              <a:defRPr/>
            </a:pPr>
            <a:r>
              <a:rPr lang="en-US" altLang="en-US" dirty="0"/>
              <a:t>Islamic economic system</a:t>
            </a:r>
          </a:p>
          <a:p>
            <a:pPr marL="552223" indent="-457200">
              <a:lnSpc>
                <a:spcPct val="127000"/>
              </a:lnSpc>
              <a:buSzPct val="100000"/>
              <a:buFont typeface="Arial" panose="020B0604020202020204" pitchFamily="34" charset="0"/>
              <a:buChar char="•"/>
              <a:tabLst>
                <a:tab pos="388726" algn="l"/>
                <a:tab pos="490946" algn="l"/>
                <a:tab pos="905586" algn="l"/>
                <a:tab pos="1320226" algn="l"/>
                <a:tab pos="1734866" algn="l"/>
                <a:tab pos="2149506" algn="l"/>
                <a:tab pos="2564147" algn="l"/>
                <a:tab pos="2978786" algn="l"/>
                <a:tab pos="3393428" algn="l"/>
                <a:tab pos="3808067" algn="l"/>
                <a:tab pos="4222708" algn="l"/>
                <a:tab pos="4637347" algn="l"/>
                <a:tab pos="5051987" algn="l"/>
                <a:tab pos="5466627" algn="l"/>
                <a:tab pos="5881267" algn="l"/>
                <a:tab pos="6295907" algn="l"/>
                <a:tab pos="6710547" algn="l"/>
                <a:tab pos="7125188" algn="l"/>
                <a:tab pos="7539828" algn="l"/>
                <a:tab pos="7954468" algn="l"/>
                <a:tab pos="8369109" algn="l"/>
              </a:tabLst>
              <a:defRPr/>
            </a:pPr>
            <a:endParaRPr lang="en-US" altLang="en-US" dirty="0"/>
          </a:p>
        </p:txBody>
      </p:sp>
    </p:spTree>
    <p:extLst>
      <p:ext uri="{BB962C8B-B14F-4D97-AF65-F5344CB8AC3E}">
        <p14:creationId xmlns:p14="http://schemas.microsoft.com/office/powerpoint/2010/main" val="219775485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lnSpcReduction="10000"/>
          </a:bodyPr>
          <a:lstStyle/>
          <a:p>
            <a:pPr marL="457200" indent="-457200" eaLnBrk="1" hangingPunct="1">
              <a:lnSpc>
                <a:spcPct val="150000"/>
              </a:lnSpc>
              <a:buFontTx/>
              <a:buAutoNum type="arabicPeriod"/>
              <a:defRPr/>
            </a:pPr>
            <a:r>
              <a:rPr lang="en-US" sz="2800" dirty="0" smtClean="0"/>
              <a:t>characteristics of Socialism and communism, such as their definition, ideas, economic system, social structure, freedom of choice, ownership of private property, and means of control etc.</a:t>
            </a:r>
          </a:p>
          <a:p>
            <a:pPr marL="457200" indent="-457200" eaLnBrk="1" hangingPunct="1">
              <a:lnSpc>
                <a:spcPct val="150000"/>
              </a:lnSpc>
              <a:buFontTx/>
              <a:buAutoNum type="arabicPeriod"/>
              <a:defRPr/>
            </a:pPr>
            <a:r>
              <a:rPr lang="en-US" sz="2800" dirty="0" smtClean="0"/>
              <a:t>A comparison of the major economic systems in the world, i.e. Capitalism, Socialism, Communism, and Islamic economic system.</a:t>
            </a:r>
          </a:p>
          <a:p>
            <a:pPr marL="0" indent="0" eaLnBrk="1" hangingPunct="1">
              <a:lnSpc>
                <a:spcPct val="150000"/>
              </a:lnSpc>
              <a:buFontTx/>
              <a:buNone/>
              <a:defRPr/>
            </a:pPr>
            <a:endParaRPr lang="en-US" sz="2800" dirty="0" smtClean="0"/>
          </a:p>
        </p:txBody>
      </p:sp>
      <p:sp>
        <p:nvSpPr>
          <p:cNvPr id="32771" name="Title 1"/>
          <p:cNvSpPr>
            <a:spLocks noGrp="1"/>
          </p:cNvSpPr>
          <p:nvPr>
            <p:ph type="title"/>
          </p:nvPr>
        </p:nvSpPr>
        <p:spPr/>
        <p:txBody>
          <a:bodyPr>
            <a:normAutofit fontScale="90000"/>
          </a:bodyPr>
          <a:lstStyle/>
          <a:p>
            <a:pPr eaLnBrk="1" hangingPunct="1"/>
            <a:r>
              <a:rPr lang="en-US" altLang="en-US" dirty="0" smtClean="0"/>
              <a:t>4. Comparison of the Economic Systems</a:t>
            </a:r>
          </a:p>
        </p:txBody>
      </p:sp>
    </p:spTree>
    <p:extLst>
      <p:ext uri="{BB962C8B-B14F-4D97-AF65-F5344CB8AC3E}">
        <p14:creationId xmlns:p14="http://schemas.microsoft.com/office/powerpoint/2010/main" val="3440189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pPr eaLnBrk="1" hangingPunct="1"/>
            <a:r>
              <a:rPr lang="en-US" altLang="en-US" dirty="0" smtClean="0"/>
              <a:t>5. Money in Islamic Financial System</a:t>
            </a:r>
          </a:p>
        </p:txBody>
      </p:sp>
      <p:sp>
        <p:nvSpPr>
          <p:cNvPr id="3" name="Content Placeholder 2"/>
          <p:cNvSpPr>
            <a:spLocks noGrp="1"/>
          </p:cNvSpPr>
          <p:nvPr>
            <p:ph idx="1"/>
          </p:nvPr>
        </p:nvSpPr>
        <p:spPr/>
        <p:txBody>
          <a:bodyPr>
            <a:normAutofit lnSpcReduction="10000"/>
          </a:bodyPr>
          <a:lstStyle/>
          <a:p>
            <a:pPr eaLnBrk="1" hangingPunct="1">
              <a:lnSpc>
                <a:spcPct val="150000"/>
              </a:lnSpc>
              <a:defRPr/>
            </a:pPr>
            <a:r>
              <a:rPr lang="en-US" dirty="0" smtClean="0"/>
              <a:t>Concept of money, how it evolved from representative money to fiat money.</a:t>
            </a:r>
          </a:p>
          <a:p>
            <a:pPr eaLnBrk="1" hangingPunct="1">
              <a:lnSpc>
                <a:spcPct val="150000"/>
              </a:lnSpc>
              <a:defRPr/>
            </a:pPr>
            <a:r>
              <a:rPr lang="en-US" dirty="0" smtClean="0"/>
              <a:t>Role of money in the economy and its usage as a tool to create debt.</a:t>
            </a:r>
          </a:p>
          <a:p>
            <a:pPr eaLnBrk="1" hangingPunct="1">
              <a:lnSpc>
                <a:spcPct val="150000"/>
              </a:lnSpc>
              <a:defRPr/>
            </a:pPr>
            <a:r>
              <a:rPr lang="en-US" dirty="0" smtClean="0"/>
              <a:t>You will also watch an animated documentary explaining the role of money as debt.</a:t>
            </a:r>
          </a:p>
        </p:txBody>
      </p:sp>
    </p:spTree>
    <p:extLst>
      <p:ext uri="{BB962C8B-B14F-4D97-AF65-F5344CB8AC3E}">
        <p14:creationId xmlns:p14="http://schemas.microsoft.com/office/powerpoint/2010/main" val="38418181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rmAutofit fontScale="90000"/>
          </a:bodyPr>
          <a:lstStyle/>
          <a:p>
            <a:r>
              <a:rPr lang="en-US" altLang="en-US" dirty="0"/>
              <a:t>5. Money in Islamic Financial System</a:t>
            </a:r>
            <a:endParaRPr lang="en-US" altLang="en-US" dirty="0" smtClean="0"/>
          </a:p>
        </p:txBody>
      </p:sp>
      <p:sp>
        <p:nvSpPr>
          <p:cNvPr id="10243" name="Content Placeholder 2"/>
          <p:cNvSpPr>
            <a:spLocks noGrp="1"/>
          </p:cNvSpPr>
          <p:nvPr>
            <p:ph idx="1"/>
          </p:nvPr>
        </p:nvSpPr>
        <p:spPr/>
        <p:txBody>
          <a:bodyPr/>
          <a:lstStyle/>
          <a:p>
            <a:pPr marL="0" indent="0">
              <a:lnSpc>
                <a:spcPct val="150000"/>
              </a:lnSpc>
              <a:buNone/>
            </a:pPr>
            <a:r>
              <a:rPr lang="en-US" altLang="en-US" b="1" dirty="0"/>
              <a:t>Implication of Fiat </a:t>
            </a:r>
            <a:r>
              <a:rPr lang="en-US" altLang="en-US" b="1" dirty="0" smtClean="0"/>
              <a:t>Money</a:t>
            </a:r>
          </a:p>
          <a:p>
            <a:pPr>
              <a:lnSpc>
                <a:spcPct val="150000"/>
              </a:lnSpc>
            </a:pPr>
            <a:r>
              <a:rPr lang="en-US" altLang="en-US" dirty="0" smtClean="0"/>
              <a:t>Credit Creation</a:t>
            </a:r>
          </a:p>
          <a:p>
            <a:pPr eaLnBrk="1" hangingPunct="1">
              <a:lnSpc>
                <a:spcPct val="150000"/>
              </a:lnSpc>
            </a:pPr>
            <a:r>
              <a:rPr lang="en-US" altLang="en-US" dirty="0" smtClean="0"/>
              <a:t>Inflation</a:t>
            </a:r>
          </a:p>
          <a:p>
            <a:pPr eaLnBrk="1" hangingPunct="1">
              <a:lnSpc>
                <a:spcPct val="150000"/>
              </a:lnSpc>
            </a:pPr>
            <a:r>
              <a:rPr lang="en-US" altLang="en-US" dirty="0" smtClean="0"/>
              <a:t>Unjust wealth appropriation</a:t>
            </a:r>
          </a:p>
          <a:p>
            <a:pPr eaLnBrk="1" hangingPunct="1">
              <a:lnSpc>
                <a:spcPct val="150000"/>
              </a:lnSpc>
            </a:pPr>
            <a:r>
              <a:rPr lang="en-US" altLang="en-US" dirty="0" smtClean="0"/>
              <a:t>Deposit multiplication</a:t>
            </a:r>
          </a:p>
        </p:txBody>
      </p:sp>
      <mc:AlternateContent xmlns:mc="http://schemas.openxmlformats.org/markup-compatibility/2006">
        <mc:Choice xmlns:p14="http://schemas.microsoft.com/office/powerpoint/2010/main" Requires="p14">
          <p:contentPart p14:bwMode="auto" r:id="rId2">
            <p14:nvContentPartPr>
              <p14:cNvPr id="2050" name="Ink 2"/>
              <p14:cNvContentPartPr>
                <a14:cpLocks xmlns:a14="http://schemas.microsoft.com/office/drawing/2010/main" noRot="1" noChangeAspect="1" noEditPoints="1" noChangeArrowheads="1" noChangeShapeType="1"/>
              </p14:cNvContentPartPr>
              <p14:nvPr/>
            </p14:nvContentPartPr>
            <p14:xfrm>
              <a:off x="42029063" y="12607925"/>
              <a:ext cx="0" cy="0"/>
            </p14:xfrm>
          </p:contentPart>
        </mc:Choice>
        <mc:Fallback>
          <p:pic>
            <p:nvPicPr>
              <p:cNvPr id="2050" name="Ink 2"/>
              <p:cNvPicPr>
                <a:picLocks noRot="1" noChangeAspect="1" noEditPoints="1" noChangeArrowheads="1" noChangeShapeType="1"/>
              </p:cNvPicPr>
              <p:nvPr/>
            </p:nvPicPr>
            <p:blipFill>
              <a:blip r:embed="rId3"/>
              <a:stretch>
                <a:fillRect/>
              </a:stretch>
            </p:blipFill>
            <p:spPr>
              <a:xfrm>
                <a:off x="42029063" y="12607925"/>
                <a:ext cx="0" cy="0"/>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2051" name="Ink 3"/>
              <p14:cNvContentPartPr>
                <a14:cpLocks xmlns:a14="http://schemas.microsoft.com/office/drawing/2010/main" noRot="1" noChangeAspect="1" noEditPoints="1" noChangeArrowheads="1" noChangeShapeType="1"/>
              </p14:cNvContentPartPr>
              <p14:nvPr/>
            </p14:nvContentPartPr>
            <p14:xfrm>
              <a:off x="5181600" y="1914525"/>
              <a:ext cx="2505075" cy="1028700"/>
            </p14:xfrm>
          </p:contentPart>
        </mc:Choice>
        <mc:Fallback>
          <p:pic>
            <p:nvPicPr>
              <p:cNvPr id="2051" name="Ink 3"/>
              <p:cNvPicPr>
                <a:picLocks noRot="1" noChangeAspect="1" noEditPoints="1" noChangeArrowheads="1" noChangeShapeType="1"/>
              </p:cNvPicPr>
              <p:nvPr/>
            </p:nvPicPr>
            <p:blipFill>
              <a:blip r:embed="rId5"/>
              <a:stretch>
                <a:fillRect/>
              </a:stretch>
            </p:blipFill>
            <p:spPr>
              <a:xfrm>
                <a:off x="5179080" y="1912005"/>
                <a:ext cx="2510115" cy="1033739"/>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2052" name="Ink 4"/>
              <p14:cNvContentPartPr>
                <a14:cpLocks xmlns:a14="http://schemas.microsoft.com/office/drawing/2010/main" noRot="1" noChangeAspect="1" noEditPoints="1" noChangeArrowheads="1" noChangeShapeType="1"/>
              </p14:cNvContentPartPr>
              <p14:nvPr/>
            </p14:nvContentPartPr>
            <p14:xfrm>
              <a:off x="7191375" y="2017713"/>
              <a:ext cx="2000250" cy="3979862"/>
            </p14:xfrm>
          </p:contentPart>
        </mc:Choice>
        <mc:Fallback>
          <p:pic>
            <p:nvPicPr>
              <p:cNvPr id="2052" name="Ink 4"/>
              <p:cNvPicPr>
                <a:picLocks noRot="1" noChangeAspect="1" noEditPoints="1" noChangeArrowheads="1" noChangeShapeType="1"/>
              </p:cNvPicPr>
              <p:nvPr/>
            </p:nvPicPr>
            <p:blipFill>
              <a:blip r:embed="rId7"/>
              <a:stretch>
                <a:fillRect/>
              </a:stretch>
            </p:blipFill>
            <p:spPr>
              <a:xfrm>
                <a:off x="7188495" y="2015193"/>
                <a:ext cx="2007089" cy="3985262"/>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2053" name="Ink 5"/>
              <p14:cNvContentPartPr>
                <a14:cpLocks xmlns:a14="http://schemas.microsoft.com/office/drawing/2010/main" noRot="1" noChangeAspect="1" noEditPoints="1" noChangeArrowheads="1" noChangeShapeType="1"/>
              </p14:cNvContentPartPr>
              <p14:nvPr/>
            </p14:nvContentPartPr>
            <p14:xfrm>
              <a:off x="5875338" y="2998788"/>
              <a:ext cx="679450" cy="442912"/>
            </p14:xfrm>
          </p:contentPart>
        </mc:Choice>
        <mc:Fallback>
          <p:pic>
            <p:nvPicPr>
              <p:cNvPr id="2053" name="Ink 5"/>
              <p:cNvPicPr>
                <a:picLocks noRot="1" noChangeAspect="1" noEditPoints="1" noChangeArrowheads="1" noChangeShapeType="1"/>
              </p:cNvPicPr>
              <p:nvPr/>
            </p:nvPicPr>
            <p:blipFill>
              <a:blip r:embed="rId9"/>
              <a:stretch>
                <a:fillRect/>
              </a:stretch>
            </p:blipFill>
            <p:spPr>
              <a:xfrm>
                <a:off x="5872818" y="2996267"/>
                <a:ext cx="684851" cy="447953"/>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2054" name="Ink 6"/>
              <p14:cNvContentPartPr>
                <a14:cpLocks xmlns:a14="http://schemas.microsoft.com/office/drawing/2010/main" noRot="1" noChangeAspect="1" noEditPoints="1" noChangeArrowheads="1" noChangeShapeType="1"/>
              </p14:cNvContentPartPr>
              <p14:nvPr/>
            </p14:nvContentPartPr>
            <p14:xfrm>
              <a:off x="7418388" y="2709863"/>
              <a:ext cx="1042987" cy="566737"/>
            </p14:xfrm>
          </p:contentPart>
        </mc:Choice>
        <mc:Fallback>
          <p:pic>
            <p:nvPicPr>
              <p:cNvPr id="2054" name="Ink 6"/>
              <p:cNvPicPr>
                <a:picLocks noRot="1" noChangeAspect="1" noEditPoints="1" noChangeArrowheads="1" noChangeShapeType="1"/>
              </p:cNvPicPr>
              <p:nvPr/>
            </p:nvPicPr>
            <p:blipFill>
              <a:blip r:embed="rId11"/>
              <a:stretch>
                <a:fillRect/>
              </a:stretch>
            </p:blipFill>
            <p:spPr>
              <a:xfrm>
                <a:off x="7415508" y="2706983"/>
                <a:ext cx="1048747" cy="572138"/>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2055" name="Ink 7"/>
              <p14:cNvContentPartPr>
                <a14:cpLocks xmlns:a14="http://schemas.microsoft.com/office/drawing/2010/main" noRot="1" noChangeAspect="1" noEditPoints="1" noChangeArrowheads="1" noChangeShapeType="1"/>
              </p14:cNvContentPartPr>
              <p14:nvPr/>
            </p14:nvContentPartPr>
            <p14:xfrm>
              <a:off x="6016625" y="3714750"/>
              <a:ext cx="663575" cy="373063"/>
            </p14:xfrm>
          </p:contentPart>
        </mc:Choice>
        <mc:Fallback>
          <p:pic>
            <p:nvPicPr>
              <p:cNvPr id="2055" name="Ink 7"/>
              <p:cNvPicPr>
                <a:picLocks noRot="1" noChangeAspect="1" noEditPoints="1" noChangeArrowheads="1" noChangeShapeType="1"/>
              </p:cNvPicPr>
              <p:nvPr/>
            </p:nvPicPr>
            <p:blipFill>
              <a:blip r:embed="rId13"/>
              <a:stretch>
                <a:fillRect/>
              </a:stretch>
            </p:blipFill>
            <p:spPr>
              <a:xfrm>
                <a:off x="6014105" y="3711869"/>
                <a:ext cx="668976" cy="378464"/>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2056" name="Ink 8"/>
              <p14:cNvContentPartPr>
                <a14:cpLocks xmlns:a14="http://schemas.microsoft.com/office/drawing/2010/main" noRot="1" noChangeAspect="1" noEditPoints="1" noChangeArrowheads="1" noChangeShapeType="1"/>
              </p14:cNvContentPartPr>
              <p14:nvPr/>
            </p14:nvContentPartPr>
            <p14:xfrm>
              <a:off x="7645400" y="3155950"/>
              <a:ext cx="884238" cy="490538"/>
            </p14:xfrm>
          </p:contentPart>
        </mc:Choice>
        <mc:Fallback>
          <p:pic>
            <p:nvPicPr>
              <p:cNvPr id="2056" name="Ink 8"/>
              <p:cNvPicPr>
                <a:picLocks noRot="1" noChangeAspect="1" noEditPoints="1" noChangeArrowheads="1" noChangeShapeType="1"/>
              </p:cNvPicPr>
              <p:nvPr/>
            </p:nvPicPr>
            <p:blipFill>
              <a:blip r:embed="rId15"/>
              <a:stretch>
                <a:fillRect/>
              </a:stretch>
            </p:blipFill>
            <p:spPr>
              <a:xfrm>
                <a:off x="7642880" y="3153069"/>
                <a:ext cx="889638" cy="496301"/>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2057" name="Ink 9"/>
              <p14:cNvContentPartPr>
                <a14:cpLocks xmlns:a14="http://schemas.microsoft.com/office/drawing/2010/main" noRot="1" noChangeAspect="1" noEditPoints="1" noChangeArrowheads="1" noChangeShapeType="1"/>
              </p14:cNvContentPartPr>
              <p14:nvPr/>
            </p14:nvContentPartPr>
            <p14:xfrm>
              <a:off x="8132763" y="5419725"/>
              <a:ext cx="438150" cy="333375"/>
            </p14:xfrm>
          </p:contentPart>
        </mc:Choice>
        <mc:Fallback>
          <p:pic>
            <p:nvPicPr>
              <p:cNvPr id="2057" name="Ink 9"/>
              <p:cNvPicPr>
                <a:picLocks noRot="1" noChangeAspect="1" noEditPoints="1" noChangeArrowheads="1" noChangeShapeType="1"/>
              </p:cNvPicPr>
              <p:nvPr/>
            </p:nvPicPr>
            <p:blipFill>
              <a:blip r:embed="rId17"/>
              <a:stretch>
                <a:fillRect/>
              </a:stretch>
            </p:blipFill>
            <p:spPr>
              <a:xfrm>
                <a:off x="8130243" y="5417205"/>
                <a:ext cx="443190" cy="338775"/>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2058" name="Ink 10"/>
              <p14:cNvContentPartPr>
                <a14:cpLocks xmlns:a14="http://schemas.microsoft.com/office/drawing/2010/main" noRot="1" noChangeAspect="1" noEditPoints="1" noChangeArrowheads="1" noChangeShapeType="1"/>
              </p14:cNvContentPartPr>
              <p14:nvPr/>
            </p14:nvContentPartPr>
            <p14:xfrm>
              <a:off x="8645525" y="5334000"/>
              <a:ext cx="361950" cy="303213"/>
            </p14:xfrm>
          </p:contentPart>
        </mc:Choice>
        <mc:Fallback>
          <p:pic>
            <p:nvPicPr>
              <p:cNvPr id="2058" name="Ink 10"/>
              <p:cNvPicPr>
                <a:picLocks noRot="1" noChangeAspect="1" noEditPoints="1" noChangeArrowheads="1" noChangeShapeType="1"/>
              </p:cNvPicPr>
              <p:nvPr/>
            </p:nvPicPr>
            <p:blipFill>
              <a:blip r:embed="rId19"/>
              <a:stretch>
                <a:fillRect/>
              </a:stretch>
            </p:blipFill>
            <p:spPr>
              <a:xfrm>
                <a:off x="8642644" y="5331119"/>
                <a:ext cx="367712" cy="308975"/>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2059" name="Ink 11"/>
              <p14:cNvContentPartPr>
                <a14:cpLocks xmlns:a14="http://schemas.microsoft.com/office/drawing/2010/main" noRot="1" noChangeAspect="1" noEditPoints="1" noChangeArrowheads="1" noChangeShapeType="1"/>
              </p14:cNvContentPartPr>
              <p14:nvPr/>
            </p14:nvContentPartPr>
            <p14:xfrm>
              <a:off x="6305550" y="4505325"/>
              <a:ext cx="133350" cy="55563"/>
            </p14:xfrm>
          </p:contentPart>
        </mc:Choice>
        <mc:Fallback>
          <p:pic>
            <p:nvPicPr>
              <p:cNvPr id="2059" name="Ink 11"/>
              <p:cNvPicPr>
                <a:picLocks noRot="1" noChangeAspect="1" noEditPoints="1" noChangeArrowheads="1" noChangeShapeType="1"/>
              </p:cNvPicPr>
              <p:nvPr/>
            </p:nvPicPr>
            <p:blipFill>
              <a:blip r:embed="rId21"/>
              <a:stretch>
                <a:fillRect/>
              </a:stretch>
            </p:blipFill>
            <p:spPr>
              <a:xfrm>
                <a:off x="6303027" y="4502799"/>
                <a:ext cx="138396" cy="60614"/>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2060" name="Ink 12"/>
              <p14:cNvContentPartPr>
                <a14:cpLocks xmlns:a14="http://schemas.microsoft.com/office/drawing/2010/main" noRot="1" noChangeAspect="1" noEditPoints="1" noChangeArrowheads="1" noChangeShapeType="1"/>
              </p14:cNvContentPartPr>
              <p14:nvPr/>
            </p14:nvContentPartPr>
            <p14:xfrm>
              <a:off x="6767513" y="4921250"/>
              <a:ext cx="231775" cy="122238"/>
            </p14:xfrm>
          </p:contentPart>
        </mc:Choice>
        <mc:Fallback>
          <p:pic>
            <p:nvPicPr>
              <p:cNvPr id="2060" name="Ink 12"/>
              <p:cNvPicPr>
                <a:picLocks noRot="1" noChangeAspect="1" noEditPoints="1" noChangeArrowheads="1" noChangeShapeType="1"/>
              </p:cNvPicPr>
              <p:nvPr/>
            </p:nvPicPr>
            <p:blipFill>
              <a:blip r:embed="rId23"/>
              <a:stretch>
                <a:fillRect/>
              </a:stretch>
            </p:blipFill>
            <p:spPr>
              <a:xfrm>
                <a:off x="6764994" y="4918733"/>
                <a:ext cx="236814" cy="127271"/>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2061" name="Ink 13"/>
              <p14:cNvContentPartPr>
                <a14:cpLocks xmlns:a14="http://schemas.microsoft.com/office/drawing/2010/main" noRot="1" noChangeAspect="1" noEditPoints="1" noChangeArrowheads="1" noChangeShapeType="1"/>
              </p14:cNvContentPartPr>
              <p14:nvPr/>
            </p14:nvContentPartPr>
            <p14:xfrm>
              <a:off x="7054850" y="5410200"/>
              <a:ext cx="260350" cy="125413"/>
            </p14:xfrm>
          </p:contentPart>
        </mc:Choice>
        <mc:Fallback>
          <p:pic>
            <p:nvPicPr>
              <p:cNvPr id="2061" name="Ink 13"/>
              <p:cNvPicPr>
                <a:picLocks noRot="1" noChangeAspect="1" noEditPoints="1" noChangeArrowheads="1" noChangeShapeType="1"/>
              </p:cNvPicPr>
              <p:nvPr/>
            </p:nvPicPr>
            <p:blipFill>
              <a:blip r:embed="rId25"/>
              <a:stretch>
                <a:fillRect/>
              </a:stretch>
            </p:blipFill>
            <p:spPr>
              <a:xfrm>
                <a:off x="7052329" y="5407677"/>
                <a:ext cx="265391" cy="130458"/>
              </a:xfrm>
              <a:prstGeom prst="rect">
                <a:avLst/>
              </a:prstGeom>
            </p:spPr>
          </p:pic>
        </mc:Fallback>
      </mc:AlternateContent>
    </p:spTree>
    <p:extLst>
      <p:ext uri="{BB962C8B-B14F-4D97-AF65-F5344CB8AC3E}">
        <p14:creationId xmlns:p14="http://schemas.microsoft.com/office/powerpoint/2010/main" val="869818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pPr eaLnBrk="1" hangingPunct="1"/>
            <a:r>
              <a:rPr lang="en-US" altLang="en-US" dirty="0" smtClean="0"/>
              <a:t>6. Factors of Production in </a:t>
            </a:r>
            <a:br>
              <a:rPr lang="en-US" altLang="en-US" dirty="0" smtClean="0"/>
            </a:br>
            <a:r>
              <a:rPr lang="en-US" altLang="en-US" dirty="0" smtClean="0"/>
              <a:t>Islamic Economic System</a:t>
            </a:r>
          </a:p>
        </p:txBody>
      </p:sp>
      <p:sp>
        <p:nvSpPr>
          <p:cNvPr id="3" name="Content Placeholder 2"/>
          <p:cNvSpPr>
            <a:spLocks noGrp="1"/>
          </p:cNvSpPr>
          <p:nvPr>
            <p:ph idx="1"/>
          </p:nvPr>
        </p:nvSpPr>
        <p:spPr/>
        <p:txBody>
          <a:bodyPr>
            <a:normAutofit lnSpcReduction="10000"/>
          </a:bodyPr>
          <a:lstStyle/>
          <a:p>
            <a:pPr eaLnBrk="1" hangingPunct="1">
              <a:lnSpc>
                <a:spcPct val="150000"/>
              </a:lnSpc>
              <a:defRPr/>
            </a:pPr>
            <a:r>
              <a:rPr lang="en-US" dirty="0" smtClean="0"/>
              <a:t>Conventional concept of factors of production, i.e. land, labor, capital, and entrepreneur.</a:t>
            </a:r>
          </a:p>
          <a:p>
            <a:pPr eaLnBrk="1" hangingPunct="1">
              <a:lnSpc>
                <a:spcPct val="150000"/>
              </a:lnSpc>
              <a:defRPr/>
            </a:pPr>
            <a:r>
              <a:rPr lang="en-US" dirty="0" smtClean="0"/>
              <a:t>Concept of factors of production in Islamic economic system.</a:t>
            </a:r>
          </a:p>
          <a:p>
            <a:pPr eaLnBrk="1" hangingPunct="1">
              <a:lnSpc>
                <a:spcPct val="150000"/>
              </a:lnSpc>
              <a:defRPr/>
            </a:pPr>
            <a:r>
              <a:rPr lang="en-US" dirty="0" smtClean="0"/>
              <a:t>Role of money as of being a factor of production.</a:t>
            </a:r>
          </a:p>
        </p:txBody>
      </p:sp>
      <mc:AlternateContent xmlns:mc="http://schemas.openxmlformats.org/markup-compatibility/2006">
        <mc:Choice xmlns:p14="http://schemas.microsoft.com/office/powerpoint/2010/main" Requires="p14">
          <p:contentPart p14:bwMode="auto" r:id="rId2">
            <p14:nvContentPartPr>
              <p14:cNvPr id="3074" name="Ink 2"/>
              <p14:cNvContentPartPr>
                <a14:cpLocks xmlns:a14="http://schemas.microsoft.com/office/drawing/2010/main" noRot="1" noChangeAspect="1" noEditPoints="1" noChangeArrowheads="1" noChangeShapeType="1"/>
              </p14:cNvContentPartPr>
              <p14:nvPr/>
            </p14:nvContentPartPr>
            <p14:xfrm>
              <a:off x="1452563" y="2073275"/>
              <a:ext cx="6308725" cy="1158875"/>
            </p14:xfrm>
          </p:contentPart>
        </mc:Choice>
        <mc:Fallback>
          <p:pic>
            <p:nvPicPr>
              <p:cNvPr id="3074" name="Ink 2"/>
              <p:cNvPicPr>
                <a:picLocks noRot="1" noChangeAspect="1" noEditPoints="1" noChangeArrowheads="1" noChangeShapeType="1"/>
              </p:cNvPicPr>
              <p:nvPr/>
            </p:nvPicPr>
            <p:blipFill>
              <a:blip r:embed="rId3"/>
              <a:stretch>
                <a:fillRect/>
              </a:stretch>
            </p:blipFill>
            <p:spPr>
              <a:xfrm>
                <a:off x="1450043" y="2070036"/>
                <a:ext cx="6314845" cy="1164993"/>
              </a:xfrm>
              <a:prstGeom prst="rect">
                <a:avLst/>
              </a:prstGeom>
            </p:spPr>
          </p:pic>
        </mc:Fallback>
      </mc:AlternateContent>
      <mc:AlternateContent xmlns:mc="http://schemas.openxmlformats.org/markup-compatibility/2006">
        <mc:Choice xmlns:p14="http://schemas.microsoft.com/office/powerpoint/2010/main" Requires="p14">
          <p:contentPart p14:bwMode="auto" r:id="rId4">
            <p14:nvContentPartPr>
              <p14:cNvPr id="3075" name="Ink 3"/>
              <p14:cNvContentPartPr>
                <a14:cpLocks xmlns:a14="http://schemas.microsoft.com/office/drawing/2010/main" noRot="1" noChangeAspect="1" noEditPoints="1" noChangeArrowheads="1" noChangeShapeType="1"/>
              </p14:cNvContentPartPr>
              <p14:nvPr/>
            </p14:nvContentPartPr>
            <p14:xfrm>
              <a:off x="1549400" y="2203450"/>
              <a:ext cx="500063" cy="455613"/>
            </p14:xfrm>
          </p:contentPart>
        </mc:Choice>
        <mc:Fallback>
          <p:pic>
            <p:nvPicPr>
              <p:cNvPr id="3075" name="Ink 3"/>
              <p:cNvPicPr>
                <a:picLocks noRot="1" noChangeAspect="1" noEditPoints="1" noChangeArrowheads="1" noChangeShapeType="1"/>
              </p:cNvPicPr>
              <p:nvPr/>
            </p:nvPicPr>
            <p:blipFill>
              <a:blip r:embed="rId5"/>
              <a:stretch>
                <a:fillRect/>
              </a:stretch>
            </p:blipFill>
            <p:spPr>
              <a:xfrm>
                <a:off x="1546880" y="2200569"/>
                <a:ext cx="505103" cy="461016"/>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3076" name="Ink 4"/>
              <p14:cNvContentPartPr>
                <a14:cpLocks xmlns:a14="http://schemas.microsoft.com/office/drawing/2010/main" noRot="1" noChangeAspect="1" noEditPoints="1" noChangeArrowheads="1" noChangeShapeType="1"/>
              </p14:cNvContentPartPr>
              <p14:nvPr/>
            </p14:nvContentPartPr>
            <p14:xfrm>
              <a:off x="2408238" y="2208213"/>
              <a:ext cx="684212" cy="463550"/>
            </p14:xfrm>
          </p:contentPart>
        </mc:Choice>
        <mc:Fallback>
          <p:pic>
            <p:nvPicPr>
              <p:cNvPr id="3076" name="Ink 4"/>
              <p:cNvPicPr>
                <a:picLocks noRot="1" noChangeAspect="1" noEditPoints="1" noChangeArrowheads="1" noChangeShapeType="1"/>
              </p:cNvPicPr>
              <p:nvPr/>
            </p:nvPicPr>
            <p:blipFill>
              <a:blip r:embed="rId7"/>
              <a:stretch>
                <a:fillRect/>
              </a:stretch>
            </p:blipFill>
            <p:spPr>
              <a:xfrm>
                <a:off x="2405719" y="2205694"/>
                <a:ext cx="689251" cy="468589"/>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3077" name="Ink 5"/>
              <p14:cNvContentPartPr>
                <a14:cpLocks xmlns:a14="http://schemas.microsoft.com/office/drawing/2010/main" noRot="1" noChangeAspect="1" noEditPoints="1" noChangeArrowheads="1" noChangeShapeType="1"/>
              </p14:cNvContentPartPr>
              <p14:nvPr/>
            </p14:nvContentPartPr>
            <p14:xfrm>
              <a:off x="3551238" y="2185988"/>
              <a:ext cx="803275" cy="314325"/>
            </p14:xfrm>
          </p:contentPart>
        </mc:Choice>
        <mc:Fallback>
          <p:pic>
            <p:nvPicPr>
              <p:cNvPr id="3077" name="Ink 5"/>
              <p:cNvPicPr>
                <a:picLocks noRot="1" noChangeAspect="1" noEditPoints="1" noChangeArrowheads="1" noChangeShapeType="1"/>
              </p:cNvPicPr>
              <p:nvPr/>
            </p:nvPicPr>
            <p:blipFill>
              <a:blip r:embed="rId9"/>
              <a:stretch>
                <a:fillRect/>
              </a:stretch>
            </p:blipFill>
            <p:spPr>
              <a:xfrm>
                <a:off x="3548718" y="2183468"/>
                <a:ext cx="808316" cy="319366"/>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3078" name="Ink 6"/>
              <p14:cNvContentPartPr>
                <a14:cpLocks xmlns:a14="http://schemas.microsoft.com/office/drawing/2010/main" noRot="1" noChangeAspect="1" noEditPoints="1" noChangeArrowheads="1" noChangeShapeType="1"/>
              </p14:cNvContentPartPr>
              <p14:nvPr/>
            </p14:nvContentPartPr>
            <p14:xfrm>
              <a:off x="5735638" y="2112963"/>
              <a:ext cx="1366837" cy="531812"/>
            </p14:xfrm>
          </p:contentPart>
        </mc:Choice>
        <mc:Fallback>
          <p:pic>
            <p:nvPicPr>
              <p:cNvPr id="3078" name="Ink 6"/>
              <p:cNvPicPr>
                <a:picLocks noRot="1" noChangeAspect="1" noEditPoints="1" noChangeArrowheads="1" noChangeShapeType="1"/>
              </p:cNvPicPr>
              <p:nvPr/>
            </p:nvPicPr>
            <p:blipFill>
              <a:blip r:embed="rId11"/>
              <a:stretch>
                <a:fillRect/>
              </a:stretch>
            </p:blipFill>
            <p:spPr>
              <a:xfrm>
                <a:off x="5733118" y="2110443"/>
                <a:ext cx="1372237" cy="536853"/>
              </a:xfrm>
              <a:prstGeom prst="rect">
                <a:avLst/>
              </a:prstGeom>
            </p:spPr>
          </p:pic>
        </mc:Fallback>
      </mc:AlternateContent>
    </p:spTree>
    <p:extLst>
      <p:ext uri="{BB962C8B-B14F-4D97-AF65-F5344CB8AC3E}">
        <p14:creationId xmlns:p14="http://schemas.microsoft.com/office/powerpoint/2010/main" val="5699608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TotalTime>
  <Words>1349</Words>
  <Application>Microsoft Office PowerPoint</Application>
  <PresentationFormat>On-screen Show (4:3)</PresentationFormat>
  <Paragraphs>167</Paragraphs>
  <Slides>28</Slides>
  <Notes>5</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Islamic Banking Theory and Practice  Course code FNC 721</vt:lpstr>
      <vt:lpstr>1. Characteristics of Islamic Financial System</vt:lpstr>
      <vt:lpstr>2. Principles of Islamic Financial System</vt:lpstr>
      <vt:lpstr>PowerPoint Presentation</vt:lpstr>
      <vt:lpstr>3. The existing economic system</vt:lpstr>
      <vt:lpstr>4. Comparison of the Economic Systems</vt:lpstr>
      <vt:lpstr>5. Money in Islamic Financial System</vt:lpstr>
      <vt:lpstr>5. Money in Islamic Financial System</vt:lpstr>
      <vt:lpstr>6. Factors of Production in  Islamic Economic System</vt:lpstr>
      <vt:lpstr>6. Factors of Production in  Islamic Framework</vt:lpstr>
      <vt:lpstr>6. Factors of Production in  Islamic Framework</vt:lpstr>
      <vt:lpstr>7. Money: An Islamic Viewpoint</vt:lpstr>
      <vt:lpstr>7. Money: An Islamic Viewpoint</vt:lpstr>
      <vt:lpstr>7. Money: An Islamic Viewpoint</vt:lpstr>
      <vt:lpstr>8. Principles of Islamic Banking</vt:lpstr>
      <vt:lpstr>9. Islamic Modes of Financing: Murabaha</vt:lpstr>
      <vt:lpstr>10. Islamic Modes of Financing:  Salam and Istisna</vt:lpstr>
      <vt:lpstr>11. Islamic Modes of Financing: Musharakah</vt:lpstr>
      <vt:lpstr>12. Islamic Modes of Financing: Mudarabah</vt:lpstr>
      <vt:lpstr>13. Islamic Modes of Financing: Diminishing Musharakah</vt:lpstr>
      <vt:lpstr>14. Islamic Modes of Financing: Ijarah</vt:lpstr>
      <vt:lpstr>15. Applications of Islamic Financing</vt:lpstr>
      <vt:lpstr>16. Islamic Investment Funds</vt:lpstr>
      <vt:lpstr>17. Sukuk</vt:lpstr>
      <vt:lpstr>18. Risk Underlying Islamic Financial Modes</vt:lpstr>
      <vt:lpstr>19. Takaful (Islamic Insurance)</vt:lpstr>
      <vt:lpstr>20. Evolution of Islamic Banking in Pakistan</vt:lpstr>
      <vt:lpstr>Summary of the Lecture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Salient Features</dc:title>
  <dc:creator>Administrator</dc:creator>
  <cp:lastModifiedBy>Mehmood</cp:lastModifiedBy>
  <cp:revision>14</cp:revision>
  <dcterms:created xsi:type="dcterms:W3CDTF">2006-08-16T00:00:00Z</dcterms:created>
  <dcterms:modified xsi:type="dcterms:W3CDTF">2014-03-28T05:56:28Z</dcterms:modified>
</cp:coreProperties>
</file>