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sldIdLst>
    <p:sldId id="275" r:id="rId2"/>
    <p:sldId id="274" r:id="rId3"/>
    <p:sldId id="276" r:id="rId4"/>
    <p:sldId id="277" r:id="rId5"/>
    <p:sldId id="257" r:id="rId6"/>
    <p:sldId id="290" r:id="rId7"/>
    <p:sldId id="258" r:id="rId8"/>
    <p:sldId id="259" r:id="rId9"/>
    <p:sldId id="260" r:id="rId10"/>
    <p:sldId id="278" r:id="rId11"/>
    <p:sldId id="279" r:id="rId12"/>
    <p:sldId id="280" r:id="rId13"/>
    <p:sldId id="281" r:id="rId14"/>
    <p:sldId id="282" r:id="rId15"/>
    <p:sldId id="283" r:id="rId16"/>
    <p:sldId id="284" r:id="rId17"/>
    <p:sldId id="262" r:id="rId18"/>
    <p:sldId id="263" r:id="rId19"/>
    <p:sldId id="286" r:id="rId20"/>
    <p:sldId id="264" r:id="rId21"/>
    <p:sldId id="287" r:id="rId22"/>
    <p:sldId id="265" r:id="rId23"/>
    <p:sldId id="288" r:id="rId24"/>
    <p:sldId id="266" r:id="rId25"/>
    <p:sldId id="289" r:id="rId26"/>
    <p:sldId id="267" r:id="rId27"/>
    <p:sldId id="268" r:id="rId28"/>
    <p:sldId id="269" r:id="rId29"/>
    <p:sldId id="270" r:id="rId30"/>
    <p:sldId id="271" r:id="rId31"/>
    <p:sldId id="285"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F028EAB-338B-4881-92DC-FFB4F0469597}" type="datetimeFigureOut">
              <a:rPr lang="en-US" smtClean="0"/>
              <a:pPr/>
              <a:t>09-Dec-13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81F74DA-0B4A-4FBB-8AD4-37180E563172}" type="slidenum">
              <a:rPr lang="en-US" smtClean="0"/>
              <a:pPr/>
              <a:t>‹#›</a:t>
            </a:fld>
            <a:endParaRPr lang="en-US"/>
          </a:p>
        </p:txBody>
      </p:sp>
    </p:spTree>
    <p:extLst>
      <p:ext uri="{BB962C8B-B14F-4D97-AF65-F5344CB8AC3E}">
        <p14:creationId xmlns:p14="http://schemas.microsoft.com/office/powerpoint/2010/main" xmlns="" val="16881126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8" name="Rectangle 6"/>
          <p:cNvSpPr>
            <a:spLocks noGrp="1" noChangeArrowheads="1"/>
          </p:cNvSpPr>
          <p:nvPr>
            <p:ph type="sldNum" sz="quarter"/>
          </p:nvPr>
        </p:nvSpPr>
        <p:spPr>
          <a:noFill/>
        </p:spPr>
        <p:txBody>
          <a:bodyPr/>
          <a:lstStyle>
            <a:lvl1pPr eaLnBrk="0">
              <a:tabLst>
                <a:tab pos="649628" algn="l"/>
                <a:tab pos="1299256" algn="l"/>
                <a:tab pos="1948884" algn="l"/>
                <a:tab pos="2598511" algn="l"/>
              </a:tabLst>
              <a:defRPr>
                <a:solidFill>
                  <a:schemeClr val="tx1"/>
                </a:solidFill>
                <a:latin typeface="Arial" charset="0"/>
                <a:ea typeface="ＭＳ Ｐゴシック" charset="-128"/>
              </a:defRPr>
            </a:lvl1pPr>
            <a:lvl2pPr marL="666723" indent="-256432" eaLnBrk="0">
              <a:tabLst>
                <a:tab pos="649628" algn="l"/>
                <a:tab pos="1299256" algn="l"/>
                <a:tab pos="1948884" algn="l"/>
                <a:tab pos="2598511" algn="l"/>
              </a:tabLst>
              <a:defRPr>
                <a:solidFill>
                  <a:schemeClr val="tx1"/>
                </a:solidFill>
                <a:latin typeface="Arial" charset="0"/>
                <a:ea typeface="ＭＳ Ｐゴシック" charset="-128"/>
              </a:defRPr>
            </a:lvl2pPr>
            <a:lvl3pPr marL="1025728" indent="-205146" eaLnBrk="0">
              <a:tabLst>
                <a:tab pos="649628" algn="l"/>
                <a:tab pos="1299256" algn="l"/>
                <a:tab pos="1948884" algn="l"/>
                <a:tab pos="2598511" algn="l"/>
              </a:tabLst>
              <a:defRPr>
                <a:solidFill>
                  <a:schemeClr val="tx1"/>
                </a:solidFill>
                <a:latin typeface="Arial" charset="0"/>
                <a:ea typeface="ＭＳ Ｐゴシック" charset="-128"/>
              </a:defRPr>
            </a:lvl3pPr>
            <a:lvl4pPr marL="1436019" indent="-205146" eaLnBrk="0">
              <a:tabLst>
                <a:tab pos="649628" algn="l"/>
                <a:tab pos="1299256" algn="l"/>
                <a:tab pos="1948884" algn="l"/>
                <a:tab pos="2598511" algn="l"/>
              </a:tabLst>
              <a:defRPr>
                <a:solidFill>
                  <a:schemeClr val="tx1"/>
                </a:solidFill>
                <a:latin typeface="Arial" charset="0"/>
                <a:ea typeface="ＭＳ Ｐゴシック" charset="-128"/>
              </a:defRPr>
            </a:lvl4pPr>
            <a:lvl5pPr marL="1846311" indent="-205146" eaLnBrk="0">
              <a:tabLst>
                <a:tab pos="649628" algn="l"/>
                <a:tab pos="1299256" algn="l"/>
                <a:tab pos="1948884" algn="l"/>
                <a:tab pos="2598511" algn="l"/>
              </a:tabLst>
              <a:defRPr>
                <a:solidFill>
                  <a:schemeClr val="tx1"/>
                </a:solidFill>
                <a:latin typeface="Arial" charset="0"/>
                <a:ea typeface="ＭＳ Ｐゴシック" charset="-128"/>
              </a:defRPr>
            </a:lvl5pPr>
            <a:lvl6pPr marL="2256602" indent="-205146" defTabSz="408867" eaLnBrk="0" fontAlgn="base" hangingPunct="0">
              <a:lnSpc>
                <a:spcPct val="93000"/>
              </a:lnSpc>
              <a:spcBef>
                <a:spcPct val="0"/>
              </a:spcBef>
              <a:spcAft>
                <a:spcPct val="0"/>
              </a:spcAft>
              <a:buClr>
                <a:srgbClr val="000000"/>
              </a:buClr>
              <a:buSzPct val="100000"/>
              <a:buFont typeface="Times New Roman" pitchFamily="16" charset="0"/>
              <a:tabLst>
                <a:tab pos="649628" algn="l"/>
                <a:tab pos="1299256" algn="l"/>
                <a:tab pos="1948884" algn="l"/>
                <a:tab pos="2598511" algn="l"/>
              </a:tabLst>
              <a:defRPr>
                <a:solidFill>
                  <a:schemeClr val="tx1"/>
                </a:solidFill>
                <a:latin typeface="Arial" charset="0"/>
                <a:ea typeface="ＭＳ Ｐゴシック" charset="-128"/>
              </a:defRPr>
            </a:lvl6pPr>
            <a:lvl7pPr marL="2666893" indent="-205146" defTabSz="408867" eaLnBrk="0" fontAlgn="base" hangingPunct="0">
              <a:lnSpc>
                <a:spcPct val="93000"/>
              </a:lnSpc>
              <a:spcBef>
                <a:spcPct val="0"/>
              </a:spcBef>
              <a:spcAft>
                <a:spcPct val="0"/>
              </a:spcAft>
              <a:buClr>
                <a:srgbClr val="000000"/>
              </a:buClr>
              <a:buSzPct val="100000"/>
              <a:buFont typeface="Times New Roman" pitchFamily="16" charset="0"/>
              <a:tabLst>
                <a:tab pos="649628" algn="l"/>
                <a:tab pos="1299256" algn="l"/>
                <a:tab pos="1948884" algn="l"/>
                <a:tab pos="2598511" algn="l"/>
              </a:tabLst>
              <a:defRPr>
                <a:solidFill>
                  <a:schemeClr val="tx1"/>
                </a:solidFill>
                <a:latin typeface="Arial" charset="0"/>
                <a:ea typeface="ＭＳ Ｐゴシック" charset="-128"/>
              </a:defRPr>
            </a:lvl7pPr>
            <a:lvl8pPr marL="3077185" indent="-205146" defTabSz="408867" eaLnBrk="0" fontAlgn="base" hangingPunct="0">
              <a:lnSpc>
                <a:spcPct val="93000"/>
              </a:lnSpc>
              <a:spcBef>
                <a:spcPct val="0"/>
              </a:spcBef>
              <a:spcAft>
                <a:spcPct val="0"/>
              </a:spcAft>
              <a:buClr>
                <a:srgbClr val="000000"/>
              </a:buClr>
              <a:buSzPct val="100000"/>
              <a:buFont typeface="Times New Roman" pitchFamily="16" charset="0"/>
              <a:tabLst>
                <a:tab pos="649628" algn="l"/>
                <a:tab pos="1299256" algn="l"/>
                <a:tab pos="1948884" algn="l"/>
                <a:tab pos="2598511" algn="l"/>
              </a:tabLst>
              <a:defRPr>
                <a:solidFill>
                  <a:schemeClr val="tx1"/>
                </a:solidFill>
                <a:latin typeface="Arial" charset="0"/>
                <a:ea typeface="ＭＳ Ｐゴシック" charset="-128"/>
              </a:defRPr>
            </a:lvl8pPr>
            <a:lvl9pPr marL="3487476" indent="-205146" defTabSz="408867" eaLnBrk="0" fontAlgn="base" hangingPunct="0">
              <a:lnSpc>
                <a:spcPct val="93000"/>
              </a:lnSpc>
              <a:spcBef>
                <a:spcPct val="0"/>
              </a:spcBef>
              <a:spcAft>
                <a:spcPct val="0"/>
              </a:spcAft>
              <a:buClr>
                <a:srgbClr val="000000"/>
              </a:buClr>
              <a:buSzPct val="100000"/>
              <a:buFont typeface="Times New Roman" pitchFamily="16" charset="0"/>
              <a:tabLst>
                <a:tab pos="649628" algn="l"/>
                <a:tab pos="1299256" algn="l"/>
                <a:tab pos="1948884" algn="l"/>
                <a:tab pos="2598511" algn="l"/>
              </a:tabLst>
              <a:defRPr>
                <a:solidFill>
                  <a:schemeClr val="tx1"/>
                </a:solidFill>
                <a:latin typeface="Arial" charset="0"/>
                <a:ea typeface="ＭＳ Ｐゴシック" charset="-128"/>
              </a:defRPr>
            </a:lvl9pPr>
          </a:lstStyle>
          <a:p>
            <a:pPr eaLnBrk="1"/>
            <a:fld id="{941E3CA7-5CDD-4B0B-B0F5-258861C6FE0E}" type="slidenum">
              <a:rPr lang="en-US" altLang="en-US" smtClean="0">
                <a:solidFill>
                  <a:srgbClr val="000000"/>
                </a:solidFill>
                <a:latin typeface="Times New Roman" pitchFamily="16" charset="0"/>
              </a:rPr>
              <a:pPr eaLnBrk="1"/>
              <a:t>5</a:t>
            </a:fld>
            <a:endParaRPr lang="en-US" altLang="en-US" smtClean="0">
              <a:solidFill>
                <a:srgbClr val="000000"/>
              </a:solidFill>
              <a:latin typeface="Times New Roman" pitchFamily="16" charset="0"/>
            </a:endParaRPr>
          </a:p>
        </p:txBody>
      </p:sp>
      <p:sp>
        <p:nvSpPr>
          <p:cNvPr id="24579" name="Rectangle 1"/>
          <p:cNvSpPr>
            <a:spLocks noGrp="1" noRot="1" noChangeAspect="1" noChangeArrowheads="1" noTextEdit="1"/>
          </p:cNvSpPr>
          <p:nvPr>
            <p:ph type="sldImg"/>
          </p:nvPr>
        </p:nvSpPr>
        <p:spPr>
          <a:xfrm>
            <a:off x="1143000" y="693738"/>
            <a:ext cx="4572000" cy="3429000"/>
          </a:xfrm>
          <a:solidFill>
            <a:srgbClr val="FFFFFF"/>
          </a:solidFill>
          <a:ln>
            <a:solidFill>
              <a:srgbClr val="000000"/>
            </a:solidFill>
            <a:miter lim="800000"/>
            <a:headEnd/>
            <a:tailEnd/>
          </a:ln>
          <a:extLst>
            <a:ext uri="{AF507438-7753-43E0-B8FC-AC1667EBCBE1}">
              <a14:hiddenEffects xmlns:a14="http://schemas.microsoft.com/office/drawing/2010/main" xmlns="">
                <a:effectLst>
                  <a:outerShdw dist="35921" dir="2700000" algn="ctr" rotWithShape="0">
                    <a:srgbClr val="808080"/>
                  </a:outerShdw>
                </a:effectLst>
              </a14:hiddenEffects>
            </a:ext>
          </a:extLst>
        </p:spPr>
      </p:sp>
      <p:sp>
        <p:nvSpPr>
          <p:cNvPr id="24580" name="Rectangle 2"/>
          <p:cNvSpPr>
            <a:spLocks noGrp="1" noChangeArrowheads="1"/>
          </p:cNvSpPr>
          <p:nvPr>
            <p:ph type="body" idx="1"/>
          </p:nvPr>
        </p:nvSpPr>
        <p:spPr>
          <a:xfrm>
            <a:off x="686360" y="4342535"/>
            <a:ext cx="5486681" cy="4114511"/>
          </a:xfrm>
          <a:noFill/>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anchor="ctr"/>
          <a:lstStyle/>
          <a:p>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2770" name="Rectangle 6"/>
          <p:cNvSpPr>
            <a:spLocks noGrp="1" noChangeArrowheads="1"/>
          </p:cNvSpPr>
          <p:nvPr>
            <p:ph type="sldNum" sz="quarter"/>
          </p:nvPr>
        </p:nvSpPr>
        <p:spPr>
          <a:noFill/>
        </p:spPr>
        <p:txBody>
          <a:bodyPr/>
          <a:lstStyle>
            <a:lvl1pPr eaLnBrk="0">
              <a:tabLst>
                <a:tab pos="649628" algn="l"/>
                <a:tab pos="1299256" algn="l"/>
                <a:tab pos="1948884" algn="l"/>
                <a:tab pos="2598511" algn="l"/>
              </a:tabLst>
              <a:defRPr>
                <a:solidFill>
                  <a:schemeClr val="tx1"/>
                </a:solidFill>
                <a:latin typeface="Arial" charset="0"/>
                <a:ea typeface="ＭＳ Ｐゴシック" charset="-128"/>
              </a:defRPr>
            </a:lvl1pPr>
            <a:lvl2pPr marL="666723" indent="-256432" eaLnBrk="0">
              <a:tabLst>
                <a:tab pos="649628" algn="l"/>
                <a:tab pos="1299256" algn="l"/>
                <a:tab pos="1948884" algn="l"/>
                <a:tab pos="2598511" algn="l"/>
              </a:tabLst>
              <a:defRPr>
                <a:solidFill>
                  <a:schemeClr val="tx1"/>
                </a:solidFill>
                <a:latin typeface="Arial" charset="0"/>
                <a:ea typeface="ＭＳ Ｐゴシック" charset="-128"/>
              </a:defRPr>
            </a:lvl2pPr>
            <a:lvl3pPr marL="1025728" indent="-205146" eaLnBrk="0">
              <a:tabLst>
                <a:tab pos="649628" algn="l"/>
                <a:tab pos="1299256" algn="l"/>
                <a:tab pos="1948884" algn="l"/>
                <a:tab pos="2598511" algn="l"/>
              </a:tabLst>
              <a:defRPr>
                <a:solidFill>
                  <a:schemeClr val="tx1"/>
                </a:solidFill>
                <a:latin typeface="Arial" charset="0"/>
                <a:ea typeface="ＭＳ Ｐゴシック" charset="-128"/>
              </a:defRPr>
            </a:lvl3pPr>
            <a:lvl4pPr marL="1436019" indent="-205146" eaLnBrk="0">
              <a:tabLst>
                <a:tab pos="649628" algn="l"/>
                <a:tab pos="1299256" algn="l"/>
                <a:tab pos="1948884" algn="l"/>
                <a:tab pos="2598511" algn="l"/>
              </a:tabLst>
              <a:defRPr>
                <a:solidFill>
                  <a:schemeClr val="tx1"/>
                </a:solidFill>
                <a:latin typeface="Arial" charset="0"/>
                <a:ea typeface="ＭＳ Ｐゴシック" charset="-128"/>
              </a:defRPr>
            </a:lvl4pPr>
            <a:lvl5pPr marL="1846311" indent="-205146" eaLnBrk="0">
              <a:tabLst>
                <a:tab pos="649628" algn="l"/>
                <a:tab pos="1299256" algn="l"/>
                <a:tab pos="1948884" algn="l"/>
                <a:tab pos="2598511" algn="l"/>
              </a:tabLst>
              <a:defRPr>
                <a:solidFill>
                  <a:schemeClr val="tx1"/>
                </a:solidFill>
                <a:latin typeface="Arial" charset="0"/>
                <a:ea typeface="ＭＳ Ｐゴシック" charset="-128"/>
              </a:defRPr>
            </a:lvl5pPr>
            <a:lvl6pPr marL="2256602" indent="-205146" defTabSz="408867" eaLnBrk="0" fontAlgn="base" hangingPunct="0">
              <a:lnSpc>
                <a:spcPct val="93000"/>
              </a:lnSpc>
              <a:spcBef>
                <a:spcPct val="0"/>
              </a:spcBef>
              <a:spcAft>
                <a:spcPct val="0"/>
              </a:spcAft>
              <a:buClr>
                <a:srgbClr val="000000"/>
              </a:buClr>
              <a:buSzPct val="100000"/>
              <a:buFont typeface="Times New Roman" pitchFamily="16" charset="0"/>
              <a:tabLst>
                <a:tab pos="649628" algn="l"/>
                <a:tab pos="1299256" algn="l"/>
                <a:tab pos="1948884" algn="l"/>
                <a:tab pos="2598511" algn="l"/>
              </a:tabLst>
              <a:defRPr>
                <a:solidFill>
                  <a:schemeClr val="tx1"/>
                </a:solidFill>
                <a:latin typeface="Arial" charset="0"/>
                <a:ea typeface="ＭＳ Ｐゴシック" charset="-128"/>
              </a:defRPr>
            </a:lvl6pPr>
            <a:lvl7pPr marL="2666893" indent="-205146" defTabSz="408867" eaLnBrk="0" fontAlgn="base" hangingPunct="0">
              <a:lnSpc>
                <a:spcPct val="93000"/>
              </a:lnSpc>
              <a:spcBef>
                <a:spcPct val="0"/>
              </a:spcBef>
              <a:spcAft>
                <a:spcPct val="0"/>
              </a:spcAft>
              <a:buClr>
                <a:srgbClr val="000000"/>
              </a:buClr>
              <a:buSzPct val="100000"/>
              <a:buFont typeface="Times New Roman" pitchFamily="16" charset="0"/>
              <a:tabLst>
                <a:tab pos="649628" algn="l"/>
                <a:tab pos="1299256" algn="l"/>
                <a:tab pos="1948884" algn="l"/>
                <a:tab pos="2598511" algn="l"/>
              </a:tabLst>
              <a:defRPr>
                <a:solidFill>
                  <a:schemeClr val="tx1"/>
                </a:solidFill>
                <a:latin typeface="Arial" charset="0"/>
                <a:ea typeface="ＭＳ Ｐゴシック" charset="-128"/>
              </a:defRPr>
            </a:lvl7pPr>
            <a:lvl8pPr marL="3077185" indent="-205146" defTabSz="408867" eaLnBrk="0" fontAlgn="base" hangingPunct="0">
              <a:lnSpc>
                <a:spcPct val="93000"/>
              </a:lnSpc>
              <a:spcBef>
                <a:spcPct val="0"/>
              </a:spcBef>
              <a:spcAft>
                <a:spcPct val="0"/>
              </a:spcAft>
              <a:buClr>
                <a:srgbClr val="000000"/>
              </a:buClr>
              <a:buSzPct val="100000"/>
              <a:buFont typeface="Times New Roman" pitchFamily="16" charset="0"/>
              <a:tabLst>
                <a:tab pos="649628" algn="l"/>
                <a:tab pos="1299256" algn="l"/>
                <a:tab pos="1948884" algn="l"/>
                <a:tab pos="2598511" algn="l"/>
              </a:tabLst>
              <a:defRPr>
                <a:solidFill>
                  <a:schemeClr val="tx1"/>
                </a:solidFill>
                <a:latin typeface="Arial" charset="0"/>
                <a:ea typeface="ＭＳ Ｐゴシック" charset="-128"/>
              </a:defRPr>
            </a:lvl8pPr>
            <a:lvl9pPr marL="3487476" indent="-205146" defTabSz="408867" eaLnBrk="0" fontAlgn="base" hangingPunct="0">
              <a:lnSpc>
                <a:spcPct val="93000"/>
              </a:lnSpc>
              <a:spcBef>
                <a:spcPct val="0"/>
              </a:spcBef>
              <a:spcAft>
                <a:spcPct val="0"/>
              </a:spcAft>
              <a:buClr>
                <a:srgbClr val="000000"/>
              </a:buClr>
              <a:buSzPct val="100000"/>
              <a:buFont typeface="Times New Roman" pitchFamily="16" charset="0"/>
              <a:tabLst>
                <a:tab pos="649628" algn="l"/>
                <a:tab pos="1299256" algn="l"/>
                <a:tab pos="1948884" algn="l"/>
                <a:tab pos="2598511" algn="l"/>
              </a:tabLst>
              <a:defRPr>
                <a:solidFill>
                  <a:schemeClr val="tx1"/>
                </a:solidFill>
                <a:latin typeface="Arial" charset="0"/>
                <a:ea typeface="ＭＳ Ｐゴシック" charset="-128"/>
              </a:defRPr>
            </a:lvl9pPr>
          </a:lstStyle>
          <a:p>
            <a:pPr eaLnBrk="1"/>
            <a:fld id="{7699D411-8BE4-4307-AD3C-EBE1049A766D}" type="slidenum">
              <a:rPr lang="en-US" altLang="en-US" smtClean="0">
                <a:solidFill>
                  <a:srgbClr val="000000"/>
                </a:solidFill>
                <a:latin typeface="Times New Roman" pitchFamily="16" charset="0"/>
              </a:rPr>
              <a:pPr eaLnBrk="1"/>
              <a:t>24</a:t>
            </a:fld>
            <a:endParaRPr lang="en-US" altLang="en-US" smtClean="0">
              <a:solidFill>
                <a:srgbClr val="000000"/>
              </a:solidFill>
              <a:latin typeface="Times New Roman" pitchFamily="16" charset="0"/>
            </a:endParaRPr>
          </a:p>
        </p:txBody>
      </p:sp>
      <p:sp>
        <p:nvSpPr>
          <p:cNvPr id="32771" name="Rectangle 1"/>
          <p:cNvSpPr>
            <a:spLocks noGrp="1" noRot="1" noChangeAspect="1" noChangeArrowheads="1" noTextEdit="1"/>
          </p:cNvSpPr>
          <p:nvPr>
            <p:ph type="sldImg"/>
          </p:nvPr>
        </p:nvSpPr>
        <p:spPr>
          <a:xfrm>
            <a:off x="1143000" y="693738"/>
            <a:ext cx="4572000" cy="3429000"/>
          </a:xfrm>
          <a:solidFill>
            <a:srgbClr val="FFFFFF"/>
          </a:solidFill>
          <a:ln>
            <a:solidFill>
              <a:srgbClr val="000000"/>
            </a:solidFill>
            <a:miter lim="800000"/>
            <a:headEnd/>
            <a:tailEnd/>
          </a:ln>
          <a:extLst>
            <a:ext uri="{AF507438-7753-43E0-B8FC-AC1667EBCBE1}">
              <a14:hiddenEffects xmlns:a14="http://schemas.microsoft.com/office/drawing/2010/main" xmlns="">
                <a:effectLst>
                  <a:outerShdw dist="35921" dir="2700000" algn="ctr" rotWithShape="0">
                    <a:srgbClr val="808080"/>
                  </a:outerShdw>
                </a:effectLst>
              </a14:hiddenEffects>
            </a:ext>
          </a:extLst>
        </p:spPr>
      </p:sp>
      <p:sp>
        <p:nvSpPr>
          <p:cNvPr id="32772" name="Rectangle 2"/>
          <p:cNvSpPr>
            <a:spLocks noGrp="1" noChangeArrowheads="1"/>
          </p:cNvSpPr>
          <p:nvPr>
            <p:ph type="body" idx="1"/>
          </p:nvPr>
        </p:nvSpPr>
        <p:spPr>
          <a:xfrm>
            <a:off x="686360" y="4342535"/>
            <a:ext cx="5486681" cy="4114511"/>
          </a:xfrm>
          <a:noFill/>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anchor="ctr"/>
          <a:lstStyle/>
          <a:p>
            <a:endParaRPr lang="en-US" alt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3794" name="Rectangle 6"/>
          <p:cNvSpPr>
            <a:spLocks noGrp="1" noChangeArrowheads="1"/>
          </p:cNvSpPr>
          <p:nvPr>
            <p:ph type="sldNum" sz="quarter"/>
          </p:nvPr>
        </p:nvSpPr>
        <p:spPr>
          <a:noFill/>
        </p:spPr>
        <p:txBody>
          <a:bodyPr/>
          <a:lstStyle>
            <a:lvl1pPr eaLnBrk="0">
              <a:tabLst>
                <a:tab pos="649628" algn="l"/>
                <a:tab pos="1299256" algn="l"/>
                <a:tab pos="1948884" algn="l"/>
                <a:tab pos="2598511" algn="l"/>
              </a:tabLst>
              <a:defRPr>
                <a:solidFill>
                  <a:schemeClr val="tx1"/>
                </a:solidFill>
                <a:latin typeface="Arial" charset="0"/>
                <a:ea typeface="ＭＳ Ｐゴシック" charset="-128"/>
              </a:defRPr>
            </a:lvl1pPr>
            <a:lvl2pPr marL="666723" indent="-256432" eaLnBrk="0">
              <a:tabLst>
                <a:tab pos="649628" algn="l"/>
                <a:tab pos="1299256" algn="l"/>
                <a:tab pos="1948884" algn="l"/>
                <a:tab pos="2598511" algn="l"/>
              </a:tabLst>
              <a:defRPr>
                <a:solidFill>
                  <a:schemeClr val="tx1"/>
                </a:solidFill>
                <a:latin typeface="Arial" charset="0"/>
                <a:ea typeface="ＭＳ Ｐゴシック" charset="-128"/>
              </a:defRPr>
            </a:lvl2pPr>
            <a:lvl3pPr marL="1025728" indent="-205146" eaLnBrk="0">
              <a:tabLst>
                <a:tab pos="649628" algn="l"/>
                <a:tab pos="1299256" algn="l"/>
                <a:tab pos="1948884" algn="l"/>
                <a:tab pos="2598511" algn="l"/>
              </a:tabLst>
              <a:defRPr>
                <a:solidFill>
                  <a:schemeClr val="tx1"/>
                </a:solidFill>
                <a:latin typeface="Arial" charset="0"/>
                <a:ea typeface="ＭＳ Ｐゴシック" charset="-128"/>
              </a:defRPr>
            </a:lvl3pPr>
            <a:lvl4pPr marL="1436019" indent="-205146" eaLnBrk="0">
              <a:tabLst>
                <a:tab pos="649628" algn="l"/>
                <a:tab pos="1299256" algn="l"/>
                <a:tab pos="1948884" algn="l"/>
                <a:tab pos="2598511" algn="l"/>
              </a:tabLst>
              <a:defRPr>
                <a:solidFill>
                  <a:schemeClr val="tx1"/>
                </a:solidFill>
                <a:latin typeface="Arial" charset="0"/>
                <a:ea typeface="ＭＳ Ｐゴシック" charset="-128"/>
              </a:defRPr>
            </a:lvl4pPr>
            <a:lvl5pPr marL="1846311" indent="-205146" eaLnBrk="0">
              <a:tabLst>
                <a:tab pos="649628" algn="l"/>
                <a:tab pos="1299256" algn="l"/>
                <a:tab pos="1948884" algn="l"/>
                <a:tab pos="2598511" algn="l"/>
              </a:tabLst>
              <a:defRPr>
                <a:solidFill>
                  <a:schemeClr val="tx1"/>
                </a:solidFill>
                <a:latin typeface="Arial" charset="0"/>
                <a:ea typeface="ＭＳ Ｐゴシック" charset="-128"/>
              </a:defRPr>
            </a:lvl5pPr>
            <a:lvl6pPr marL="2256602" indent="-205146" defTabSz="408867" eaLnBrk="0" fontAlgn="base" hangingPunct="0">
              <a:lnSpc>
                <a:spcPct val="93000"/>
              </a:lnSpc>
              <a:spcBef>
                <a:spcPct val="0"/>
              </a:spcBef>
              <a:spcAft>
                <a:spcPct val="0"/>
              </a:spcAft>
              <a:buClr>
                <a:srgbClr val="000000"/>
              </a:buClr>
              <a:buSzPct val="100000"/>
              <a:buFont typeface="Times New Roman" pitchFamily="16" charset="0"/>
              <a:tabLst>
                <a:tab pos="649628" algn="l"/>
                <a:tab pos="1299256" algn="l"/>
                <a:tab pos="1948884" algn="l"/>
                <a:tab pos="2598511" algn="l"/>
              </a:tabLst>
              <a:defRPr>
                <a:solidFill>
                  <a:schemeClr val="tx1"/>
                </a:solidFill>
                <a:latin typeface="Arial" charset="0"/>
                <a:ea typeface="ＭＳ Ｐゴシック" charset="-128"/>
              </a:defRPr>
            </a:lvl6pPr>
            <a:lvl7pPr marL="2666893" indent="-205146" defTabSz="408867" eaLnBrk="0" fontAlgn="base" hangingPunct="0">
              <a:lnSpc>
                <a:spcPct val="93000"/>
              </a:lnSpc>
              <a:spcBef>
                <a:spcPct val="0"/>
              </a:spcBef>
              <a:spcAft>
                <a:spcPct val="0"/>
              </a:spcAft>
              <a:buClr>
                <a:srgbClr val="000000"/>
              </a:buClr>
              <a:buSzPct val="100000"/>
              <a:buFont typeface="Times New Roman" pitchFamily="16" charset="0"/>
              <a:tabLst>
                <a:tab pos="649628" algn="l"/>
                <a:tab pos="1299256" algn="l"/>
                <a:tab pos="1948884" algn="l"/>
                <a:tab pos="2598511" algn="l"/>
              </a:tabLst>
              <a:defRPr>
                <a:solidFill>
                  <a:schemeClr val="tx1"/>
                </a:solidFill>
                <a:latin typeface="Arial" charset="0"/>
                <a:ea typeface="ＭＳ Ｐゴシック" charset="-128"/>
              </a:defRPr>
            </a:lvl7pPr>
            <a:lvl8pPr marL="3077185" indent="-205146" defTabSz="408867" eaLnBrk="0" fontAlgn="base" hangingPunct="0">
              <a:lnSpc>
                <a:spcPct val="93000"/>
              </a:lnSpc>
              <a:spcBef>
                <a:spcPct val="0"/>
              </a:spcBef>
              <a:spcAft>
                <a:spcPct val="0"/>
              </a:spcAft>
              <a:buClr>
                <a:srgbClr val="000000"/>
              </a:buClr>
              <a:buSzPct val="100000"/>
              <a:buFont typeface="Times New Roman" pitchFamily="16" charset="0"/>
              <a:tabLst>
                <a:tab pos="649628" algn="l"/>
                <a:tab pos="1299256" algn="l"/>
                <a:tab pos="1948884" algn="l"/>
                <a:tab pos="2598511" algn="l"/>
              </a:tabLst>
              <a:defRPr>
                <a:solidFill>
                  <a:schemeClr val="tx1"/>
                </a:solidFill>
                <a:latin typeface="Arial" charset="0"/>
                <a:ea typeface="ＭＳ Ｐゴシック" charset="-128"/>
              </a:defRPr>
            </a:lvl8pPr>
            <a:lvl9pPr marL="3487476" indent="-205146" defTabSz="408867" eaLnBrk="0" fontAlgn="base" hangingPunct="0">
              <a:lnSpc>
                <a:spcPct val="93000"/>
              </a:lnSpc>
              <a:spcBef>
                <a:spcPct val="0"/>
              </a:spcBef>
              <a:spcAft>
                <a:spcPct val="0"/>
              </a:spcAft>
              <a:buClr>
                <a:srgbClr val="000000"/>
              </a:buClr>
              <a:buSzPct val="100000"/>
              <a:buFont typeface="Times New Roman" pitchFamily="16" charset="0"/>
              <a:tabLst>
                <a:tab pos="649628" algn="l"/>
                <a:tab pos="1299256" algn="l"/>
                <a:tab pos="1948884" algn="l"/>
                <a:tab pos="2598511" algn="l"/>
              </a:tabLst>
              <a:defRPr>
                <a:solidFill>
                  <a:schemeClr val="tx1"/>
                </a:solidFill>
                <a:latin typeface="Arial" charset="0"/>
                <a:ea typeface="ＭＳ Ｐゴシック" charset="-128"/>
              </a:defRPr>
            </a:lvl9pPr>
          </a:lstStyle>
          <a:p>
            <a:pPr eaLnBrk="1"/>
            <a:fld id="{B2A21058-B093-401C-94A6-894C6598F050}" type="slidenum">
              <a:rPr lang="en-US" altLang="en-US" smtClean="0">
                <a:solidFill>
                  <a:srgbClr val="000000"/>
                </a:solidFill>
                <a:latin typeface="Times New Roman" pitchFamily="16" charset="0"/>
              </a:rPr>
              <a:pPr eaLnBrk="1"/>
              <a:t>26</a:t>
            </a:fld>
            <a:endParaRPr lang="en-US" altLang="en-US" smtClean="0">
              <a:solidFill>
                <a:srgbClr val="000000"/>
              </a:solidFill>
              <a:latin typeface="Times New Roman" pitchFamily="16" charset="0"/>
            </a:endParaRPr>
          </a:p>
        </p:txBody>
      </p:sp>
      <p:sp>
        <p:nvSpPr>
          <p:cNvPr id="33795" name="Rectangle 1"/>
          <p:cNvSpPr>
            <a:spLocks noGrp="1" noRot="1" noChangeAspect="1" noChangeArrowheads="1" noTextEdit="1"/>
          </p:cNvSpPr>
          <p:nvPr>
            <p:ph type="sldImg"/>
          </p:nvPr>
        </p:nvSpPr>
        <p:spPr>
          <a:xfrm>
            <a:off x="1143000" y="693738"/>
            <a:ext cx="4572000" cy="3429000"/>
          </a:xfrm>
          <a:solidFill>
            <a:srgbClr val="FFFFFF"/>
          </a:solidFill>
          <a:ln>
            <a:solidFill>
              <a:srgbClr val="000000"/>
            </a:solidFill>
            <a:miter lim="800000"/>
            <a:headEnd/>
            <a:tailEnd/>
          </a:ln>
          <a:extLst>
            <a:ext uri="{AF507438-7753-43E0-B8FC-AC1667EBCBE1}">
              <a14:hiddenEffects xmlns:a14="http://schemas.microsoft.com/office/drawing/2010/main" xmlns="">
                <a:effectLst>
                  <a:outerShdw dist="35921" dir="2700000" algn="ctr" rotWithShape="0">
                    <a:srgbClr val="808080"/>
                  </a:outerShdw>
                </a:effectLst>
              </a14:hiddenEffects>
            </a:ext>
          </a:extLst>
        </p:spPr>
      </p:sp>
      <p:sp>
        <p:nvSpPr>
          <p:cNvPr id="33796" name="Rectangle 2"/>
          <p:cNvSpPr>
            <a:spLocks noGrp="1" noChangeArrowheads="1"/>
          </p:cNvSpPr>
          <p:nvPr>
            <p:ph type="body" idx="1"/>
          </p:nvPr>
        </p:nvSpPr>
        <p:spPr>
          <a:xfrm>
            <a:off x="686360" y="4342535"/>
            <a:ext cx="5486681" cy="4114511"/>
          </a:xfrm>
          <a:noFill/>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anchor="ctr"/>
          <a:lstStyle/>
          <a:p>
            <a:endParaRPr lang="en-US" alt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p:sp>
      <p:sp>
        <p:nvSpPr>
          <p:cNvPr id="34819" name="Notes Placeholder 2"/>
          <p:cNvSpPr>
            <a:spLocks noGrp="1"/>
          </p:cNvSpPr>
          <p:nvPr>
            <p:ph type="body" idx="1"/>
          </p:nvPr>
        </p:nvSpPr>
        <p:spPr>
          <a:noFill/>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smtClean="0"/>
          </a:p>
        </p:txBody>
      </p:sp>
      <p:sp>
        <p:nvSpPr>
          <p:cNvPr id="34820" name="Slide Number Placeholder 3"/>
          <p:cNvSpPr>
            <a:spLocks noGrp="1"/>
          </p:cNvSpPr>
          <p:nvPr>
            <p:ph type="sldNum" sz="quarter"/>
          </p:nvPr>
        </p:nvSpPr>
        <p:spPr>
          <a:noFill/>
        </p:spPr>
        <p:txBody>
          <a:bodyPr/>
          <a:lstStyle>
            <a:lvl1pPr eaLnBrk="0">
              <a:tabLst>
                <a:tab pos="649628" algn="l"/>
                <a:tab pos="1299256" algn="l"/>
                <a:tab pos="1948884" algn="l"/>
                <a:tab pos="2598511" algn="l"/>
              </a:tabLst>
              <a:defRPr>
                <a:solidFill>
                  <a:schemeClr val="tx1"/>
                </a:solidFill>
                <a:latin typeface="Arial" charset="0"/>
                <a:ea typeface="ＭＳ Ｐゴシック" charset="-128"/>
              </a:defRPr>
            </a:lvl1pPr>
            <a:lvl2pPr marL="666723" indent="-256432" eaLnBrk="0">
              <a:tabLst>
                <a:tab pos="649628" algn="l"/>
                <a:tab pos="1299256" algn="l"/>
                <a:tab pos="1948884" algn="l"/>
                <a:tab pos="2598511" algn="l"/>
              </a:tabLst>
              <a:defRPr>
                <a:solidFill>
                  <a:schemeClr val="tx1"/>
                </a:solidFill>
                <a:latin typeface="Arial" charset="0"/>
                <a:ea typeface="ＭＳ Ｐゴシック" charset="-128"/>
              </a:defRPr>
            </a:lvl2pPr>
            <a:lvl3pPr marL="1025728" indent="-205146" eaLnBrk="0">
              <a:tabLst>
                <a:tab pos="649628" algn="l"/>
                <a:tab pos="1299256" algn="l"/>
                <a:tab pos="1948884" algn="l"/>
                <a:tab pos="2598511" algn="l"/>
              </a:tabLst>
              <a:defRPr>
                <a:solidFill>
                  <a:schemeClr val="tx1"/>
                </a:solidFill>
                <a:latin typeface="Arial" charset="0"/>
                <a:ea typeface="ＭＳ Ｐゴシック" charset="-128"/>
              </a:defRPr>
            </a:lvl3pPr>
            <a:lvl4pPr marL="1436019" indent="-205146" eaLnBrk="0">
              <a:tabLst>
                <a:tab pos="649628" algn="l"/>
                <a:tab pos="1299256" algn="l"/>
                <a:tab pos="1948884" algn="l"/>
                <a:tab pos="2598511" algn="l"/>
              </a:tabLst>
              <a:defRPr>
                <a:solidFill>
                  <a:schemeClr val="tx1"/>
                </a:solidFill>
                <a:latin typeface="Arial" charset="0"/>
                <a:ea typeface="ＭＳ Ｐゴシック" charset="-128"/>
              </a:defRPr>
            </a:lvl4pPr>
            <a:lvl5pPr marL="1846311" indent="-205146" eaLnBrk="0">
              <a:tabLst>
                <a:tab pos="649628" algn="l"/>
                <a:tab pos="1299256" algn="l"/>
                <a:tab pos="1948884" algn="l"/>
                <a:tab pos="2598511" algn="l"/>
              </a:tabLst>
              <a:defRPr>
                <a:solidFill>
                  <a:schemeClr val="tx1"/>
                </a:solidFill>
                <a:latin typeface="Arial" charset="0"/>
                <a:ea typeface="ＭＳ Ｐゴシック" charset="-128"/>
              </a:defRPr>
            </a:lvl5pPr>
            <a:lvl6pPr marL="2256602" indent="-205146" defTabSz="408867" eaLnBrk="0" fontAlgn="base" hangingPunct="0">
              <a:lnSpc>
                <a:spcPct val="93000"/>
              </a:lnSpc>
              <a:spcBef>
                <a:spcPct val="0"/>
              </a:spcBef>
              <a:spcAft>
                <a:spcPct val="0"/>
              </a:spcAft>
              <a:buClr>
                <a:srgbClr val="000000"/>
              </a:buClr>
              <a:buSzPct val="100000"/>
              <a:buFont typeface="Times New Roman" pitchFamily="16" charset="0"/>
              <a:tabLst>
                <a:tab pos="649628" algn="l"/>
                <a:tab pos="1299256" algn="l"/>
                <a:tab pos="1948884" algn="l"/>
                <a:tab pos="2598511" algn="l"/>
              </a:tabLst>
              <a:defRPr>
                <a:solidFill>
                  <a:schemeClr val="tx1"/>
                </a:solidFill>
                <a:latin typeface="Arial" charset="0"/>
                <a:ea typeface="ＭＳ Ｐゴシック" charset="-128"/>
              </a:defRPr>
            </a:lvl6pPr>
            <a:lvl7pPr marL="2666893" indent="-205146" defTabSz="408867" eaLnBrk="0" fontAlgn="base" hangingPunct="0">
              <a:lnSpc>
                <a:spcPct val="93000"/>
              </a:lnSpc>
              <a:spcBef>
                <a:spcPct val="0"/>
              </a:spcBef>
              <a:spcAft>
                <a:spcPct val="0"/>
              </a:spcAft>
              <a:buClr>
                <a:srgbClr val="000000"/>
              </a:buClr>
              <a:buSzPct val="100000"/>
              <a:buFont typeface="Times New Roman" pitchFamily="16" charset="0"/>
              <a:tabLst>
                <a:tab pos="649628" algn="l"/>
                <a:tab pos="1299256" algn="l"/>
                <a:tab pos="1948884" algn="l"/>
                <a:tab pos="2598511" algn="l"/>
              </a:tabLst>
              <a:defRPr>
                <a:solidFill>
                  <a:schemeClr val="tx1"/>
                </a:solidFill>
                <a:latin typeface="Arial" charset="0"/>
                <a:ea typeface="ＭＳ Ｐゴシック" charset="-128"/>
              </a:defRPr>
            </a:lvl7pPr>
            <a:lvl8pPr marL="3077185" indent="-205146" defTabSz="408867" eaLnBrk="0" fontAlgn="base" hangingPunct="0">
              <a:lnSpc>
                <a:spcPct val="93000"/>
              </a:lnSpc>
              <a:spcBef>
                <a:spcPct val="0"/>
              </a:spcBef>
              <a:spcAft>
                <a:spcPct val="0"/>
              </a:spcAft>
              <a:buClr>
                <a:srgbClr val="000000"/>
              </a:buClr>
              <a:buSzPct val="100000"/>
              <a:buFont typeface="Times New Roman" pitchFamily="16" charset="0"/>
              <a:tabLst>
                <a:tab pos="649628" algn="l"/>
                <a:tab pos="1299256" algn="l"/>
                <a:tab pos="1948884" algn="l"/>
                <a:tab pos="2598511" algn="l"/>
              </a:tabLst>
              <a:defRPr>
                <a:solidFill>
                  <a:schemeClr val="tx1"/>
                </a:solidFill>
                <a:latin typeface="Arial" charset="0"/>
                <a:ea typeface="ＭＳ Ｐゴシック" charset="-128"/>
              </a:defRPr>
            </a:lvl8pPr>
            <a:lvl9pPr marL="3487476" indent="-205146" defTabSz="408867" eaLnBrk="0" fontAlgn="base" hangingPunct="0">
              <a:lnSpc>
                <a:spcPct val="93000"/>
              </a:lnSpc>
              <a:spcBef>
                <a:spcPct val="0"/>
              </a:spcBef>
              <a:spcAft>
                <a:spcPct val="0"/>
              </a:spcAft>
              <a:buClr>
                <a:srgbClr val="000000"/>
              </a:buClr>
              <a:buSzPct val="100000"/>
              <a:buFont typeface="Times New Roman" pitchFamily="16" charset="0"/>
              <a:tabLst>
                <a:tab pos="649628" algn="l"/>
                <a:tab pos="1299256" algn="l"/>
                <a:tab pos="1948884" algn="l"/>
                <a:tab pos="2598511" algn="l"/>
              </a:tabLst>
              <a:defRPr>
                <a:solidFill>
                  <a:schemeClr val="tx1"/>
                </a:solidFill>
                <a:latin typeface="Arial" charset="0"/>
                <a:ea typeface="ＭＳ Ｐゴシック" charset="-128"/>
              </a:defRPr>
            </a:lvl9pPr>
          </a:lstStyle>
          <a:p>
            <a:pPr eaLnBrk="1"/>
            <a:fld id="{73100563-2374-4B38-83CE-25AADB699564}" type="slidenum">
              <a:rPr lang="en-GB" altLang="en-US" smtClean="0">
                <a:solidFill>
                  <a:srgbClr val="000000"/>
                </a:solidFill>
                <a:latin typeface="Times New Roman" pitchFamily="16" charset="0"/>
              </a:rPr>
              <a:pPr eaLnBrk="1"/>
              <a:t>27</a:t>
            </a:fld>
            <a:endParaRPr lang="en-GB" altLang="en-US" smtClean="0">
              <a:solidFill>
                <a:srgbClr val="000000"/>
              </a:solidFill>
              <a:latin typeface="Times New Roman" pitchFamily="16"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p:sp>
      <p:sp>
        <p:nvSpPr>
          <p:cNvPr id="35843" name="Notes Placeholder 2"/>
          <p:cNvSpPr>
            <a:spLocks noGrp="1"/>
          </p:cNvSpPr>
          <p:nvPr>
            <p:ph type="body" idx="1"/>
          </p:nvPr>
        </p:nvSpPr>
        <p:spPr>
          <a:noFill/>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smtClean="0"/>
          </a:p>
        </p:txBody>
      </p:sp>
      <p:sp>
        <p:nvSpPr>
          <p:cNvPr id="35844" name="Slide Number Placeholder 3"/>
          <p:cNvSpPr>
            <a:spLocks noGrp="1"/>
          </p:cNvSpPr>
          <p:nvPr>
            <p:ph type="sldNum" sz="quarter"/>
          </p:nvPr>
        </p:nvSpPr>
        <p:spPr>
          <a:noFill/>
        </p:spPr>
        <p:txBody>
          <a:bodyPr/>
          <a:lstStyle>
            <a:lvl1pPr eaLnBrk="0">
              <a:tabLst>
                <a:tab pos="649628" algn="l"/>
                <a:tab pos="1299256" algn="l"/>
                <a:tab pos="1948884" algn="l"/>
                <a:tab pos="2598511" algn="l"/>
              </a:tabLst>
              <a:defRPr>
                <a:solidFill>
                  <a:schemeClr val="tx1"/>
                </a:solidFill>
                <a:latin typeface="Arial" charset="0"/>
                <a:ea typeface="ＭＳ Ｐゴシック" charset="-128"/>
              </a:defRPr>
            </a:lvl1pPr>
            <a:lvl2pPr marL="666723" indent="-256432" eaLnBrk="0">
              <a:tabLst>
                <a:tab pos="649628" algn="l"/>
                <a:tab pos="1299256" algn="l"/>
                <a:tab pos="1948884" algn="l"/>
                <a:tab pos="2598511" algn="l"/>
              </a:tabLst>
              <a:defRPr>
                <a:solidFill>
                  <a:schemeClr val="tx1"/>
                </a:solidFill>
                <a:latin typeface="Arial" charset="0"/>
                <a:ea typeface="ＭＳ Ｐゴシック" charset="-128"/>
              </a:defRPr>
            </a:lvl2pPr>
            <a:lvl3pPr marL="1025728" indent="-205146" eaLnBrk="0">
              <a:tabLst>
                <a:tab pos="649628" algn="l"/>
                <a:tab pos="1299256" algn="l"/>
                <a:tab pos="1948884" algn="l"/>
                <a:tab pos="2598511" algn="l"/>
              </a:tabLst>
              <a:defRPr>
                <a:solidFill>
                  <a:schemeClr val="tx1"/>
                </a:solidFill>
                <a:latin typeface="Arial" charset="0"/>
                <a:ea typeface="ＭＳ Ｐゴシック" charset="-128"/>
              </a:defRPr>
            </a:lvl3pPr>
            <a:lvl4pPr marL="1436019" indent="-205146" eaLnBrk="0">
              <a:tabLst>
                <a:tab pos="649628" algn="l"/>
                <a:tab pos="1299256" algn="l"/>
                <a:tab pos="1948884" algn="l"/>
                <a:tab pos="2598511" algn="l"/>
              </a:tabLst>
              <a:defRPr>
                <a:solidFill>
                  <a:schemeClr val="tx1"/>
                </a:solidFill>
                <a:latin typeface="Arial" charset="0"/>
                <a:ea typeface="ＭＳ Ｐゴシック" charset="-128"/>
              </a:defRPr>
            </a:lvl4pPr>
            <a:lvl5pPr marL="1846311" indent="-205146" eaLnBrk="0">
              <a:tabLst>
                <a:tab pos="649628" algn="l"/>
                <a:tab pos="1299256" algn="l"/>
                <a:tab pos="1948884" algn="l"/>
                <a:tab pos="2598511" algn="l"/>
              </a:tabLst>
              <a:defRPr>
                <a:solidFill>
                  <a:schemeClr val="tx1"/>
                </a:solidFill>
                <a:latin typeface="Arial" charset="0"/>
                <a:ea typeface="ＭＳ Ｐゴシック" charset="-128"/>
              </a:defRPr>
            </a:lvl5pPr>
            <a:lvl6pPr marL="2256602" indent="-205146" defTabSz="408867" eaLnBrk="0" fontAlgn="base" hangingPunct="0">
              <a:lnSpc>
                <a:spcPct val="93000"/>
              </a:lnSpc>
              <a:spcBef>
                <a:spcPct val="0"/>
              </a:spcBef>
              <a:spcAft>
                <a:spcPct val="0"/>
              </a:spcAft>
              <a:buClr>
                <a:srgbClr val="000000"/>
              </a:buClr>
              <a:buSzPct val="100000"/>
              <a:buFont typeface="Times New Roman" pitchFamily="16" charset="0"/>
              <a:tabLst>
                <a:tab pos="649628" algn="l"/>
                <a:tab pos="1299256" algn="l"/>
                <a:tab pos="1948884" algn="l"/>
                <a:tab pos="2598511" algn="l"/>
              </a:tabLst>
              <a:defRPr>
                <a:solidFill>
                  <a:schemeClr val="tx1"/>
                </a:solidFill>
                <a:latin typeface="Arial" charset="0"/>
                <a:ea typeface="ＭＳ Ｐゴシック" charset="-128"/>
              </a:defRPr>
            </a:lvl6pPr>
            <a:lvl7pPr marL="2666893" indent="-205146" defTabSz="408867" eaLnBrk="0" fontAlgn="base" hangingPunct="0">
              <a:lnSpc>
                <a:spcPct val="93000"/>
              </a:lnSpc>
              <a:spcBef>
                <a:spcPct val="0"/>
              </a:spcBef>
              <a:spcAft>
                <a:spcPct val="0"/>
              </a:spcAft>
              <a:buClr>
                <a:srgbClr val="000000"/>
              </a:buClr>
              <a:buSzPct val="100000"/>
              <a:buFont typeface="Times New Roman" pitchFamily="16" charset="0"/>
              <a:tabLst>
                <a:tab pos="649628" algn="l"/>
                <a:tab pos="1299256" algn="l"/>
                <a:tab pos="1948884" algn="l"/>
                <a:tab pos="2598511" algn="l"/>
              </a:tabLst>
              <a:defRPr>
                <a:solidFill>
                  <a:schemeClr val="tx1"/>
                </a:solidFill>
                <a:latin typeface="Arial" charset="0"/>
                <a:ea typeface="ＭＳ Ｐゴシック" charset="-128"/>
              </a:defRPr>
            </a:lvl7pPr>
            <a:lvl8pPr marL="3077185" indent="-205146" defTabSz="408867" eaLnBrk="0" fontAlgn="base" hangingPunct="0">
              <a:lnSpc>
                <a:spcPct val="93000"/>
              </a:lnSpc>
              <a:spcBef>
                <a:spcPct val="0"/>
              </a:spcBef>
              <a:spcAft>
                <a:spcPct val="0"/>
              </a:spcAft>
              <a:buClr>
                <a:srgbClr val="000000"/>
              </a:buClr>
              <a:buSzPct val="100000"/>
              <a:buFont typeface="Times New Roman" pitchFamily="16" charset="0"/>
              <a:tabLst>
                <a:tab pos="649628" algn="l"/>
                <a:tab pos="1299256" algn="l"/>
                <a:tab pos="1948884" algn="l"/>
                <a:tab pos="2598511" algn="l"/>
              </a:tabLst>
              <a:defRPr>
                <a:solidFill>
                  <a:schemeClr val="tx1"/>
                </a:solidFill>
                <a:latin typeface="Arial" charset="0"/>
                <a:ea typeface="ＭＳ Ｐゴシック" charset="-128"/>
              </a:defRPr>
            </a:lvl8pPr>
            <a:lvl9pPr marL="3487476" indent="-205146" defTabSz="408867" eaLnBrk="0" fontAlgn="base" hangingPunct="0">
              <a:lnSpc>
                <a:spcPct val="93000"/>
              </a:lnSpc>
              <a:spcBef>
                <a:spcPct val="0"/>
              </a:spcBef>
              <a:spcAft>
                <a:spcPct val="0"/>
              </a:spcAft>
              <a:buClr>
                <a:srgbClr val="000000"/>
              </a:buClr>
              <a:buSzPct val="100000"/>
              <a:buFont typeface="Times New Roman" pitchFamily="16" charset="0"/>
              <a:tabLst>
                <a:tab pos="649628" algn="l"/>
                <a:tab pos="1299256" algn="l"/>
                <a:tab pos="1948884" algn="l"/>
                <a:tab pos="2598511" algn="l"/>
              </a:tabLst>
              <a:defRPr>
                <a:solidFill>
                  <a:schemeClr val="tx1"/>
                </a:solidFill>
                <a:latin typeface="Arial" charset="0"/>
                <a:ea typeface="ＭＳ Ｐゴシック" charset="-128"/>
              </a:defRPr>
            </a:lvl9pPr>
          </a:lstStyle>
          <a:p>
            <a:pPr eaLnBrk="1"/>
            <a:fld id="{CB68160E-DA70-4D74-B9F4-95D830C24770}" type="slidenum">
              <a:rPr lang="en-GB" altLang="en-US" smtClean="0">
                <a:solidFill>
                  <a:srgbClr val="000000"/>
                </a:solidFill>
                <a:latin typeface="Times New Roman" pitchFamily="16" charset="0"/>
              </a:rPr>
              <a:pPr eaLnBrk="1"/>
              <a:t>28</a:t>
            </a:fld>
            <a:endParaRPr lang="en-GB" altLang="en-US" smtClean="0">
              <a:solidFill>
                <a:srgbClr val="000000"/>
              </a:solidFill>
              <a:latin typeface="Times New Roman" pitchFamily="16"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p:sp>
      <p:sp>
        <p:nvSpPr>
          <p:cNvPr id="36867" name="Notes Placeholder 2"/>
          <p:cNvSpPr>
            <a:spLocks noGrp="1"/>
          </p:cNvSpPr>
          <p:nvPr>
            <p:ph type="body" idx="1"/>
          </p:nvPr>
        </p:nvSpPr>
        <p:spPr>
          <a:noFill/>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smtClean="0"/>
          </a:p>
        </p:txBody>
      </p:sp>
      <p:sp>
        <p:nvSpPr>
          <p:cNvPr id="36868" name="Slide Number Placeholder 3"/>
          <p:cNvSpPr>
            <a:spLocks noGrp="1"/>
          </p:cNvSpPr>
          <p:nvPr>
            <p:ph type="sldNum" sz="quarter"/>
          </p:nvPr>
        </p:nvSpPr>
        <p:spPr>
          <a:noFill/>
        </p:spPr>
        <p:txBody>
          <a:bodyPr/>
          <a:lstStyle>
            <a:lvl1pPr eaLnBrk="0">
              <a:tabLst>
                <a:tab pos="649628" algn="l"/>
                <a:tab pos="1299256" algn="l"/>
                <a:tab pos="1948884" algn="l"/>
                <a:tab pos="2598511" algn="l"/>
              </a:tabLst>
              <a:defRPr>
                <a:solidFill>
                  <a:schemeClr val="tx1"/>
                </a:solidFill>
                <a:latin typeface="Arial" charset="0"/>
                <a:ea typeface="ＭＳ Ｐゴシック" charset="-128"/>
              </a:defRPr>
            </a:lvl1pPr>
            <a:lvl2pPr marL="666723" indent="-256432" eaLnBrk="0">
              <a:tabLst>
                <a:tab pos="649628" algn="l"/>
                <a:tab pos="1299256" algn="l"/>
                <a:tab pos="1948884" algn="l"/>
                <a:tab pos="2598511" algn="l"/>
              </a:tabLst>
              <a:defRPr>
                <a:solidFill>
                  <a:schemeClr val="tx1"/>
                </a:solidFill>
                <a:latin typeface="Arial" charset="0"/>
                <a:ea typeface="ＭＳ Ｐゴシック" charset="-128"/>
              </a:defRPr>
            </a:lvl2pPr>
            <a:lvl3pPr marL="1025728" indent="-205146" eaLnBrk="0">
              <a:tabLst>
                <a:tab pos="649628" algn="l"/>
                <a:tab pos="1299256" algn="l"/>
                <a:tab pos="1948884" algn="l"/>
                <a:tab pos="2598511" algn="l"/>
              </a:tabLst>
              <a:defRPr>
                <a:solidFill>
                  <a:schemeClr val="tx1"/>
                </a:solidFill>
                <a:latin typeface="Arial" charset="0"/>
                <a:ea typeface="ＭＳ Ｐゴシック" charset="-128"/>
              </a:defRPr>
            </a:lvl3pPr>
            <a:lvl4pPr marL="1436019" indent="-205146" eaLnBrk="0">
              <a:tabLst>
                <a:tab pos="649628" algn="l"/>
                <a:tab pos="1299256" algn="l"/>
                <a:tab pos="1948884" algn="l"/>
                <a:tab pos="2598511" algn="l"/>
              </a:tabLst>
              <a:defRPr>
                <a:solidFill>
                  <a:schemeClr val="tx1"/>
                </a:solidFill>
                <a:latin typeface="Arial" charset="0"/>
                <a:ea typeface="ＭＳ Ｐゴシック" charset="-128"/>
              </a:defRPr>
            </a:lvl4pPr>
            <a:lvl5pPr marL="1846311" indent="-205146" eaLnBrk="0">
              <a:tabLst>
                <a:tab pos="649628" algn="l"/>
                <a:tab pos="1299256" algn="l"/>
                <a:tab pos="1948884" algn="l"/>
                <a:tab pos="2598511" algn="l"/>
              </a:tabLst>
              <a:defRPr>
                <a:solidFill>
                  <a:schemeClr val="tx1"/>
                </a:solidFill>
                <a:latin typeface="Arial" charset="0"/>
                <a:ea typeface="ＭＳ Ｐゴシック" charset="-128"/>
              </a:defRPr>
            </a:lvl5pPr>
            <a:lvl6pPr marL="2256602" indent="-205146" defTabSz="408867" eaLnBrk="0" fontAlgn="base" hangingPunct="0">
              <a:lnSpc>
                <a:spcPct val="93000"/>
              </a:lnSpc>
              <a:spcBef>
                <a:spcPct val="0"/>
              </a:spcBef>
              <a:spcAft>
                <a:spcPct val="0"/>
              </a:spcAft>
              <a:buClr>
                <a:srgbClr val="000000"/>
              </a:buClr>
              <a:buSzPct val="100000"/>
              <a:buFont typeface="Times New Roman" pitchFamily="16" charset="0"/>
              <a:tabLst>
                <a:tab pos="649628" algn="l"/>
                <a:tab pos="1299256" algn="l"/>
                <a:tab pos="1948884" algn="l"/>
                <a:tab pos="2598511" algn="l"/>
              </a:tabLst>
              <a:defRPr>
                <a:solidFill>
                  <a:schemeClr val="tx1"/>
                </a:solidFill>
                <a:latin typeface="Arial" charset="0"/>
                <a:ea typeface="ＭＳ Ｐゴシック" charset="-128"/>
              </a:defRPr>
            </a:lvl6pPr>
            <a:lvl7pPr marL="2666893" indent="-205146" defTabSz="408867" eaLnBrk="0" fontAlgn="base" hangingPunct="0">
              <a:lnSpc>
                <a:spcPct val="93000"/>
              </a:lnSpc>
              <a:spcBef>
                <a:spcPct val="0"/>
              </a:spcBef>
              <a:spcAft>
                <a:spcPct val="0"/>
              </a:spcAft>
              <a:buClr>
                <a:srgbClr val="000000"/>
              </a:buClr>
              <a:buSzPct val="100000"/>
              <a:buFont typeface="Times New Roman" pitchFamily="16" charset="0"/>
              <a:tabLst>
                <a:tab pos="649628" algn="l"/>
                <a:tab pos="1299256" algn="l"/>
                <a:tab pos="1948884" algn="l"/>
                <a:tab pos="2598511" algn="l"/>
              </a:tabLst>
              <a:defRPr>
                <a:solidFill>
                  <a:schemeClr val="tx1"/>
                </a:solidFill>
                <a:latin typeface="Arial" charset="0"/>
                <a:ea typeface="ＭＳ Ｐゴシック" charset="-128"/>
              </a:defRPr>
            </a:lvl7pPr>
            <a:lvl8pPr marL="3077185" indent="-205146" defTabSz="408867" eaLnBrk="0" fontAlgn="base" hangingPunct="0">
              <a:lnSpc>
                <a:spcPct val="93000"/>
              </a:lnSpc>
              <a:spcBef>
                <a:spcPct val="0"/>
              </a:spcBef>
              <a:spcAft>
                <a:spcPct val="0"/>
              </a:spcAft>
              <a:buClr>
                <a:srgbClr val="000000"/>
              </a:buClr>
              <a:buSzPct val="100000"/>
              <a:buFont typeface="Times New Roman" pitchFamily="16" charset="0"/>
              <a:tabLst>
                <a:tab pos="649628" algn="l"/>
                <a:tab pos="1299256" algn="l"/>
                <a:tab pos="1948884" algn="l"/>
                <a:tab pos="2598511" algn="l"/>
              </a:tabLst>
              <a:defRPr>
                <a:solidFill>
                  <a:schemeClr val="tx1"/>
                </a:solidFill>
                <a:latin typeface="Arial" charset="0"/>
                <a:ea typeface="ＭＳ Ｐゴシック" charset="-128"/>
              </a:defRPr>
            </a:lvl8pPr>
            <a:lvl9pPr marL="3487476" indent="-205146" defTabSz="408867" eaLnBrk="0" fontAlgn="base" hangingPunct="0">
              <a:lnSpc>
                <a:spcPct val="93000"/>
              </a:lnSpc>
              <a:spcBef>
                <a:spcPct val="0"/>
              </a:spcBef>
              <a:spcAft>
                <a:spcPct val="0"/>
              </a:spcAft>
              <a:buClr>
                <a:srgbClr val="000000"/>
              </a:buClr>
              <a:buSzPct val="100000"/>
              <a:buFont typeface="Times New Roman" pitchFamily="16" charset="0"/>
              <a:tabLst>
                <a:tab pos="649628" algn="l"/>
                <a:tab pos="1299256" algn="l"/>
                <a:tab pos="1948884" algn="l"/>
                <a:tab pos="2598511" algn="l"/>
              </a:tabLst>
              <a:defRPr>
                <a:solidFill>
                  <a:schemeClr val="tx1"/>
                </a:solidFill>
                <a:latin typeface="Arial" charset="0"/>
                <a:ea typeface="ＭＳ Ｐゴシック" charset="-128"/>
              </a:defRPr>
            </a:lvl9pPr>
          </a:lstStyle>
          <a:p>
            <a:pPr eaLnBrk="1"/>
            <a:fld id="{F74265A9-D84F-4F1F-A543-6E08FF5C0F3A}" type="slidenum">
              <a:rPr lang="en-GB" altLang="en-US" smtClean="0">
                <a:solidFill>
                  <a:srgbClr val="000000"/>
                </a:solidFill>
                <a:latin typeface="Times New Roman" pitchFamily="16" charset="0"/>
              </a:rPr>
              <a:pPr eaLnBrk="1"/>
              <a:t>29</a:t>
            </a:fld>
            <a:endParaRPr lang="en-GB" altLang="en-US" smtClean="0">
              <a:solidFill>
                <a:srgbClr val="000000"/>
              </a:solidFill>
              <a:latin typeface="Times New Roman" pitchFamily="16"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5602" name="Rectangle 6"/>
          <p:cNvSpPr>
            <a:spLocks noGrp="1" noChangeArrowheads="1"/>
          </p:cNvSpPr>
          <p:nvPr>
            <p:ph type="sldNum" sz="quarter"/>
          </p:nvPr>
        </p:nvSpPr>
        <p:spPr>
          <a:noFill/>
        </p:spPr>
        <p:txBody>
          <a:bodyPr/>
          <a:lstStyle>
            <a:lvl1pPr eaLnBrk="0">
              <a:tabLst>
                <a:tab pos="649628" algn="l"/>
                <a:tab pos="1299256" algn="l"/>
                <a:tab pos="1948884" algn="l"/>
                <a:tab pos="2598511" algn="l"/>
              </a:tabLst>
              <a:defRPr>
                <a:solidFill>
                  <a:schemeClr val="tx1"/>
                </a:solidFill>
                <a:latin typeface="Arial" charset="0"/>
                <a:ea typeface="ＭＳ Ｐゴシック" charset="-128"/>
              </a:defRPr>
            </a:lvl1pPr>
            <a:lvl2pPr marL="666723" indent="-256432" eaLnBrk="0">
              <a:tabLst>
                <a:tab pos="649628" algn="l"/>
                <a:tab pos="1299256" algn="l"/>
                <a:tab pos="1948884" algn="l"/>
                <a:tab pos="2598511" algn="l"/>
              </a:tabLst>
              <a:defRPr>
                <a:solidFill>
                  <a:schemeClr val="tx1"/>
                </a:solidFill>
                <a:latin typeface="Arial" charset="0"/>
                <a:ea typeface="ＭＳ Ｐゴシック" charset="-128"/>
              </a:defRPr>
            </a:lvl2pPr>
            <a:lvl3pPr marL="1025728" indent="-205146" eaLnBrk="0">
              <a:tabLst>
                <a:tab pos="649628" algn="l"/>
                <a:tab pos="1299256" algn="l"/>
                <a:tab pos="1948884" algn="l"/>
                <a:tab pos="2598511" algn="l"/>
              </a:tabLst>
              <a:defRPr>
                <a:solidFill>
                  <a:schemeClr val="tx1"/>
                </a:solidFill>
                <a:latin typeface="Arial" charset="0"/>
                <a:ea typeface="ＭＳ Ｐゴシック" charset="-128"/>
              </a:defRPr>
            </a:lvl3pPr>
            <a:lvl4pPr marL="1436019" indent="-205146" eaLnBrk="0">
              <a:tabLst>
                <a:tab pos="649628" algn="l"/>
                <a:tab pos="1299256" algn="l"/>
                <a:tab pos="1948884" algn="l"/>
                <a:tab pos="2598511" algn="l"/>
              </a:tabLst>
              <a:defRPr>
                <a:solidFill>
                  <a:schemeClr val="tx1"/>
                </a:solidFill>
                <a:latin typeface="Arial" charset="0"/>
                <a:ea typeface="ＭＳ Ｐゴシック" charset="-128"/>
              </a:defRPr>
            </a:lvl4pPr>
            <a:lvl5pPr marL="1846311" indent="-205146" eaLnBrk="0">
              <a:tabLst>
                <a:tab pos="649628" algn="l"/>
                <a:tab pos="1299256" algn="l"/>
                <a:tab pos="1948884" algn="l"/>
                <a:tab pos="2598511" algn="l"/>
              </a:tabLst>
              <a:defRPr>
                <a:solidFill>
                  <a:schemeClr val="tx1"/>
                </a:solidFill>
                <a:latin typeface="Arial" charset="0"/>
                <a:ea typeface="ＭＳ Ｐゴシック" charset="-128"/>
              </a:defRPr>
            </a:lvl5pPr>
            <a:lvl6pPr marL="2256602" indent="-205146" defTabSz="408867" eaLnBrk="0" fontAlgn="base" hangingPunct="0">
              <a:lnSpc>
                <a:spcPct val="93000"/>
              </a:lnSpc>
              <a:spcBef>
                <a:spcPct val="0"/>
              </a:spcBef>
              <a:spcAft>
                <a:spcPct val="0"/>
              </a:spcAft>
              <a:buClr>
                <a:srgbClr val="000000"/>
              </a:buClr>
              <a:buSzPct val="100000"/>
              <a:buFont typeface="Times New Roman" pitchFamily="16" charset="0"/>
              <a:tabLst>
                <a:tab pos="649628" algn="l"/>
                <a:tab pos="1299256" algn="l"/>
                <a:tab pos="1948884" algn="l"/>
                <a:tab pos="2598511" algn="l"/>
              </a:tabLst>
              <a:defRPr>
                <a:solidFill>
                  <a:schemeClr val="tx1"/>
                </a:solidFill>
                <a:latin typeface="Arial" charset="0"/>
                <a:ea typeface="ＭＳ Ｐゴシック" charset="-128"/>
              </a:defRPr>
            </a:lvl6pPr>
            <a:lvl7pPr marL="2666893" indent="-205146" defTabSz="408867" eaLnBrk="0" fontAlgn="base" hangingPunct="0">
              <a:lnSpc>
                <a:spcPct val="93000"/>
              </a:lnSpc>
              <a:spcBef>
                <a:spcPct val="0"/>
              </a:spcBef>
              <a:spcAft>
                <a:spcPct val="0"/>
              </a:spcAft>
              <a:buClr>
                <a:srgbClr val="000000"/>
              </a:buClr>
              <a:buSzPct val="100000"/>
              <a:buFont typeface="Times New Roman" pitchFamily="16" charset="0"/>
              <a:tabLst>
                <a:tab pos="649628" algn="l"/>
                <a:tab pos="1299256" algn="l"/>
                <a:tab pos="1948884" algn="l"/>
                <a:tab pos="2598511" algn="l"/>
              </a:tabLst>
              <a:defRPr>
                <a:solidFill>
                  <a:schemeClr val="tx1"/>
                </a:solidFill>
                <a:latin typeface="Arial" charset="0"/>
                <a:ea typeface="ＭＳ Ｐゴシック" charset="-128"/>
              </a:defRPr>
            </a:lvl7pPr>
            <a:lvl8pPr marL="3077185" indent="-205146" defTabSz="408867" eaLnBrk="0" fontAlgn="base" hangingPunct="0">
              <a:lnSpc>
                <a:spcPct val="93000"/>
              </a:lnSpc>
              <a:spcBef>
                <a:spcPct val="0"/>
              </a:spcBef>
              <a:spcAft>
                <a:spcPct val="0"/>
              </a:spcAft>
              <a:buClr>
                <a:srgbClr val="000000"/>
              </a:buClr>
              <a:buSzPct val="100000"/>
              <a:buFont typeface="Times New Roman" pitchFamily="16" charset="0"/>
              <a:tabLst>
                <a:tab pos="649628" algn="l"/>
                <a:tab pos="1299256" algn="l"/>
                <a:tab pos="1948884" algn="l"/>
                <a:tab pos="2598511" algn="l"/>
              </a:tabLst>
              <a:defRPr>
                <a:solidFill>
                  <a:schemeClr val="tx1"/>
                </a:solidFill>
                <a:latin typeface="Arial" charset="0"/>
                <a:ea typeface="ＭＳ Ｐゴシック" charset="-128"/>
              </a:defRPr>
            </a:lvl8pPr>
            <a:lvl9pPr marL="3487476" indent="-205146" defTabSz="408867" eaLnBrk="0" fontAlgn="base" hangingPunct="0">
              <a:lnSpc>
                <a:spcPct val="93000"/>
              </a:lnSpc>
              <a:spcBef>
                <a:spcPct val="0"/>
              </a:spcBef>
              <a:spcAft>
                <a:spcPct val="0"/>
              </a:spcAft>
              <a:buClr>
                <a:srgbClr val="000000"/>
              </a:buClr>
              <a:buSzPct val="100000"/>
              <a:buFont typeface="Times New Roman" pitchFamily="16" charset="0"/>
              <a:tabLst>
                <a:tab pos="649628" algn="l"/>
                <a:tab pos="1299256" algn="l"/>
                <a:tab pos="1948884" algn="l"/>
                <a:tab pos="2598511" algn="l"/>
              </a:tabLst>
              <a:defRPr>
                <a:solidFill>
                  <a:schemeClr val="tx1"/>
                </a:solidFill>
                <a:latin typeface="Arial" charset="0"/>
                <a:ea typeface="ＭＳ Ｐゴシック" charset="-128"/>
              </a:defRPr>
            </a:lvl9pPr>
          </a:lstStyle>
          <a:p>
            <a:pPr eaLnBrk="1"/>
            <a:fld id="{48B609C3-7D03-4340-AB5D-E7D2F38F193B}" type="slidenum">
              <a:rPr lang="en-US" altLang="en-US" smtClean="0">
                <a:solidFill>
                  <a:srgbClr val="000000"/>
                </a:solidFill>
                <a:latin typeface="Times New Roman" pitchFamily="16" charset="0"/>
              </a:rPr>
              <a:pPr eaLnBrk="1"/>
              <a:t>7</a:t>
            </a:fld>
            <a:endParaRPr lang="en-US" altLang="en-US" smtClean="0">
              <a:solidFill>
                <a:srgbClr val="000000"/>
              </a:solidFill>
              <a:latin typeface="Times New Roman" pitchFamily="16" charset="0"/>
            </a:endParaRPr>
          </a:p>
        </p:txBody>
      </p:sp>
      <p:sp>
        <p:nvSpPr>
          <p:cNvPr id="25603" name="Rectangle 1"/>
          <p:cNvSpPr>
            <a:spLocks noGrp="1" noRot="1" noChangeAspect="1" noChangeArrowheads="1" noTextEdit="1"/>
          </p:cNvSpPr>
          <p:nvPr>
            <p:ph type="sldImg"/>
          </p:nvPr>
        </p:nvSpPr>
        <p:spPr>
          <a:xfrm>
            <a:off x="1143000" y="693738"/>
            <a:ext cx="4572000" cy="3429000"/>
          </a:xfrm>
          <a:solidFill>
            <a:srgbClr val="FFFFFF"/>
          </a:solidFill>
          <a:ln>
            <a:solidFill>
              <a:srgbClr val="000000"/>
            </a:solidFill>
            <a:miter lim="800000"/>
            <a:headEnd/>
            <a:tailEnd/>
          </a:ln>
          <a:extLst>
            <a:ext uri="{AF507438-7753-43E0-B8FC-AC1667EBCBE1}">
              <a14:hiddenEffects xmlns:a14="http://schemas.microsoft.com/office/drawing/2010/main" xmlns="">
                <a:effectLst>
                  <a:outerShdw dist="35921" dir="2700000" algn="ctr" rotWithShape="0">
                    <a:srgbClr val="808080"/>
                  </a:outerShdw>
                </a:effectLst>
              </a14:hiddenEffects>
            </a:ext>
          </a:extLst>
        </p:spPr>
      </p:sp>
      <p:sp>
        <p:nvSpPr>
          <p:cNvPr id="25604" name="Rectangle 2"/>
          <p:cNvSpPr>
            <a:spLocks noGrp="1" noChangeArrowheads="1"/>
          </p:cNvSpPr>
          <p:nvPr>
            <p:ph type="body" idx="1"/>
          </p:nvPr>
        </p:nvSpPr>
        <p:spPr>
          <a:xfrm>
            <a:off x="686360" y="4342535"/>
            <a:ext cx="5486681" cy="4114511"/>
          </a:xfrm>
          <a:noFill/>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anchor="ctr"/>
          <a:lstStyle/>
          <a:p>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6626" name="Rectangle 6"/>
          <p:cNvSpPr>
            <a:spLocks noGrp="1" noChangeArrowheads="1"/>
          </p:cNvSpPr>
          <p:nvPr>
            <p:ph type="sldNum" sz="quarter"/>
          </p:nvPr>
        </p:nvSpPr>
        <p:spPr>
          <a:noFill/>
        </p:spPr>
        <p:txBody>
          <a:bodyPr/>
          <a:lstStyle>
            <a:lvl1pPr eaLnBrk="0">
              <a:tabLst>
                <a:tab pos="649628" algn="l"/>
                <a:tab pos="1299256" algn="l"/>
                <a:tab pos="1948884" algn="l"/>
                <a:tab pos="2598511" algn="l"/>
              </a:tabLst>
              <a:defRPr>
                <a:solidFill>
                  <a:schemeClr val="tx1"/>
                </a:solidFill>
                <a:latin typeface="Arial" charset="0"/>
                <a:ea typeface="ＭＳ Ｐゴシック" charset="-128"/>
              </a:defRPr>
            </a:lvl1pPr>
            <a:lvl2pPr marL="666723" indent="-256432" eaLnBrk="0">
              <a:tabLst>
                <a:tab pos="649628" algn="l"/>
                <a:tab pos="1299256" algn="l"/>
                <a:tab pos="1948884" algn="l"/>
                <a:tab pos="2598511" algn="l"/>
              </a:tabLst>
              <a:defRPr>
                <a:solidFill>
                  <a:schemeClr val="tx1"/>
                </a:solidFill>
                <a:latin typeface="Arial" charset="0"/>
                <a:ea typeface="ＭＳ Ｐゴシック" charset="-128"/>
              </a:defRPr>
            </a:lvl2pPr>
            <a:lvl3pPr marL="1025728" indent="-205146" eaLnBrk="0">
              <a:tabLst>
                <a:tab pos="649628" algn="l"/>
                <a:tab pos="1299256" algn="l"/>
                <a:tab pos="1948884" algn="l"/>
                <a:tab pos="2598511" algn="l"/>
              </a:tabLst>
              <a:defRPr>
                <a:solidFill>
                  <a:schemeClr val="tx1"/>
                </a:solidFill>
                <a:latin typeface="Arial" charset="0"/>
                <a:ea typeface="ＭＳ Ｐゴシック" charset="-128"/>
              </a:defRPr>
            </a:lvl3pPr>
            <a:lvl4pPr marL="1436019" indent="-205146" eaLnBrk="0">
              <a:tabLst>
                <a:tab pos="649628" algn="l"/>
                <a:tab pos="1299256" algn="l"/>
                <a:tab pos="1948884" algn="l"/>
                <a:tab pos="2598511" algn="l"/>
              </a:tabLst>
              <a:defRPr>
                <a:solidFill>
                  <a:schemeClr val="tx1"/>
                </a:solidFill>
                <a:latin typeface="Arial" charset="0"/>
                <a:ea typeface="ＭＳ Ｐゴシック" charset="-128"/>
              </a:defRPr>
            </a:lvl4pPr>
            <a:lvl5pPr marL="1846311" indent="-205146" eaLnBrk="0">
              <a:tabLst>
                <a:tab pos="649628" algn="l"/>
                <a:tab pos="1299256" algn="l"/>
                <a:tab pos="1948884" algn="l"/>
                <a:tab pos="2598511" algn="l"/>
              </a:tabLst>
              <a:defRPr>
                <a:solidFill>
                  <a:schemeClr val="tx1"/>
                </a:solidFill>
                <a:latin typeface="Arial" charset="0"/>
                <a:ea typeface="ＭＳ Ｐゴシック" charset="-128"/>
              </a:defRPr>
            </a:lvl5pPr>
            <a:lvl6pPr marL="2256602" indent="-205146" defTabSz="408867" eaLnBrk="0" fontAlgn="base" hangingPunct="0">
              <a:lnSpc>
                <a:spcPct val="93000"/>
              </a:lnSpc>
              <a:spcBef>
                <a:spcPct val="0"/>
              </a:spcBef>
              <a:spcAft>
                <a:spcPct val="0"/>
              </a:spcAft>
              <a:buClr>
                <a:srgbClr val="000000"/>
              </a:buClr>
              <a:buSzPct val="100000"/>
              <a:buFont typeface="Times New Roman" pitchFamily="16" charset="0"/>
              <a:tabLst>
                <a:tab pos="649628" algn="l"/>
                <a:tab pos="1299256" algn="l"/>
                <a:tab pos="1948884" algn="l"/>
                <a:tab pos="2598511" algn="l"/>
              </a:tabLst>
              <a:defRPr>
                <a:solidFill>
                  <a:schemeClr val="tx1"/>
                </a:solidFill>
                <a:latin typeface="Arial" charset="0"/>
                <a:ea typeface="ＭＳ Ｐゴシック" charset="-128"/>
              </a:defRPr>
            </a:lvl6pPr>
            <a:lvl7pPr marL="2666893" indent="-205146" defTabSz="408867" eaLnBrk="0" fontAlgn="base" hangingPunct="0">
              <a:lnSpc>
                <a:spcPct val="93000"/>
              </a:lnSpc>
              <a:spcBef>
                <a:spcPct val="0"/>
              </a:spcBef>
              <a:spcAft>
                <a:spcPct val="0"/>
              </a:spcAft>
              <a:buClr>
                <a:srgbClr val="000000"/>
              </a:buClr>
              <a:buSzPct val="100000"/>
              <a:buFont typeface="Times New Roman" pitchFamily="16" charset="0"/>
              <a:tabLst>
                <a:tab pos="649628" algn="l"/>
                <a:tab pos="1299256" algn="l"/>
                <a:tab pos="1948884" algn="l"/>
                <a:tab pos="2598511" algn="l"/>
              </a:tabLst>
              <a:defRPr>
                <a:solidFill>
                  <a:schemeClr val="tx1"/>
                </a:solidFill>
                <a:latin typeface="Arial" charset="0"/>
                <a:ea typeface="ＭＳ Ｐゴシック" charset="-128"/>
              </a:defRPr>
            </a:lvl7pPr>
            <a:lvl8pPr marL="3077185" indent="-205146" defTabSz="408867" eaLnBrk="0" fontAlgn="base" hangingPunct="0">
              <a:lnSpc>
                <a:spcPct val="93000"/>
              </a:lnSpc>
              <a:spcBef>
                <a:spcPct val="0"/>
              </a:spcBef>
              <a:spcAft>
                <a:spcPct val="0"/>
              </a:spcAft>
              <a:buClr>
                <a:srgbClr val="000000"/>
              </a:buClr>
              <a:buSzPct val="100000"/>
              <a:buFont typeface="Times New Roman" pitchFamily="16" charset="0"/>
              <a:tabLst>
                <a:tab pos="649628" algn="l"/>
                <a:tab pos="1299256" algn="l"/>
                <a:tab pos="1948884" algn="l"/>
                <a:tab pos="2598511" algn="l"/>
              </a:tabLst>
              <a:defRPr>
                <a:solidFill>
                  <a:schemeClr val="tx1"/>
                </a:solidFill>
                <a:latin typeface="Arial" charset="0"/>
                <a:ea typeface="ＭＳ Ｐゴシック" charset="-128"/>
              </a:defRPr>
            </a:lvl8pPr>
            <a:lvl9pPr marL="3487476" indent="-205146" defTabSz="408867" eaLnBrk="0" fontAlgn="base" hangingPunct="0">
              <a:lnSpc>
                <a:spcPct val="93000"/>
              </a:lnSpc>
              <a:spcBef>
                <a:spcPct val="0"/>
              </a:spcBef>
              <a:spcAft>
                <a:spcPct val="0"/>
              </a:spcAft>
              <a:buClr>
                <a:srgbClr val="000000"/>
              </a:buClr>
              <a:buSzPct val="100000"/>
              <a:buFont typeface="Times New Roman" pitchFamily="16" charset="0"/>
              <a:tabLst>
                <a:tab pos="649628" algn="l"/>
                <a:tab pos="1299256" algn="l"/>
                <a:tab pos="1948884" algn="l"/>
                <a:tab pos="2598511" algn="l"/>
              </a:tabLst>
              <a:defRPr>
                <a:solidFill>
                  <a:schemeClr val="tx1"/>
                </a:solidFill>
                <a:latin typeface="Arial" charset="0"/>
                <a:ea typeface="ＭＳ Ｐゴシック" charset="-128"/>
              </a:defRPr>
            </a:lvl9pPr>
          </a:lstStyle>
          <a:p>
            <a:pPr eaLnBrk="1"/>
            <a:fld id="{4624BE5A-F065-473E-B065-04E3A07D56EC}" type="slidenum">
              <a:rPr lang="en-US" altLang="en-US" smtClean="0">
                <a:solidFill>
                  <a:srgbClr val="000000"/>
                </a:solidFill>
                <a:latin typeface="Times New Roman" pitchFamily="16" charset="0"/>
              </a:rPr>
              <a:pPr eaLnBrk="1"/>
              <a:t>8</a:t>
            </a:fld>
            <a:endParaRPr lang="en-US" altLang="en-US" smtClean="0">
              <a:solidFill>
                <a:srgbClr val="000000"/>
              </a:solidFill>
              <a:latin typeface="Times New Roman" pitchFamily="16" charset="0"/>
            </a:endParaRPr>
          </a:p>
        </p:txBody>
      </p:sp>
      <p:sp>
        <p:nvSpPr>
          <p:cNvPr id="26627" name="Rectangle 1"/>
          <p:cNvSpPr>
            <a:spLocks noGrp="1" noRot="1" noChangeAspect="1" noChangeArrowheads="1" noTextEdit="1"/>
          </p:cNvSpPr>
          <p:nvPr>
            <p:ph type="sldImg"/>
          </p:nvPr>
        </p:nvSpPr>
        <p:spPr>
          <a:xfrm>
            <a:off x="1143000" y="693738"/>
            <a:ext cx="4572000" cy="3429000"/>
          </a:xfrm>
          <a:solidFill>
            <a:srgbClr val="FFFFFF"/>
          </a:solidFill>
          <a:ln>
            <a:solidFill>
              <a:srgbClr val="000000"/>
            </a:solidFill>
            <a:miter lim="800000"/>
            <a:headEnd/>
            <a:tailEnd/>
          </a:ln>
          <a:extLst>
            <a:ext uri="{AF507438-7753-43E0-B8FC-AC1667EBCBE1}">
              <a14:hiddenEffects xmlns:a14="http://schemas.microsoft.com/office/drawing/2010/main" xmlns="">
                <a:effectLst>
                  <a:outerShdw dist="35921" dir="2700000" algn="ctr" rotWithShape="0">
                    <a:srgbClr val="808080"/>
                  </a:outerShdw>
                </a:effectLst>
              </a14:hiddenEffects>
            </a:ext>
          </a:extLst>
        </p:spPr>
      </p:sp>
      <p:sp>
        <p:nvSpPr>
          <p:cNvPr id="26628" name="Rectangle 2"/>
          <p:cNvSpPr>
            <a:spLocks noGrp="1" noChangeArrowheads="1"/>
          </p:cNvSpPr>
          <p:nvPr>
            <p:ph type="body" idx="1"/>
          </p:nvPr>
        </p:nvSpPr>
        <p:spPr>
          <a:xfrm>
            <a:off x="686360" y="4342535"/>
            <a:ext cx="5486681" cy="4114511"/>
          </a:xfrm>
          <a:noFill/>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anchor="ctr"/>
          <a:lstStyle/>
          <a:p>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7650" name="Rectangle 6"/>
          <p:cNvSpPr>
            <a:spLocks noGrp="1" noChangeArrowheads="1"/>
          </p:cNvSpPr>
          <p:nvPr>
            <p:ph type="sldNum" sz="quarter"/>
          </p:nvPr>
        </p:nvSpPr>
        <p:spPr>
          <a:noFill/>
        </p:spPr>
        <p:txBody>
          <a:bodyPr/>
          <a:lstStyle>
            <a:lvl1pPr eaLnBrk="0">
              <a:tabLst>
                <a:tab pos="649628" algn="l"/>
                <a:tab pos="1299256" algn="l"/>
                <a:tab pos="1948884" algn="l"/>
                <a:tab pos="2598511" algn="l"/>
              </a:tabLst>
              <a:defRPr>
                <a:solidFill>
                  <a:schemeClr val="tx1"/>
                </a:solidFill>
                <a:latin typeface="Arial" charset="0"/>
                <a:ea typeface="ＭＳ Ｐゴシック" charset="-128"/>
              </a:defRPr>
            </a:lvl1pPr>
            <a:lvl2pPr marL="666723" indent="-256432" eaLnBrk="0">
              <a:tabLst>
                <a:tab pos="649628" algn="l"/>
                <a:tab pos="1299256" algn="l"/>
                <a:tab pos="1948884" algn="l"/>
                <a:tab pos="2598511" algn="l"/>
              </a:tabLst>
              <a:defRPr>
                <a:solidFill>
                  <a:schemeClr val="tx1"/>
                </a:solidFill>
                <a:latin typeface="Arial" charset="0"/>
                <a:ea typeface="ＭＳ Ｐゴシック" charset="-128"/>
              </a:defRPr>
            </a:lvl2pPr>
            <a:lvl3pPr marL="1025728" indent="-205146" eaLnBrk="0">
              <a:tabLst>
                <a:tab pos="649628" algn="l"/>
                <a:tab pos="1299256" algn="l"/>
                <a:tab pos="1948884" algn="l"/>
                <a:tab pos="2598511" algn="l"/>
              </a:tabLst>
              <a:defRPr>
                <a:solidFill>
                  <a:schemeClr val="tx1"/>
                </a:solidFill>
                <a:latin typeface="Arial" charset="0"/>
                <a:ea typeface="ＭＳ Ｐゴシック" charset="-128"/>
              </a:defRPr>
            </a:lvl3pPr>
            <a:lvl4pPr marL="1436019" indent="-205146" eaLnBrk="0">
              <a:tabLst>
                <a:tab pos="649628" algn="l"/>
                <a:tab pos="1299256" algn="l"/>
                <a:tab pos="1948884" algn="l"/>
                <a:tab pos="2598511" algn="l"/>
              </a:tabLst>
              <a:defRPr>
                <a:solidFill>
                  <a:schemeClr val="tx1"/>
                </a:solidFill>
                <a:latin typeface="Arial" charset="0"/>
                <a:ea typeface="ＭＳ Ｐゴシック" charset="-128"/>
              </a:defRPr>
            </a:lvl4pPr>
            <a:lvl5pPr marL="1846311" indent="-205146" eaLnBrk="0">
              <a:tabLst>
                <a:tab pos="649628" algn="l"/>
                <a:tab pos="1299256" algn="l"/>
                <a:tab pos="1948884" algn="l"/>
                <a:tab pos="2598511" algn="l"/>
              </a:tabLst>
              <a:defRPr>
                <a:solidFill>
                  <a:schemeClr val="tx1"/>
                </a:solidFill>
                <a:latin typeface="Arial" charset="0"/>
                <a:ea typeface="ＭＳ Ｐゴシック" charset="-128"/>
              </a:defRPr>
            </a:lvl5pPr>
            <a:lvl6pPr marL="2256602" indent="-205146" defTabSz="408867" eaLnBrk="0" fontAlgn="base" hangingPunct="0">
              <a:lnSpc>
                <a:spcPct val="93000"/>
              </a:lnSpc>
              <a:spcBef>
                <a:spcPct val="0"/>
              </a:spcBef>
              <a:spcAft>
                <a:spcPct val="0"/>
              </a:spcAft>
              <a:buClr>
                <a:srgbClr val="000000"/>
              </a:buClr>
              <a:buSzPct val="100000"/>
              <a:buFont typeface="Times New Roman" pitchFamily="16" charset="0"/>
              <a:tabLst>
                <a:tab pos="649628" algn="l"/>
                <a:tab pos="1299256" algn="l"/>
                <a:tab pos="1948884" algn="l"/>
                <a:tab pos="2598511" algn="l"/>
              </a:tabLst>
              <a:defRPr>
                <a:solidFill>
                  <a:schemeClr val="tx1"/>
                </a:solidFill>
                <a:latin typeface="Arial" charset="0"/>
                <a:ea typeface="ＭＳ Ｐゴシック" charset="-128"/>
              </a:defRPr>
            </a:lvl6pPr>
            <a:lvl7pPr marL="2666893" indent="-205146" defTabSz="408867" eaLnBrk="0" fontAlgn="base" hangingPunct="0">
              <a:lnSpc>
                <a:spcPct val="93000"/>
              </a:lnSpc>
              <a:spcBef>
                <a:spcPct val="0"/>
              </a:spcBef>
              <a:spcAft>
                <a:spcPct val="0"/>
              </a:spcAft>
              <a:buClr>
                <a:srgbClr val="000000"/>
              </a:buClr>
              <a:buSzPct val="100000"/>
              <a:buFont typeface="Times New Roman" pitchFamily="16" charset="0"/>
              <a:tabLst>
                <a:tab pos="649628" algn="l"/>
                <a:tab pos="1299256" algn="l"/>
                <a:tab pos="1948884" algn="l"/>
                <a:tab pos="2598511" algn="l"/>
              </a:tabLst>
              <a:defRPr>
                <a:solidFill>
                  <a:schemeClr val="tx1"/>
                </a:solidFill>
                <a:latin typeface="Arial" charset="0"/>
                <a:ea typeface="ＭＳ Ｐゴシック" charset="-128"/>
              </a:defRPr>
            </a:lvl7pPr>
            <a:lvl8pPr marL="3077185" indent="-205146" defTabSz="408867" eaLnBrk="0" fontAlgn="base" hangingPunct="0">
              <a:lnSpc>
                <a:spcPct val="93000"/>
              </a:lnSpc>
              <a:spcBef>
                <a:spcPct val="0"/>
              </a:spcBef>
              <a:spcAft>
                <a:spcPct val="0"/>
              </a:spcAft>
              <a:buClr>
                <a:srgbClr val="000000"/>
              </a:buClr>
              <a:buSzPct val="100000"/>
              <a:buFont typeface="Times New Roman" pitchFamily="16" charset="0"/>
              <a:tabLst>
                <a:tab pos="649628" algn="l"/>
                <a:tab pos="1299256" algn="l"/>
                <a:tab pos="1948884" algn="l"/>
                <a:tab pos="2598511" algn="l"/>
              </a:tabLst>
              <a:defRPr>
                <a:solidFill>
                  <a:schemeClr val="tx1"/>
                </a:solidFill>
                <a:latin typeface="Arial" charset="0"/>
                <a:ea typeface="ＭＳ Ｐゴシック" charset="-128"/>
              </a:defRPr>
            </a:lvl8pPr>
            <a:lvl9pPr marL="3487476" indent="-205146" defTabSz="408867" eaLnBrk="0" fontAlgn="base" hangingPunct="0">
              <a:lnSpc>
                <a:spcPct val="93000"/>
              </a:lnSpc>
              <a:spcBef>
                <a:spcPct val="0"/>
              </a:spcBef>
              <a:spcAft>
                <a:spcPct val="0"/>
              </a:spcAft>
              <a:buClr>
                <a:srgbClr val="000000"/>
              </a:buClr>
              <a:buSzPct val="100000"/>
              <a:buFont typeface="Times New Roman" pitchFamily="16" charset="0"/>
              <a:tabLst>
                <a:tab pos="649628" algn="l"/>
                <a:tab pos="1299256" algn="l"/>
                <a:tab pos="1948884" algn="l"/>
                <a:tab pos="2598511" algn="l"/>
              </a:tabLst>
              <a:defRPr>
                <a:solidFill>
                  <a:schemeClr val="tx1"/>
                </a:solidFill>
                <a:latin typeface="Arial" charset="0"/>
                <a:ea typeface="ＭＳ Ｐゴシック" charset="-128"/>
              </a:defRPr>
            </a:lvl9pPr>
          </a:lstStyle>
          <a:p>
            <a:pPr eaLnBrk="1"/>
            <a:fld id="{3BC6FDB1-DF85-48C5-9A06-F1352B185908}" type="slidenum">
              <a:rPr lang="en-US" altLang="en-US" smtClean="0">
                <a:solidFill>
                  <a:srgbClr val="000000"/>
                </a:solidFill>
                <a:latin typeface="Times New Roman" pitchFamily="16" charset="0"/>
              </a:rPr>
              <a:pPr eaLnBrk="1"/>
              <a:t>9</a:t>
            </a:fld>
            <a:endParaRPr lang="en-US" altLang="en-US" smtClean="0">
              <a:solidFill>
                <a:srgbClr val="000000"/>
              </a:solidFill>
              <a:latin typeface="Times New Roman" pitchFamily="16" charset="0"/>
            </a:endParaRPr>
          </a:p>
        </p:txBody>
      </p:sp>
      <p:sp>
        <p:nvSpPr>
          <p:cNvPr id="27651" name="Rectangle 1"/>
          <p:cNvSpPr>
            <a:spLocks noGrp="1" noRot="1" noChangeAspect="1" noChangeArrowheads="1" noTextEdit="1"/>
          </p:cNvSpPr>
          <p:nvPr>
            <p:ph type="sldImg"/>
          </p:nvPr>
        </p:nvSpPr>
        <p:spPr>
          <a:xfrm>
            <a:off x="1143000" y="693738"/>
            <a:ext cx="4572000" cy="3429000"/>
          </a:xfrm>
          <a:solidFill>
            <a:srgbClr val="FFFFFF"/>
          </a:solidFill>
          <a:ln>
            <a:solidFill>
              <a:srgbClr val="000000"/>
            </a:solidFill>
            <a:miter lim="800000"/>
            <a:headEnd/>
            <a:tailEnd/>
          </a:ln>
          <a:extLst>
            <a:ext uri="{AF507438-7753-43E0-B8FC-AC1667EBCBE1}">
              <a14:hiddenEffects xmlns:a14="http://schemas.microsoft.com/office/drawing/2010/main" xmlns="">
                <a:effectLst>
                  <a:outerShdw dist="35921" dir="2700000" algn="ctr" rotWithShape="0">
                    <a:srgbClr val="808080"/>
                  </a:outerShdw>
                </a:effectLst>
              </a14:hiddenEffects>
            </a:ext>
          </a:extLst>
        </p:spPr>
      </p:sp>
      <p:sp>
        <p:nvSpPr>
          <p:cNvPr id="27652" name="Rectangle 2"/>
          <p:cNvSpPr>
            <a:spLocks noGrp="1" noChangeArrowheads="1"/>
          </p:cNvSpPr>
          <p:nvPr>
            <p:ph type="body" idx="1"/>
          </p:nvPr>
        </p:nvSpPr>
        <p:spPr>
          <a:xfrm>
            <a:off x="686360" y="4342535"/>
            <a:ext cx="5486681" cy="4114511"/>
          </a:xfrm>
          <a:noFill/>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anchor="ctr"/>
          <a:lstStyle/>
          <a:p>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8674" name="Rectangle 6"/>
          <p:cNvSpPr>
            <a:spLocks noGrp="1" noChangeArrowheads="1"/>
          </p:cNvSpPr>
          <p:nvPr>
            <p:ph type="sldNum" sz="quarter"/>
          </p:nvPr>
        </p:nvSpPr>
        <p:spPr>
          <a:noFill/>
        </p:spPr>
        <p:txBody>
          <a:bodyPr/>
          <a:lstStyle>
            <a:lvl1pPr eaLnBrk="0">
              <a:tabLst>
                <a:tab pos="649628" algn="l"/>
                <a:tab pos="1299256" algn="l"/>
                <a:tab pos="1948884" algn="l"/>
                <a:tab pos="2598511" algn="l"/>
              </a:tabLst>
              <a:defRPr>
                <a:solidFill>
                  <a:schemeClr val="tx1"/>
                </a:solidFill>
                <a:latin typeface="Arial" charset="0"/>
                <a:ea typeface="ＭＳ Ｐゴシック" charset="-128"/>
              </a:defRPr>
            </a:lvl1pPr>
            <a:lvl2pPr marL="666723" indent="-256432" eaLnBrk="0">
              <a:tabLst>
                <a:tab pos="649628" algn="l"/>
                <a:tab pos="1299256" algn="l"/>
                <a:tab pos="1948884" algn="l"/>
                <a:tab pos="2598511" algn="l"/>
              </a:tabLst>
              <a:defRPr>
                <a:solidFill>
                  <a:schemeClr val="tx1"/>
                </a:solidFill>
                <a:latin typeface="Arial" charset="0"/>
                <a:ea typeface="ＭＳ Ｐゴシック" charset="-128"/>
              </a:defRPr>
            </a:lvl2pPr>
            <a:lvl3pPr marL="1025728" indent="-205146" eaLnBrk="0">
              <a:tabLst>
                <a:tab pos="649628" algn="l"/>
                <a:tab pos="1299256" algn="l"/>
                <a:tab pos="1948884" algn="l"/>
                <a:tab pos="2598511" algn="l"/>
              </a:tabLst>
              <a:defRPr>
                <a:solidFill>
                  <a:schemeClr val="tx1"/>
                </a:solidFill>
                <a:latin typeface="Arial" charset="0"/>
                <a:ea typeface="ＭＳ Ｐゴシック" charset="-128"/>
              </a:defRPr>
            </a:lvl3pPr>
            <a:lvl4pPr marL="1436019" indent="-205146" eaLnBrk="0">
              <a:tabLst>
                <a:tab pos="649628" algn="l"/>
                <a:tab pos="1299256" algn="l"/>
                <a:tab pos="1948884" algn="l"/>
                <a:tab pos="2598511" algn="l"/>
              </a:tabLst>
              <a:defRPr>
                <a:solidFill>
                  <a:schemeClr val="tx1"/>
                </a:solidFill>
                <a:latin typeface="Arial" charset="0"/>
                <a:ea typeface="ＭＳ Ｐゴシック" charset="-128"/>
              </a:defRPr>
            </a:lvl4pPr>
            <a:lvl5pPr marL="1846311" indent="-205146" eaLnBrk="0">
              <a:tabLst>
                <a:tab pos="649628" algn="l"/>
                <a:tab pos="1299256" algn="l"/>
                <a:tab pos="1948884" algn="l"/>
                <a:tab pos="2598511" algn="l"/>
              </a:tabLst>
              <a:defRPr>
                <a:solidFill>
                  <a:schemeClr val="tx1"/>
                </a:solidFill>
                <a:latin typeface="Arial" charset="0"/>
                <a:ea typeface="ＭＳ Ｐゴシック" charset="-128"/>
              </a:defRPr>
            </a:lvl5pPr>
            <a:lvl6pPr marL="2256602" indent="-205146" defTabSz="408867" eaLnBrk="0" fontAlgn="base" hangingPunct="0">
              <a:lnSpc>
                <a:spcPct val="93000"/>
              </a:lnSpc>
              <a:spcBef>
                <a:spcPct val="0"/>
              </a:spcBef>
              <a:spcAft>
                <a:spcPct val="0"/>
              </a:spcAft>
              <a:buClr>
                <a:srgbClr val="000000"/>
              </a:buClr>
              <a:buSzPct val="100000"/>
              <a:buFont typeface="Times New Roman" pitchFamily="16" charset="0"/>
              <a:tabLst>
                <a:tab pos="649628" algn="l"/>
                <a:tab pos="1299256" algn="l"/>
                <a:tab pos="1948884" algn="l"/>
                <a:tab pos="2598511" algn="l"/>
              </a:tabLst>
              <a:defRPr>
                <a:solidFill>
                  <a:schemeClr val="tx1"/>
                </a:solidFill>
                <a:latin typeface="Arial" charset="0"/>
                <a:ea typeface="ＭＳ Ｐゴシック" charset="-128"/>
              </a:defRPr>
            </a:lvl6pPr>
            <a:lvl7pPr marL="2666893" indent="-205146" defTabSz="408867" eaLnBrk="0" fontAlgn="base" hangingPunct="0">
              <a:lnSpc>
                <a:spcPct val="93000"/>
              </a:lnSpc>
              <a:spcBef>
                <a:spcPct val="0"/>
              </a:spcBef>
              <a:spcAft>
                <a:spcPct val="0"/>
              </a:spcAft>
              <a:buClr>
                <a:srgbClr val="000000"/>
              </a:buClr>
              <a:buSzPct val="100000"/>
              <a:buFont typeface="Times New Roman" pitchFamily="16" charset="0"/>
              <a:tabLst>
                <a:tab pos="649628" algn="l"/>
                <a:tab pos="1299256" algn="l"/>
                <a:tab pos="1948884" algn="l"/>
                <a:tab pos="2598511" algn="l"/>
              </a:tabLst>
              <a:defRPr>
                <a:solidFill>
                  <a:schemeClr val="tx1"/>
                </a:solidFill>
                <a:latin typeface="Arial" charset="0"/>
                <a:ea typeface="ＭＳ Ｐゴシック" charset="-128"/>
              </a:defRPr>
            </a:lvl7pPr>
            <a:lvl8pPr marL="3077185" indent="-205146" defTabSz="408867" eaLnBrk="0" fontAlgn="base" hangingPunct="0">
              <a:lnSpc>
                <a:spcPct val="93000"/>
              </a:lnSpc>
              <a:spcBef>
                <a:spcPct val="0"/>
              </a:spcBef>
              <a:spcAft>
                <a:spcPct val="0"/>
              </a:spcAft>
              <a:buClr>
                <a:srgbClr val="000000"/>
              </a:buClr>
              <a:buSzPct val="100000"/>
              <a:buFont typeface="Times New Roman" pitchFamily="16" charset="0"/>
              <a:tabLst>
                <a:tab pos="649628" algn="l"/>
                <a:tab pos="1299256" algn="l"/>
                <a:tab pos="1948884" algn="l"/>
                <a:tab pos="2598511" algn="l"/>
              </a:tabLst>
              <a:defRPr>
                <a:solidFill>
                  <a:schemeClr val="tx1"/>
                </a:solidFill>
                <a:latin typeface="Arial" charset="0"/>
                <a:ea typeface="ＭＳ Ｐゴシック" charset="-128"/>
              </a:defRPr>
            </a:lvl8pPr>
            <a:lvl9pPr marL="3487476" indent="-205146" defTabSz="408867" eaLnBrk="0" fontAlgn="base" hangingPunct="0">
              <a:lnSpc>
                <a:spcPct val="93000"/>
              </a:lnSpc>
              <a:spcBef>
                <a:spcPct val="0"/>
              </a:spcBef>
              <a:spcAft>
                <a:spcPct val="0"/>
              </a:spcAft>
              <a:buClr>
                <a:srgbClr val="000000"/>
              </a:buClr>
              <a:buSzPct val="100000"/>
              <a:buFont typeface="Times New Roman" pitchFamily="16" charset="0"/>
              <a:tabLst>
                <a:tab pos="649628" algn="l"/>
                <a:tab pos="1299256" algn="l"/>
                <a:tab pos="1948884" algn="l"/>
                <a:tab pos="2598511" algn="l"/>
              </a:tabLst>
              <a:defRPr>
                <a:solidFill>
                  <a:schemeClr val="tx1"/>
                </a:solidFill>
                <a:latin typeface="Arial" charset="0"/>
                <a:ea typeface="ＭＳ Ｐゴシック" charset="-128"/>
              </a:defRPr>
            </a:lvl9pPr>
          </a:lstStyle>
          <a:p>
            <a:pPr eaLnBrk="1"/>
            <a:fld id="{1B01A805-E18D-42CD-86DA-4B15C256B189}" type="slidenum">
              <a:rPr lang="en-US" altLang="en-US" smtClean="0">
                <a:solidFill>
                  <a:srgbClr val="000000"/>
                </a:solidFill>
                <a:latin typeface="Times New Roman" pitchFamily="16" charset="0"/>
              </a:rPr>
              <a:pPr eaLnBrk="1"/>
              <a:t>17</a:t>
            </a:fld>
            <a:endParaRPr lang="en-US" altLang="en-US" smtClean="0">
              <a:solidFill>
                <a:srgbClr val="000000"/>
              </a:solidFill>
              <a:latin typeface="Times New Roman" pitchFamily="16" charset="0"/>
            </a:endParaRPr>
          </a:p>
        </p:txBody>
      </p:sp>
      <p:sp>
        <p:nvSpPr>
          <p:cNvPr id="28675" name="Rectangle 1"/>
          <p:cNvSpPr>
            <a:spLocks noGrp="1" noRot="1" noChangeAspect="1" noChangeArrowheads="1" noTextEdit="1"/>
          </p:cNvSpPr>
          <p:nvPr>
            <p:ph type="sldImg"/>
          </p:nvPr>
        </p:nvSpPr>
        <p:spPr>
          <a:xfrm>
            <a:off x="1143000" y="693738"/>
            <a:ext cx="4572000" cy="3429000"/>
          </a:xfrm>
          <a:solidFill>
            <a:srgbClr val="FFFFFF"/>
          </a:solidFill>
          <a:ln>
            <a:solidFill>
              <a:srgbClr val="000000"/>
            </a:solidFill>
            <a:miter lim="800000"/>
            <a:headEnd/>
            <a:tailEnd/>
          </a:ln>
          <a:extLst>
            <a:ext uri="{AF507438-7753-43E0-B8FC-AC1667EBCBE1}">
              <a14:hiddenEffects xmlns:a14="http://schemas.microsoft.com/office/drawing/2010/main" xmlns="">
                <a:effectLst>
                  <a:outerShdw dist="35921" dir="2700000" algn="ctr" rotWithShape="0">
                    <a:srgbClr val="808080"/>
                  </a:outerShdw>
                </a:effectLst>
              </a14:hiddenEffects>
            </a:ext>
          </a:extLst>
        </p:spPr>
      </p:sp>
      <p:sp>
        <p:nvSpPr>
          <p:cNvPr id="28676" name="Rectangle 2"/>
          <p:cNvSpPr>
            <a:spLocks noGrp="1" noChangeArrowheads="1"/>
          </p:cNvSpPr>
          <p:nvPr>
            <p:ph type="body" idx="1"/>
          </p:nvPr>
        </p:nvSpPr>
        <p:spPr>
          <a:xfrm>
            <a:off x="686360" y="4342535"/>
            <a:ext cx="5486681" cy="4114511"/>
          </a:xfrm>
          <a:noFill/>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anchor="ctr"/>
          <a:lstStyle/>
          <a:p>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9698" name="Rectangle 6"/>
          <p:cNvSpPr>
            <a:spLocks noGrp="1" noChangeArrowheads="1"/>
          </p:cNvSpPr>
          <p:nvPr>
            <p:ph type="sldNum" sz="quarter"/>
          </p:nvPr>
        </p:nvSpPr>
        <p:spPr>
          <a:noFill/>
        </p:spPr>
        <p:txBody>
          <a:bodyPr/>
          <a:lstStyle>
            <a:lvl1pPr eaLnBrk="0">
              <a:tabLst>
                <a:tab pos="649628" algn="l"/>
                <a:tab pos="1299256" algn="l"/>
                <a:tab pos="1948884" algn="l"/>
                <a:tab pos="2598511" algn="l"/>
              </a:tabLst>
              <a:defRPr>
                <a:solidFill>
                  <a:schemeClr val="tx1"/>
                </a:solidFill>
                <a:latin typeface="Arial" charset="0"/>
                <a:ea typeface="ＭＳ Ｐゴシック" charset="-128"/>
              </a:defRPr>
            </a:lvl1pPr>
            <a:lvl2pPr marL="666723" indent="-256432" eaLnBrk="0">
              <a:tabLst>
                <a:tab pos="649628" algn="l"/>
                <a:tab pos="1299256" algn="l"/>
                <a:tab pos="1948884" algn="l"/>
                <a:tab pos="2598511" algn="l"/>
              </a:tabLst>
              <a:defRPr>
                <a:solidFill>
                  <a:schemeClr val="tx1"/>
                </a:solidFill>
                <a:latin typeface="Arial" charset="0"/>
                <a:ea typeface="ＭＳ Ｐゴシック" charset="-128"/>
              </a:defRPr>
            </a:lvl2pPr>
            <a:lvl3pPr marL="1025728" indent="-205146" eaLnBrk="0">
              <a:tabLst>
                <a:tab pos="649628" algn="l"/>
                <a:tab pos="1299256" algn="l"/>
                <a:tab pos="1948884" algn="l"/>
                <a:tab pos="2598511" algn="l"/>
              </a:tabLst>
              <a:defRPr>
                <a:solidFill>
                  <a:schemeClr val="tx1"/>
                </a:solidFill>
                <a:latin typeface="Arial" charset="0"/>
                <a:ea typeface="ＭＳ Ｐゴシック" charset="-128"/>
              </a:defRPr>
            </a:lvl3pPr>
            <a:lvl4pPr marL="1436019" indent="-205146" eaLnBrk="0">
              <a:tabLst>
                <a:tab pos="649628" algn="l"/>
                <a:tab pos="1299256" algn="l"/>
                <a:tab pos="1948884" algn="l"/>
                <a:tab pos="2598511" algn="l"/>
              </a:tabLst>
              <a:defRPr>
                <a:solidFill>
                  <a:schemeClr val="tx1"/>
                </a:solidFill>
                <a:latin typeface="Arial" charset="0"/>
                <a:ea typeface="ＭＳ Ｐゴシック" charset="-128"/>
              </a:defRPr>
            </a:lvl4pPr>
            <a:lvl5pPr marL="1846311" indent="-205146" eaLnBrk="0">
              <a:tabLst>
                <a:tab pos="649628" algn="l"/>
                <a:tab pos="1299256" algn="l"/>
                <a:tab pos="1948884" algn="l"/>
                <a:tab pos="2598511" algn="l"/>
              </a:tabLst>
              <a:defRPr>
                <a:solidFill>
                  <a:schemeClr val="tx1"/>
                </a:solidFill>
                <a:latin typeface="Arial" charset="0"/>
                <a:ea typeface="ＭＳ Ｐゴシック" charset="-128"/>
              </a:defRPr>
            </a:lvl5pPr>
            <a:lvl6pPr marL="2256602" indent="-205146" defTabSz="408867" eaLnBrk="0" fontAlgn="base" hangingPunct="0">
              <a:lnSpc>
                <a:spcPct val="93000"/>
              </a:lnSpc>
              <a:spcBef>
                <a:spcPct val="0"/>
              </a:spcBef>
              <a:spcAft>
                <a:spcPct val="0"/>
              </a:spcAft>
              <a:buClr>
                <a:srgbClr val="000000"/>
              </a:buClr>
              <a:buSzPct val="100000"/>
              <a:buFont typeface="Times New Roman" pitchFamily="16" charset="0"/>
              <a:tabLst>
                <a:tab pos="649628" algn="l"/>
                <a:tab pos="1299256" algn="l"/>
                <a:tab pos="1948884" algn="l"/>
                <a:tab pos="2598511" algn="l"/>
              </a:tabLst>
              <a:defRPr>
                <a:solidFill>
                  <a:schemeClr val="tx1"/>
                </a:solidFill>
                <a:latin typeface="Arial" charset="0"/>
                <a:ea typeface="ＭＳ Ｐゴシック" charset="-128"/>
              </a:defRPr>
            </a:lvl6pPr>
            <a:lvl7pPr marL="2666893" indent="-205146" defTabSz="408867" eaLnBrk="0" fontAlgn="base" hangingPunct="0">
              <a:lnSpc>
                <a:spcPct val="93000"/>
              </a:lnSpc>
              <a:spcBef>
                <a:spcPct val="0"/>
              </a:spcBef>
              <a:spcAft>
                <a:spcPct val="0"/>
              </a:spcAft>
              <a:buClr>
                <a:srgbClr val="000000"/>
              </a:buClr>
              <a:buSzPct val="100000"/>
              <a:buFont typeface="Times New Roman" pitchFamily="16" charset="0"/>
              <a:tabLst>
                <a:tab pos="649628" algn="l"/>
                <a:tab pos="1299256" algn="l"/>
                <a:tab pos="1948884" algn="l"/>
                <a:tab pos="2598511" algn="l"/>
              </a:tabLst>
              <a:defRPr>
                <a:solidFill>
                  <a:schemeClr val="tx1"/>
                </a:solidFill>
                <a:latin typeface="Arial" charset="0"/>
                <a:ea typeface="ＭＳ Ｐゴシック" charset="-128"/>
              </a:defRPr>
            </a:lvl7pPr>
            <a:lvl8pPr marL="3077185" indent="-205146" defTabSz="408867" eaLnBrk="0" fontAlgn="base" hangingPunct="0">
              <a:lnSpc>
                <a:spcPct val="93000"/>
              </a:lnSpc>
              <a:spcBef>
                <a:spcPct val="0"/>
              </a:spcBef>
              <a:spcAft>
                <a:spcPct val="0"/>
              </a:spcAft>
              <a:buClr>
                <a:srgbClr val="000000"/>
              </a:buClr>
              <a:buSzPct val="100000"/>
              <a:buFont typeface="Times New Roman" pitchFamily="16" charset="0"/>
              <a:tabLst>
                <a:tab pos="649628" algn="l"/>
                <a:tab pos="1299256" algn="l"/>
                <a:tab pos="1948884" algn="l"/>
                <a:tab pos="2598511" algn="l"/>
              </a:tabLst>
              <a:defRPr>
                <a:solidFill>
                  <a:schemeClr val="tx1"/>
                </a:solidFill>
                <a:latin typeface="Arial" charset="0"/>
                <a:ea typeface="ＭＳ Ｐゴシック" charset="-128"/>
              </a:defRPr>
            </a:lvl8pPr>
            <a:lvl9pPr marL="3487476" indent="-205146" defTabSz="408867" eaLnBrk="0" fontAlgn="base" hangingPunct="0">
              <a:lnSpc>
                <a:spcPct val="93000"/>
              </a:lnSpc>
              <a:spcBef>
                <a:spcPct val="0"/>
              </a:spcBef>
              <a:spcAft>
                <a:spcPct val="0"/>
              </a:spcAft>
              <a:buClr>
                <a:srgbClr val="000000"/>
              </a:buClr>
              <a:buSzPct val="100000"/>
              <a:buFont typeface="Times New Roman" pitchFamily="16" charset="0"/>
              <a:tabLst>
                <a:tab pos="649628" algn="l"/>
                <a:tab pos="1299256" algn="l"/>
                <a:tab pos="1948884" algn="l"/>
                <a:tab pos="2598511" algn="l"/>
              </a:tabLst>
              <a:defRPr>
                <a:solidFill>
                  <a:schemeClr val="tx1"/>
                </a:solidFill>
                <a:latin typeface="Arial" charset="0"/>
                <a:ea typeface="ＭＳ Ｐゴシック" charset="-128"/>
              </a:defRPr>
            </a:lvl9pPr>
          </a:lstStyle>
          <a:p>
            <a:pPr eaLnBrk="1"/>
            <a:fld id="{16F26455-C746-4E79-A301-E51C2D499DAD}" type="slidenum">
              <a:rPr lang="en-US" altLang="en-US" smtClean="0">
                <a:solidFill>
                  <a:srgbClr val="000000"/>
                </a:solidFill>
                <a:latin typeface="Times New Roman" pitchFamily="16" charset="0"/>
              </a:rPr>
              <a:pPr eaLnBrk="1"/>
              <a:t>18</a:t>
            </a:fld>
            <a:endParaRPr lang="en-US" altLang="en-US" smtClean="0">
              <a:solidFill>
                <a:srgbClr val="000000"/>
              </a:solidFill>
              <a:latin typeface="Times New Roman" pitchFamily="16" charset="0"/>
            </a:endParaRPr>
          </a:p>
        </p:txBody>
      </p:sp>
      <p:sp>
        <p:nvSpPr>
          <p:cNvPr id="29699" name="Rectangle 1"/>
          <p:cNvSpPr>
            <a:spLocks noGrp="1" noRot="1" noChangeAspect="1" noChangeArrowheads="1" noTextEdit="1"/>
          </p:cNvSpPr>
          <p:nvPr>
            <p:ph type="sldImg"/>
          </p:nvPr>
        </p:nvSpPr>
        <p:spPr>
          <a:xfrm>
            <a:off x="1143000" y="693738"/>
            <a:ext cx="4572000" cy="3429000"/>
          </a:xfrm>
          <a:solidFill>
            <a:srgbClr val="FFFFFF"/>
          </a:solidFill>
          <a:ln>
            <a:solidFill>
              <a:srgbClr val="000000"/>
            </a:solidFill>
            <a:miter lim="800000"/>
            <a:headEnd/>
            <a:tailEnd/>
          </a:ln>
          <a:extLst>
            <a:ext uri="{AF507438-7753-43E0-B8FC-AC1667EBCBE1}">
              <a14:hiddenEffects xmlns:a14="http://schemas.microsoft.com/office/drawing/2010/main" xmlns="">
                <a:effectLst>
                  <a:outerShdw dist="35921" dir="2700000" algn="ctr" rotWithShape="0">
                    <a:srgbClr val="808080"/>
                  </a:outerShdw>
                </a:effectLst>
              </a14:hiddenEffects>
            </a:ext>
          </a:extLst>
        </p:spPr>
      </p:sp>
      <p:sp>
        <p:nvSpPr>
          <p:cNvPr id="29700" name="Rectangle 2"/>
          <p:cNvSpPr>
            <a:spLocks noGrp="1" noChangeArrowheads="1"/>
          </p:cNvSpPr>
          <p:nvPr>
            <p:ph type="body" idx="1"/>
          </p:nvPr>
        </p:nvSpPr>
        <p:spPr>
          <a:xfrm>
            <a:off x="686360" y="4342535"/>
            <a:ext cx="5486681" cy="4114511"/>
          </a:xfrm>
          <a:noFill/>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anchor="ctr"/>
          <a:lstStyle/>
          <a:p>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9698" name="Rectangle 6"/>
          <p:cNvSpPr>
            <a:spLocks noGrp="1" noChangeArrowheads="1"/>
          </p:cNvSpPr>
          <p:nvPr>
            <p:ph type="sldNum" sz="quarter"/>
          </p:nvPr>
        </p:nvSpPr>
        <p:spPr>
          <a:noFill/>
        </p:spPr>
        <p:txBody>
          <a:bodyPr/>
          <a:lstStyle>
            <a:lvl1pPr eaLnBrk="0">
              <a:tabLst>
                <a:tab pos="649628" algn="l"/>
                <a:tab pos="1299256" algn="l"/>
                <a:tab pos="1948884" algn="l"/>
                <a:tab pos="2598511" algn="l"/>
              </a:tabLst>
              <a:defRPr>
                <a:solidFill>
                  <a:schemeClr val="tx1"/>
                </a:solidFill>
                <a:latin typeface="Arial" charset="0"/>
                <a:ea typeface="ＭＳ Ｐゴシック" charset="-128"/>
              </a:defRPr>
            </a:lvl1pPr>
            <a:lvl2pPr marL="666723" indent="-256432" eaLnBrk="0">
              <a:tabLst>
                <a:tab pos="649628" algn="l"/>
                <a:tab pos="1299256" algn="l"/>
                <a:tab pos="1948884" algn="l"/>
                <a:tab pos="2598511" algn="l"/>
              </a:tabLst>
              <a:defRPr>
                <a:solidFill>
                  <a:schemeClr val="tx1"/>
                </a:solidFill>
                <a:latin typeface="Arial" charset="0"/>
                <a:ea typeface="ＭＳ Ｐゴシック" charset="-128"/>
              </a:defRPr>
            </a:lvl2pPr>
            <a:lvl3pPr marL="1025728" indent="-205146" eaLnBrk="0">
              <a:tabLst>
                <a:tab pos="649628" algn="l"/>
                <a:tab pos="1299256" algn="l"/>
                <a:tab pos="1948884" algn="l"/>
                <a:tab pos="2598511" algn="l"/>
              </a:tabLst>
              <a:defRPr>
                <a:solidFill>
                  <a:schemeClr val="tx1"/>
                </a:solidFill>
                <a:latin typeface="Arial" charset="0"/>
                <a:ea typeface="ＭＳ Ｐゴシック" charset="-128"/>
              </a:defRPr>
            </a:lvl3pPr>
            <a:lvl4pPr marL="1436019" indent="-205146" eaLnBrk="0">
              <a:tabLst>
                <a:tab pos="649628" algn="l"/>
                <a:tab pos="1299256" algn="l"/>
                <a:tab pos="1948884" algn="l"/>
                <a:tab pos="2598511" algn="l"/>
              </a:tabLst>
              <a:defRPr>
                <a:solidFill>
                  <a:schemeClr val="tx1"/>
                </a:solidFill>
                <a:latin typeface="Arial" charset="0"/>
                <a:ea typeface="ＭＳ Ｐゴシック" charset="-128"/>
              </a:defRPr>
            </a:lvl4pPr>
            <a:lvl5pPr marL="1846311" indent="-205146" eaLnBrk="0">
              <a:tabLst>
                <a:tab pos="649628" algn="l"/>
                <a:tab pos="1299256" algn="l"/>
                <a:tab pos="1948884" algn="l"/>
                <a:tab pos="2598511" algn="l"/>
              </a:tabLst>
              <a:defRPr>
                <a:solidFill>
                  <a:schemeClr val="tx1"/>
                </a:solidFill>
                <a:latin typeface="Arial" charset="0"/>
                <a:ea typeface="ＭＳ Ｐゴシック" charset="-128"/>
              </a:defRPr>
            </a:lvl5pPr>
            <a:lvl6pPr marL="2256602" indent="-205146" defTabSz="408867" eaLnBrk="0" fontAlgn="base" hangingPunct="0">
              <a:lnSpc>
                <a:spcPct val="93000"/>
              </a:lnSpc>
              <a:spcBef>
                <a:spcPct val="0"/>
              </a:spcBef>
              <a:spcAft>
                <a:spcPct val="0"/>
              </a:spcAft>
              <a:buClr>
                <a:srgbClr val="000000"/>
              </a:buClr>
              <a:buSzPct val="100000"/>
              <a:buFont typeface="Times New Roman" pitchFamily="16" charset="0"/>
              <a:tabLst>
                <a:tab pos="649628" algn="l"/>
                <a:tab pos="1299256" algn="l"/>
                <a:tab pos="1948884" algn="l"/>
                <a:tab pos="2598511" algn="l"/>
              </a:tabLst>
              <a:defRPr>
                <a:solidFill>
                  <a:schemeClr val="tx1"/>
                </a:solidFill>
                <a:latin typeface="Arial" charset="0"/>
                <a:ea typeface="ＭＳ Ｐゴシック" charset="-128"/>
              </a:defRPr>
            </a:lvl6pPr>
            <a:lvl7pPr marL="2666893" indent="-205146" defTabSz="408867" eaLnBrk="0" fontAlgn="base" hangingPunct="0">
              <a:lnSpc>
                <a:spcPct val="93000"/>
              </a:lnSpc>
              <a:spcBef>
                <a:spcPct val="0"/>
              </a:spcBef>
              <a:spcAft>
                <a:spcPct val="0"/>
              </a:spcAft>
              <a:buClr>
                <a:srgbClr val="000000"/>
              </a:buClr>
              <a:buSzPct val="100000"/>
              <a:buFont typeface="Times New Roman" pitchFamily="16" charset="0"/>
              <a:tabLst>
                <a:tab pos="649628" algn="l"/>
                <a:tab pos="1299256" algn="l"/>
                <a:tab pos="1948884" algn="l"/>
                <a:tab pos="2598511" algn="l"/>
              </a:tabLst>
              <a:defRPr>
                <a:solidFill>
                  <a:schemeClr val="tx1"/>
                </a:solidFill>
                <a:latin typeface="Arial" charset="0"/>
                <a:ea typeface="ＭＳ Ｐゴシック" charset="-128"/>
              </a:defRPr>
            </a:lvl7pPr>
            <a:lvl8pPr marL="3077185" indent="-205146" defTabSz="408867" eaLnBrk="0" fontAlgn="base" hangingPunct="0">
              <a:lnSpc>
                <a:spcPct val="93000"/>
              </a:lnSpc>
              <a:spcBef>
                <a:spcPct val="0"/>
              </a:spcBef>
              <a:spcAft>
                <a:spcPct val="0"/>
              </a:spcAft>
              <a:buClr>
                <a:srgbClr val="000000"/>
              </a:buClr>
              <a:buSzPct val="100000"/>
              <a:buFont typeface="Times New Roman" pitchFamily="16" charset="0"/>
              <a:tabLst>
                <a:tab pos="649628" algn="l"/>
                <a:tab pos="1299256" algn="l"/>
                <a:tab pos="1948884" algn="l"/>
                <a:tab pos="2598511" algn="l"/>
              </a:tabLst>
              <a:defRPr>
                <a:solidFill>
                  <a:schemeClr val="tx1"/>
                </a:solidFill>
                <a:latin typeface="Arial" charset="0"/>
                <a:ea typeface="ＭＳ Ｐゴシック" charset="-128"/>
              </a:defRPr>
            </a:lvl8pPr>
            <a:lvl9pPr marL="3487476" indent="-205146" defTabSz="408867" eaLnBrk="0" fontAlgn="base" hangingPunct="0">
              <a:lnSpc>
                <a:spcPct val="93000"/>
              </a:lnSpc>
              <a:spcBef>
                <a:spcPct val="0"/>
              </a:spcBef>
              <a:spcAft>
                <a:spcPct val="0"/>
              </a:spcAft>
              <a:buClr>
                <a:srgbClr val="000000"/>
              </a:buClr>
              <a:buSzPct val="100000"/>
              <a:buFont typeface="Times New Roman" pitchFamily="16" charset="0"/>
              <a:tabLst>
                <a:tab pos="649628" algn="l"/>
                <a:tab pos="1299256" algn="l"/>
                <a:tab pos="1948884" algn="l"/>
                <a:tab pos="2598511" algn="l"/>
              </a:tabLst>
              <a:defRPr>
                <a:solidFill>
                  <a:schemeClr val="tx1"/>
                </a:solidFill>
                <a:latin typeface="Arial" charset="0"/>
                <a:ea typeface="ＭＳ Ｐゴシック" charset="-128"/>
              </a:defRPr>
            </a:lvl9pPr>
          </a:lstStyle>
          <a:p>
            <a:pPr eaLnBrk="1"/>
            <a:fld id="{16F26455-C746-4E79-A301-E51C2D499DAD}" type="slidenum">
              <a:rPr lang="en-US" altLang="en-US" smtClean="0">
                <a:solidFill>
                  <a:srgbClr val="000000"/>
                </a:solidFill>
                <a:latin typeface="Times New Roman" pitchFamily="16" charset="0"/>
              </a:rPr>
              <a:pPr eaLnBrk="1"/>
              <a:t>19</a:t>
            </a:fld>
            <a:endParaRPr lang="en-US" altLang="en-US" smtClean="0">
              <a:solidFill>
                <a:srgbClr val="000000"/>
              </a:solidFill>
              <a:latin typeface="Times New Roman" pitchFamily="16" charset="0"/>
            </a:endParaRPr>
          </a:p>
        </p:txBody>
      </p:sp>
      <p:sp>
        <p:nvSpPr>
          <p:cNvPr id="29699" name="Rectangle 1"/>
          <p:cNvSpPr>
            <a:spLocks noGrp="1" noRot="1" noChangeAspect="1" noChangeArrowheads="1" noTextEdit="1"/>
          </p:cNvSpPr>
          <p:nvPr>
            <p:ph type="sldImg"/>
          </p:nvPr>
        </p:nvSpPr>
        <p:spPr>
          <a:xfrm>
            <a:off x="1143000" y="693738"/>
            <a:ext cx="4572000" cy="3429000"/>
          </a:xfrm>
          <a:solidFill>
            <a:srgbClr val="FFFFFF"/>
          </a:solidFill>
          <a:ln>
            <a:solidFill>
              <a:srgbClr val="000000"/>
            </a:solidFill>
            <a:miter lim="800000"/>
            <a:headEnd/>
            <a:tailEnd/>
          </a:ln>
          <a:extLst>
            <a:ext uri="{AF507438-7753-43E0-B8FC-AC1667EBCBE1}">
              <a14:hiddenEffects xmlns:a14="http://schemas.microsoft.com/office/drawing/2010/main" xmlns="">
                <a:effectLst>
                  <a:outerShdw dist="35921" dir="2700000" algn="ctr" rotWithShape="0">
                    <a:srgbClr val="808080"/>
                  </a:outerShdw>
                </a:effectLst>
              </a14:hiddenEffects>
            </a:ext>
          </a:extLst>
        </p:spPr>
      </p:sp>
      <p:sp>
        <p:nvSpPr>
          <p:cNvPr id="29700" name="Rectangle 2"/>
          <p:cNvSpPr>
            <a:spLocks noGrp="1" noChangeArrowheads="1"/>
          </p:cNvSpPr>
          <p:nvPr>
            <p:ph type="body" idx="1"/>
          </p:nvPr>
        </p:nvSpPr>
        <p:spPr>
          <a:xfrm>
            <a:off x="686360" y="4342535"/>
            <a:ext cx="5486681" cy="4114511"/>
          </a:xfrm>
          <a:noFill/>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anchor="ctr"/>
          <a:lstStyle/>
          <a:p>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22" name="Rectangle 6"/>
          <p:cNvSpPr>
            <a:spLocks noGrp="1" noChangeArrowheads="1"/>
          </p:cNvSpPr>
          <p:nvPr>
            <p:ph type="sldNum" sz="quarter"/>
          </p:nvPr>
        </p:nvSpPr>
        <p:spPr>
          <a:noFill/>
        </p:spPr>
        <p:txBody>
          <a:bodyPr/>
          <a:lstStyle>
            <a:lvl1pPr eaLnBrk="0">
              <a:tabLst>
                <a:tab pos="649628" algn="l"/>
                <a:tab pos="1299256" algn="l"/>
                <a:tab pos="1948884" algn="l"/>
                <a:tab pos="2598511" algn="l"/>
              </a:tabLst>
              <a:defRPr>
                <a:solidFill>
                  <a:schemeClr val="tx1"/>
                </a:solidFill>
                <a:latin typeface="Arial" charset="0"/>
                <a:ea typeface="ＭＳ Ｐゴシック" charset="-128"/>
              </a:defRPr>
            </a:lvl1pPr>
            <a:lvl2pPr marL="666723" indent="-256432" eaLnBrk="0">
              <a:tabLst>
                <a:tab pos="649628" algn="l"/>
                <a:tab pos="1299256" algn="l"/>
                <a:tab pos="1948884" algn="l"/>
                <a:tab pos="2598511" algn="l"/>
              </a:tabLst>
              <a:defRPr>
                <a:solidFill>
                  <a:schemeClr val="tx1"/>
                </a:solidFill>
                <a:latin typeface="Arial" charset="0"/>
                <a:ea typeface="ＭＳ Ｐゴシック" charset="-128"/>
              </a:defRPr>
            </a:lvl2pPr>
            <a:lvl3pPr marL="1025728" indent="-205146" eaLnBrk="0">
              <a:tabLst>
                <a:tab pos="649628" algn="l"/>
                <a:tab pos="1299256" algn="l"/>
                <a:tab pos="1948884" algn="l"/>
                <a:tab pos="2598511" algn="l"/>
              </a:tabLst>
              <a:defRPr>
                <a:solidFill>
                  <a:schemeClr val="tx1"/>
                </a:solidFill>
                <a:latin typeface="Arial" charset="0"/>
                <a:ea typeface="ＭＳ Ｐゴシック" charset="-128"/>
              </a:defRPr>
            </a:lvl3pPr>
            <a:lvl4pPr marL="1436019" indent="-205146" eaLnBrk="0">
              <a:tabLst>
                <a:tab pos="649628" algn="l"/>
                <a:tab pos="1299256" algn="l"/>
                <a:tab pos="1948884" algn="l"/>
                <a:tab pos="2598511" algn="l"/>
              </a:tabLst>
              <a:defRPr>
                <a:solidFill>
                  <a:schemeClr val="tx1"/>
                </a:solidFill>
                <a:latin typeface="Arial" charset="0"/>
                <a:ea typeface="ＭＳ Ｐゴシック" charset="-128"/>
              </a:defRPr>
            </a:lvl4pPr>
            <a:lvl5pPr marL="1846311" indent="-205146" eaLnBrk="0">
              <a:tabLst>
                <a:tab pos="649628" algn="l"/>
                <a:tab pos="1299256" algn="l"/>
                <a:tab pos="1948884" algn="l"/>
                <a:tab pos="2598511" algn="l"/>
              </a:tabLst>
              <a:defRPr>
                <a:solidFill>
                  <a:schemeClr val="tx1"/>
                </a:solidFill>
                <a:latin typeface="Arial" charset="0"/>
                <a:ea typeface="ＭＳ Ｐゴシック" charset="-128"/>
              </a:defRPr>
            </a:lvl5pPr>
            <a:lvl6pPr marL="2256602" indent="-205146" defTabSz="408867" eaLnBrk="0" fontAlgn="base" hangingPunct="0">
              <a:lnSpc>
                <a:spcPct val="93000"/>
              </a:lnSpc>
              <a:spcBef>
                <a:spcPct val="0"/>
              </a:spcBef>
              <a:spcAft>
                <a:spcPct val="0"/>
              </a:spcAft>
              <a:buClr>
                <a:srgbClr val="000000"/>
              </a:buClr>
              <a:buSzPct val="100000"/>
              <a:buFont typeface="Times New Roman" pitchFamily="16" charset="0"/>
              <a:tabLst>
                <a:tab pos="649628" algn="l"/>
                <a:tab pos="1299256" algn="l"/>
                <a:tab pos="1948884" algn="l"/>
                <a:tab pos="2598511" algn="l"/>
              </a:tabLst>
              <a:defRPr>
                <a:solidFill>
                  <a:schemeClr val="tx1"/>
                </a:solidFill>
                <a:latin typeface="Arial" charset="0"/>
                <a:ea typeface="ＭＳ Ｐゴシック" charset="-128"/>
              </a:defRPr>
            </a:lvl6pPr>
            <a:lvl7pPr marL="2666893" indent="-205146" defTabSz="408867" eaLnBrk="0" fontAlgn="base" hangingPunct="0">
              <a:lnSpc>
                <a:spcPct val="93000"/>
              </a:lnSpc>
              <a:spcBef>
                <a:spcPct val="0"/>
              </a:spcBef>
              <a:spcAft>
                <a:spcPct val="0"/>
              </a:spcAft>
              <a:buClr>
                <a:srgbClr val="000000"/>
              </a:buClr>
              <a:buSzPct val="100000"/>
              <a:buFont typeface="Times New Roman" pitchFamily="16" charset="0"/>
              <a:tabLst>
                <a:tab pos="649628" algn="l"/>
                <a:tab pos="1299256" algn="l"/>
                <a:tab pos="1948884" algn="l"/>
                <a:tab pos="2598511" algn="l"/>
              </a:tabLst>
              <a:defRPr>
                <a:solidFill>
                  <a:schemeClr val="tx1"/>
                </a:solidFill>
                <a:latin typeface="Arial" charset="0"/>
                <a:ea typeface="ＭＳ Ｐゴシック" charset="-128"/>
              </a:defRPr>
            </a:lvl7pPr>
            <a:lvl8pPr marL="3077185" indent="-205146" defTabSz="408867" eaLnBrk="0" fontAlgn="base" hangingPunct="0">
              <a:lnSpc>
                <a:spcPct val="93000"/>
              </a:lnSpc>
              <a:spcBef>
                <a:spcPct val="0"/>
              </a:spcBef>
              <a:spcAft>
                <a:spcPct val="0"/>
              </a:spcAft>
              <a:buClr>
                <a:srgbClr val="000000"/>
              </a:buClr>
              <a:buSzPct val="100000"/>
              <a:buFont typeface="Times New Roman" pitchFamily="16" charset="0"/>
              <a:tabLst>
                <a:tab pos="649628" algn="l"/>
                <a:tab pos="1299256" algn="l"/>
                <a:tab pos="1948884" algn="l"/>
                <a:tab pos="2598511" algn="l"/>
              </a:tabLst>
              <a:defRPr>
                <a:solidFill>
                  <a:schemeClr val="tx1"/>
                </a:solidFill>
                <a:latin typeface="Arial" charset="0"/>
                <a:ea typeface="ＭＳ Ｐゴシック" charset="-128"/>
              </a:defRPr>
            </a:lvl8pPr>
            <a:lvl9pPr marL="3487476" indent="-205146" defTabSz="408867" eaLnBrk="0" fontAlgn="base" hangingPunct="0">
              <a:lnSpc>
                <a:spcPct val="93000"/>
              </a:lnSpc>
              <a:spcBef>
                <a:spcPct val="0"/>
              </a:spcBef>
              <a:spcAft>
                <a:spcPct val="0"/>
              </a:spcAft>
              <a:buClr>
                <a:srgbClr val="000000"/>
              </a:buClr>
              <a:buSzPct val="100000"/>
              <a:buFont typeface="Times New Roman" pitchFamily="16" charset="0"/>
              <a:tabLst>
                <a:tab pos="649628" algn="l"/>
                <a:tab pos="1299256" algn="l"/>
                <a:tab pos="1948884" algn="l"/>
                <a:tab pos="2598511" algn="l"/>
              </a:tabLst>
              <a:defRPr>
                <a:solidFill>
                  <a:schemeClr val="tx1"/>
                </a:solidFill>
                <a:latin typeface="Arial" charset="0"/>
                <a:ea typeface="ＭＳ Ｐゴシック" charset="-128"/>
              </a:defRPr>
            </a:lvl9pPr>
          </a:lstStyle>
          <a:p>
            <a:pPr eaLnBrk="1"/>
            <a:fld id="{D237B807-9B42-4CA1-BFF7-7D854BCC620A}" type="slidenum">
              <a:rPr lang="en-US" altLang="en-US" smtClean="0">
                <a:solidFill>
                  <a:srgbClr val="000000"/>
                </a:solidFill>
                <a:latin typeface="Times New Roman" pitchFamily="16" charset="0"/>
              </a:rPr>
              <a:pPr eaLnBrk="1"/>
              <a:t>20</a:t>
            </a:fld>
            <a:endParaRPr lang="en-US" altLang="en-US" smtClean="0">
              <a:solidFill>
                <a:srgbClr val="000000"/>
              </a:solidFill>
              <a:latin typeface="Times New Roman" pitchFamily="16" charset="0"/>
            </a:endParaRPr>
          </a:p>
        </p:txBody>
      </p:sp>
      <p:sp>
        <p:nvSpPr>
          <p:cNvPr id="30723" name="Rectangle 1"/>
          <p:cNvSpPr>
            <a:spLocks noGrp="1" noRot="1" noChangeAspect="1" noChangeArrowheads="1" noTextEdit="1"/>
          </p:cNvSpPr>
          <p:nvPr>
            <p:ph type="sldImg"/>
          </p:nvPr>
        </p:nvSpPr>
        <p:spPr>
          <a:xfrm>
            <a:off x="1143000" y="693738"/>
            <a:ext cx="4572000" cy="3429000"/>
          </a:xfrm>
          <a:solidFill>
            <a:srgbClr val="FFFFFF"/>
          </a:solidFill>
          <a:ln>
            <a:solidFill>
              <a:srgbClr val="000000"/>
            </a:solidFill>
            <a:miter lim="800000"/>
            <a:headEnd/>
            <a:tailEnd/>
          </a:ln>
          <a:extLst>
            <a:ext uri="{AF507438-7753-43E0-B8FC-AC1667EBCBE1}">
              <a14:hiddenEffects xmlns:a14="http://schemas.microsoft.com/office/drawing/2010/main" xmlns="">
                <a:effectLst>
                  <a:outerShdw dist="35921" dir="2700000" algn="ctr" rotWithShape="0">
                    <a:srgbClr val="808080"/>
                  </a:outerShdw>
                </a:effectLst>
              </a14:hiddenEffects>
            </a:ext>
          </a:extLst>
        </p:spPr>
      </p:sp>
      <p:sp>
        <p:nvSpPr>
          <p:cNvPr id="30724" name="Rectangle 2"/>
          <p:cNvSpPr>
            <a:spLocks noGrp="1" noChangeArrowheads="1"/>
          </p:cNvSpPr>
          <p:nvPr>
            <p:ph type="body" idx="1"/>
          </p:nvPr>
        </p:nvSpPr>
        <p:spPr>
          <a:xfrm>
            <a:off x="686360" y="4342535"/>
            <a:ext cx="5486681" cy="4114511"/>
          </a:xfrm>
          <a:noFill/>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anchor="ctr"/>
          <a:lstStyle/>
          <a:p>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1746" name="Rectangle 6"/>
          <p:cNvSpPr>
            <a:spLocks noGrp="1" noChangeArrowheads="1"/>
          </p:cNvSpPr>
          <p:nvPr>
            <p:ph type="sldNum" sz="quarter"/>
          </p:nvPr>
        </p:nvSpPr>
        <p:spPr>
          <a:noFill/>
        </p:spPr>
        <p:txBody>
          <a:bodyPr/>
          <a:lstStyle>
            <a:lvl1pPr eaLnBrk="0">
              <a:tabLst>
                <a:tab pos="649628" algn="l"/>
                <a:tab pos="1299256" algn="l"/>
                <a:tab pos="1948884" algn="l"/>
                <a:tab pos="2598511" algn="l"/>
              </a:tabLst>
              <a:defRPr>
                <a:solidFill>
                  <a:schemeClr val="tx1"/>
                </a:solidFill>
                <a:latin typeface="Arial" charset="0"/>
                <a:ea typeface="ＭＳ Ｐゴシック" charset="-128"/>
              </a:defRPr>
            </a:lvl1pPr>
            <a:lvl2pPr marL="666723" indent="-256432" eaLnBrk="0">
              <a:tabLst>
                <a:tab pos="649628" algn="l"/>
                <a:tab pos="1299256" algn="l"/>
                <a:tab pos="1948884" algn="l"/>
                <a:tab pos="2598511" algn="l"/>
              </a:tabLst>
              <a:defRPr>
                <a:solidFill>
                  <a:schemeClr val="tx1"/>
                </a:solidFill>
                <a:latin typeface="Arial" charset="0"/>
                <a:ea typeface="ＭＳ Ｐゴシック" charset="-128"/>
              </a:defRPr>
            </a:lvl2pPr>
            <a:lvl3pPr marL="1025728" indent="-205146" eaLnBrk="0">
              <a:tabLst>
                <a:tab pos="649628" algn="l"/>
                <a:tab pos="1299256" algn="l"/>
                <a:tab pos="1948884" algn="l"/>
                <a:tab pos="2598511" algn="l"/>
              </a:tabLst>
              <a:defRPr>
                <a:solidFill>
                  <a:schemeClr val="tx1"/>
                </a:solidFill>
                <a:latin typeface="Arial" charset="0"/>
                <a:ea typeface="ＭＳ Ｐゴシック" charset="-128"/>
              </a:defRPr>
            </a:lvl3pPr>
            <a:lvl4pPr marL="1436019" indent="-205146" eaLnBrk="0">
              <a:tabLst>
                <a:tab pos="649628" algn="l"/>
                <a:tab pos="1299256" algn="l"/>
                <a:tab pos="1948884" algn="l"/>
                <a:tab pos="2598511" algn="l"/>
              </a:tabLst>
              <a:defRPr>
                <a:solidFill>
                  <a:schemeClr val="tx1"/>
                </a:solidFill>
                <a:latin typeface="Arial" charset="0"/>
                <a:ea typeface="ＭＳ Ｐゴシック" charset="-128"/>
              </a:defRPr>
            </a:lvl4pPr>
            <a:lvl5pPr marL="1846311" indent="-205146" eaLnBrk="0">
              <a:tabLst>
                <a:tab pos="649628" algn="l"/>
                <a:tab pos="1299256" algn="l"/>
                <a:tab pos="1948884" algn="l"/>
                <a:tab pos="2598511" algn="l"/>
              </a:tabLst>
              <a:defRPr>
                <a:solidFill>
                  <a:schemeClr val="tx1"/>
                </a:solidFill>
                <a:latin typeface="Arial" charset="0"/>
                <a:ea typeface="ＭＳ Ｐゴシック" charset="-128"/>
              </a:defRPr>
            </a:lvl5pPr>
            <a:lvl6pPr marL="2256602" indent="-205146" defTabSz="408867" eaLnBrk="0" fontAlgn="base" hangingPunct="0">
              <a:lnSpc>
                <a:spcPct val="93000"/>
              </a:lnSpc>
              <a:spcBef>
                <a:spcPct val="0"/>
              </a:spcBef>
              <a:spcAft>
                <a:spcPct val="0"/>
              </a:spcAft>
              <a:buClr>
                <a:srgbClr val="000000"/>
              </a:buClr>
              <a:buSzPct val="100000"/>
              <a:buFont typeface="Times New Roman" pitchFamily="16" charset="0"/>
              <a:tabLst>
                <a:tab pos="649628" algn="l"/>
                <a:tab pos="1299256" algn="l"/>
                <a:tab pos="1948884" algn="l"/>
                <a:tab pos="2598511" algn="l"/>
              </a:tabLst>
              <a:defRPr>
                <a:solidFill>
                  <a:schemeClr val="tx1"/>
                </a:solidFill>
                <a:latin typeface="Arial" charset="0"/>
                <a:ea typeface="ＭＳ Ｐゴシック" charset="-128"/>
              </a:defRPr>
            </a:lvl6pPr>
            <a:lvl7pPr marL="2666893" indent="-205146" defTabSz="408867" eaLnBrk="0" fontAlgn="base" hangingPunct="0">
              <a:lnSpc>
                <a:spcPct val="93000"/>
              </a:lnSpc>
              <a:spcBef>
                <a:spcPct val="0"/>
              </a:spcBef>
              <a:spcAft>
                <a:spcPct val="0"/>
              </a:spcAft>
              <a:buClr>
                <a:srgbClr val="000000"/>
              </a:buClr>
              <a:buSzPct val="100000"/>
              <a:buFont typeface="Times New Roman" pitchFamily="16" charset="0"/>
              <a:tabLst>
                <a:tab pos="649628" algn="l"/>
                <a:tab pos="1299256" algn="l"/>
                <a:tab pos="1948884" algn="l"/>
                <a:tab pos="2598511" algn="l"/>
              </a:tabLst>
              <a:defRPr>
                <a:solidFill>
                  <a:schemeClr val="tx1"/>
                </a:solidFill>
                <a:latin typeface="Arial" charset="0"/>
                <a:ea typeface="ＭＳ Ｐゴシック" charset="-128"/>
              </a:defRPr>
            </a:lvl7pPr>
            <a:lvl8pPr marL="3077185" indent="-205146" defTabSz="408867" eaLnBrk="0" fontAlgn="base" hangingPunct="0">
              <a:lnSpc>
                <a:spcPct val="93000"/>
              </a:lnSpc>
              <a:spcBef>
                <a:spcPct val="0"/>
              </a:spcBef>
              <a:spcAft>
                <a:spcPct val="0"/>
              </a:spcAft>
              <a:buClr>
                <a:srgbClr val="000000"/>
              </a:buClr>
              <a:buSzPct val="100000"/>
              <a:buFont typeface="Times New Roman" pitchFamily="16" charset="0"/>
              <a:tabLst>
                <a:tab pos="649628" algn="l"/>
                <a:tab pos="1299256" algn="l"/>
                <a:tab pos="1948884" algn="l"/>
                <a:tab pos="2598511" algn="l"/>
              </a:tabLst>
              <a:defRPr>
                <a:solidFill>
                  <a:schemeClr val="tx1"/>
                </a:solidFill>
                <a:latin typeface="Arial" charset="0"/>
                <a:ea typeface="ＭＳ Ｐゴシック" charset="-128"/>
              </a:defRPr>
            </a:lvl8pPr>
            <a:lvl9pPr marL="3487476" indent="-205146" defTabSz="408867" eaLnBrk="0" fontAlgn="base" hangingPunct="0">
              <a:lnSpc>
                <a:spcPct val="93000"/>
              </a:lnSpc>
              <a:spcBef>
                <a:spcPct val="0"/>
              </a:spcBef>
              <a:spcAft>
                <a:spcPct val="0"/>
              </a:spcAft>
              <a:buClr>
                <a:srgbClr val="000000"/>
              </a:buClr>
              <a:buSzPct val="100000"/>
              <a:buFont typeface="Times New Roman" pitchFamily="16" charset="0"/>
              <a:tabLst>
                <a:tab pos="649628" algn="l"/>
                <a:tab pos="1299256" algn="l"/>
                <a:tab pos="1948884" algn="l"/>
                <a:tab pos="2598511" algn="l"/>
              </a:tabLst>
              <a:defRPr>
                <a:solidFill>
                  <a:schemeClr val="tx1"/>
                </a:solidFill>
                <a:latin typeface="Arial" charset="0"/>
                <a:ea typeface="ＭＳ Ｐゴシック" charset="-128"/>
              </a:defRPr>
            </a:lvl9pPr>
          </a:lstStyle>
          <a:p>
            <a:pPr eaLnBrk="1"/>
            <a:fld id="{06C23017-D485-471E-98FD-FB1359DC1749}" type="slidenum">
              <a:rPr lang="en-US" altLang="en-US" smtClean="0">
                <a:solidFill>
                  <a:srgbClr val="000000"/>
                </a:solidFill>
                <a:latin typeface="Times New Roman" pitchFamily="16" charset="0"/>
              </a:rPr>
              <a:pPr eaLnBrk="1"/>
              <a:t>22</a:t>
            </a:fld>
            <a:endParaRPr lang="en-US" altLang="en-US" smtClean="0">
              <a:solidFill>
                <a:srgbClr val="000000"/>
              </a:solidFill>
              <a:latin typeface="Times New Roman" pitchFamily="16" charset="0"/>
            </a:endParaRPr>
          </a:p>
        </p:txBody>
      </p:sp>
      <p:sp>
        <p:nvSpPr>
          <p:cNvPr id="31747" name="Rectangle 1"/>
          <p:cNvSpPr>
            <a:spLocks noGrp="1" noRot="1" noChangeAspect="1" noChangeArrowheads="1" noTextEdit="1"/>
          </p:cNvSpPr>
          <p:nvPr>
            <p:ph type="sldImg"/>
          </p:nvPr>
        </p:nvSpPr>
        <p:spPr>
          <a:xfrm>
            <a:off x="1143000" y="693738"/>
            <a:ext cx="4572000" cy="3429000"/>
          </a:xfrm>
          <a:solidFill>
            <a:srgbClr val="FFFFFF"/>
          </a:solidFill>
          <a:ln>
            <a:solidFill>
              <a:srgbClr val="000000"/>
            </a:solidFill>
            <a:miter lim="800000"/>
            <a:headEnd/>
            <a:tailEnd/>
          </a:ln>
          <a:extLst>
            <a:ext uri="{AF507438-7753-43E0-B8FC-AC1667EBCBE1}">
              <a14:hiddenEffects xmlns:a14="http://schemas.microsoft.com/office/drawing/2010/main" xmlns="">
                <a:effectLst>
                  <a:outerShdw dist="35921" dir="2700000" algn="ctr" rotWithShape="0">
                    <a:srgbClr val="808080"/>
                  </a:outerShdw>
                </a:effectLst>
              </a14:hiddenEffects>
            </a:ext>
          </a:extLst>
        </p:spPr>
      </p:sp>
      <p:sp>
        <p:nvSpPr>
          <p:cNvPr id="31748" name="Rectangle 2"/>
          <p:cNvSpPr>
            <a:spLocks noGrp="1" noChangeArrowheads="1"/>
          </p:cNvSpPr>
          <p:nvPr>
            <p:ph type="body" idx="1"/>
          </p:nvPr>
        </p:nvSpPr>
        <p:spPr>
          <a:xfrm>
            <a:off x="686360" y="4342535"/>
            <a:ext cx="5486681" cy="4114511"/>
          </a:xfrm>
          <a:noFill/>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anchor="ctr"/>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09-Dec-13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09-Dec-13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09-Dec-13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09-Dec-13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09-Dec-13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09-Dec-13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09-Dec-13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09-Dec-13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09-Dec-13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09-Dec-13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09-Dec-13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09-Dec-13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Islamic Investment Funds</a:t>
            </a:r>
            <a:endParaRPr lang="en-US" dirty="0"/>
          </a:p>
        </p:txBody>
      </p:sp>
    </p:spTree>
    <p:extLst>
      <p:ext uri="{BB962C8B-B14F-4D97-AF65-F5344CB8AC3E}">
        <p14:creationId xmlns:p14="http://schemas.microsoft.com/office/powerpoint/2010/main" xmlns="" val="46289641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2.1 Equity Funds</a:t>
            </a:r>
            <a:endParaRPr lang="en-US" dirty="0"/>
          </a:p>
        </p:txBody>
      </p:sp>
      <p:sp>
        <p:nvSpPr>
          <p:cNvPr id="3" name="Content Placeholder 2"/>
          <p:cNvSpPr>
            <a:spLocks noGrp="1"/>
          </p:cNvSpPr>
          <p:nvPr>
            <p:ph idx="1"/>
          </p:nvPr>
        </p:nvSpPr>
        <p:spPr>
          <a:xfrm>
            <a:off x="457200" y="1295400"/>
            <a:ext cx="8229600" cy="5257800"/>
          </a:xfrm>
        </p:spPr>
        <p:txBody>
          <a:bodyPr>
            <a:noAutofit/>
          </a:bodyPr>
          <a:lstStyle/>
          <a:p>
            <a:pPr marL="0" indent="0">
              <a:lnSpc>
                <a:spcPct val="160000"/>
              </a:lnSpc>
              <a:buNone/>
            </a:pPr>
            <a:r>
              <a:rPr lang="en-US" sz="2600" b="1" u="sng" dirty="0" smtClean="0"/>
              <a:t>Conditions for investment in shares </a:t>
            </a:r>
          </a:p>
          <a:p>
            <a:pPr>
              <a:lnSpc>
                <a:spcPct val="160000"/>
              </a:lnSpc>
            </a:pPr>
            <a:r>
              <a:rPr lang="en-US" sz="2600" dirty="0"/>
              <a:t>Not involved in Manufacturing , Selling or </a:t>
            </a:r>
            <a:r>
              <a:rPr lang="en-US" sz="2600" dirty="0" smtClean="0"/>
              <a:t>offering Liquors, Pork, </a:t>
            </a:r>
            <a:r>
              <a:rPr lang="en-US" sz="2600" dirty="0"/>
              <a:t>Haram meat, gambling, night clubs, </a:t>
            </a:r>
            <a:r>
              <a:rPr lang="en-US" sz="2600" dirty="0" smtClean="0"/>
              <a:t>pornography.</a:t>
            </a:r>
          </a:p>
          <a:p>
            <a:pPr>
              <a:lnSpc>
                <a:spcPct val="160000"/>
              </a:lnSpc>
            </a:pPr>
            <a:r>
              <a:rPr lang="en-US" sz="2600" dirty="0" smtClean="0"/>
              <a:t>Business </a:t>
            </a:r>
            <a:r>
              <a:rPr lang="en-US" sz="2600" dirty="0"/>
              <a:t>should </a:t>
            </a:r>
            <a:r>
              <a:rPr lang="en-US" sz="2600" dirty="0" smtClean="0"/>
              <a:t>be  Halal like </a:t>
            </a:r>
            <a:r>
              <a:rPr lang="en-US" sz="2600" dirty="0"/>
              <a:t>automobile and Textile etc</a:t>
            </a:r>
            <a:r>
              <a:rPr lang="en-US" sz="2600" dirty="0" smtClean="0"/>
              <a:t>.</a:t>
            </a:r>
          </a:p>
          <a:p>
            <a:pPr>
              <a:lnSpc>
                <a:spcPct val="160000"/>
              </a:lnSpc>
            </a:pPr>
            <a:r>
              <a:rPr lang="en-US" sz="2600" dirty="0"/>
              <a:t>company's total short term and long term investment in non-permissible business should not exceed 30% of the company's total market capitalization</a:t>
            </a:r>
            <a:r>
              <a:rPr lang="en-US" sz="2600" dirty="0" smtClean="0"/>
              <a:t>.</a:t>
            </a:r>
            <a:endParaRPr lang="en-US" sz="2600" dirty="0"/>
          </a:p>
        </p:txBody>
      </p:sp>
    </p:spTree>
    <p:extLst>
      <p:ext uri="{BB962C8B-B14F-4D97-AF65-F5344CB8AC3E}">
        <p14:creationId xmlns:p14="http://schemas.microsoft.com/office/powerpoint/2010/main" xmlns="" val="3139911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2.1 Equity Funds</a:t>
            </a:r>
            <a:endParaRPr lang="en-US" dirty="0"/>
          </a:p>
        </p:txBody>
      </p:sp>
      <p:sp>
        <p:nvSpPr>
          <p:cNvPr id="3" name="Content Placeholder 2"/>
          <p:cNvSpPr>
            <a:spLocks noGrp="1"/>
          </p:cNvSpPr>
          <p:nvPr>
            <p:ph idx="1"/>
          </p:nvPr>
        </p:nvSpPr>
        <p:spPr>
          <a:xfrm>
            <a:off x="457200" y="1295400"/>
            <a:ext cx="8229600" cy="5257800"/>
          </a:xfrm>
        </p:spPr>
        <p:txBody>
          <a:bodyPr>
            <a:noAutofit/>
          </a:bodyPr>
          <a:lstStyle/>
          <a:p>
            <a:pPr marL="0" indent="0">
              <a:lnSpc>
                <a:spcPct val="160000"/>
              </a:lnSpc>
              <a:buNone/>
            </a:pPr>
            <a:r>
              <a:rPr lang="en-US" sz="2600" b="1" u="sng" dirty="0" smtClean="0"/>
              <a:t>Conditions for investment in shares </a:t>
            </a:r>
          </a:p>
          <a:p>
            <a:pPr marL="0" indent="0">
              <a:lnSpc>
                <a:spcPct val="160000"/>
              </a:lnSpc>
              <a:buNone/>
            </a:pPr>
            <a:r>
              <a:rPr lang="en-US" sz="2600" dirty="0"/>
              <a:t>The basis of 30% is that the 30% is less than one third (1/3rd) of the total asset of the company and one third has been considered abundant by the following Hadith of the Holy prophet (SAW) "One third is big or abundant" (</a:t>
            </a:r>
            <a:r>
              <a:rPr lang="en-US" sz="2600" dirty="0" err="1"/>
              <a:t>Tirmizy</a:t>
            </a:r>
            <a:r>
              <a:rPr lang="en-US" sz="2600" dirty="0"/>
              <a:t>). Hence whatever is less than one third, would be insignificant. </a:t>
            </a:r>
            <a:endParaRPr lang="en-US" sz="2600" dirty="0" smtClean="0"/>
          </a:p>
        </p:txBody>
      </p:sp>
    </p:spTree>
    <p:extLst>
      <p:ext uri="{BB962C8B-B14F-4D97-AF65-F5344CB8AC3E}">
        <p14:creationId xmlns:p14="http://schemas.microsoft.com/office/powerpoint/2010/main" xmlns="" val="237233970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2.1 Equity Funds</a:t>
            </a:r>
            <a:endParaRPr lang="en-US" dirty="0"/>
          </a:p>
        </p:txBody>
      </p:sp>
      <p:sp>
        <p:nvSpPr>
          <p:cNvPr id="3" name="Content Placeholder 2"/>
          <p:cNvSpPr>
            <a:spLocks noGrp="1"/>
          </p:cNvSpPr>
          <p:nvPr>
            <p:ph idx="1"/>
          </p:nvPr>
        </p:nvSpPr>
        <p:spPr/>
        <p:txBody>
          <a:bodyPr>
            <a:normAutofit/>
          </a:bodyPr>
          <a:lstStyle/>
          <a:p>
            <a:pPr>
              <a:lnSpc>
                <a:spcPct val="150000"/>
              </a:lnSpc>
            </a:pPr>
            <a:r>
              <a:rPr lang="en-US" sz="2800" dirty="0"/>
              <a:t>The shares of a company are negotiable only if the company owns some illiquid assets. </a:t>
            </a:r>
            <a:endParaRPr lang="en-US" sz="2800" dirty="0" smtClean="0"/>
          </a:p>
          <a:p>
            <a:pPr>
              <a:lnSpc>
                <a:spcPct val="150000"/>
              </a:lnSpc>
            </a:pPr>
            <a:r>
              <a:rPr lang="en-US" sz="2800" dirty="0" smtClean="0"/>
              <a:t>If </a:t>
            </a:r>
            <a:r>
              <a:rPr lang="en-US" sz="2800" dirty="0"/>
              <a:t>all the assets of a company are in liquid form, i.e. in the form of money they cannot be purchased or sold except at par </a:t>
            </a:r>
            <a:r>
              <a:rPr lang="en-US" sz="2800" dirty="0" smtClean="0"/>
              <a:t>value.</a:t>
            </a:r>
          </a:p>
          <a:p>
            <a:pPr>
              <a:lnSpc>
                <a:spcPct val="150000"/>
              </a:lnSpc>
            </a:pPr>
            <a:endParaRPr lang="en-US" sz="2800" dirty="0"/>
          </a:p>
        </p:txBody>
      </p:sp>
    </p:spTree>
    <p:extLst>
      <p:ext uri="{BB962C8B-B14F-4D97-AF65-F5344CB8AC3E}">
        <p14:creationId xmlns:p14="http://schemas.microsoft.com/office/powerpoint/2010/main" xmlns="" val="80033330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2.1 Equity Funds</a:t>
            </a:r>
            <a:endParaRPr lang="en-US" dirty="0"/>
          </a:p>
        </p:txBody>
      </p:sp>
      <p:sp>
        <p:nvSpPr>
          <p:cNvPr id="3" name="Content Placeholder 2"/>
          <p:cNvSpPr>
            <a:spLocks noGrp="1"/>
          </p:cNvSpPr>
          <p:nvPr>
            <p:ph idx="1"/>
          </p:nvPr>
        </p:nvSpPr>
        <p:spPr>
          <a:xfrm>
            <a:off x="457200" y="1219200"/>
            <a:ext cx="8229600" cy="5334000"/>
          </a:xfrm>
        </p:spPr>
        <p:txBody>
          <a:bodyPr>
            <a:normAutofit fontScale="92500" lnSpcReduction="10000"/>
          </a:bodyPr>
          <a:lstStyle/>
          <a:p>
            <a:pPr marL="0" indent="0">
              <a:lnSpc>
                <a:spcPct val="150000"/>
              </a:lnSpc>
              <a:buNone/>
            </a:pPr>
            <a:r>
              <a:rPr lang="en-US" sz="2800" dirty="0"/>
              <a:t>What should be the exact proportion of illiquid assets of a company for warranting the negotiability of its shares? </a:t>
            </a:r>
            <a:endParaRPr lang="en-US" sz="2800" dirty="0" smtClean="0"/>
          </a:p>
          <a:p>
            <a:pPr marL="514350" indent="-514350">
              <a:lnSpc>
                <a:spcPct val="150000"/>
              </a:lnSpc>
              <a:buFont typeface="+mj-lt"/>
              <a:buAutoNum type="arabicPeriod"/>
            </a:pPr>
            <a:r>
              <a:rPr lang="en-US" sz="2800" dirty="0"/>
              <a:t>Some scholars are of the view that the ratio of illiquid assets must be 51% in the least. </a:t>
            </a:r>
            <a:endParaRPr lang="en-US" sz="2800" dirty="0" smtClean="0"/>
          </a:p>
          <a:p>
            <a:pPr marL="514350" indent="-514350">
              <a:lnSpc>
                <a:spcPct val="150000"/>
              </a:lnSpc>
              <a:buFont typeface="+mj-lt"/>
              <a:buAutoNum type="arabicPeriod"/>
            </a:pPr>
            <a:r>
              <a:rPr lang="en-US" sz="2800" dirty="0"/>
              <a:t>Some other scholars are of the view that even if the illiquid asset of a company is 33%, its shares can be treated as negotiable. The basis of this view is a well-known Hadith that means "One third is big or abundant" (</a:t>
            </a:r>
            <a:r>
              <a:rPr lang="en-US" sz="2800" dirty="0" err="1"/>
              <a:t>Tirmizy</a:t>
            </a:r>
            <a:r>
              <a:rPr lang="en-US" sz="2800" dirty="0"/>
              <a:t>). </a:t>
            </a:r>
          </a:p>
          <a:p>
            <a:pPr>
              <a:lnSpc>
                <a:spcPct val="150000"/>
              </a:lnSpc>
            </a:pPr>
            <a:endParaRPr lang="en-US" sz="2800" dirty="0" smtClean="0"/>
          </a:p>
        </p:txBody>
      </p:sp>
    </p:spTree>
    <p:extLst>
      <p:ext uri="{BB962C8B-B14F-4D97-AF65-F5344CB8AC3E}">
        <p14:creationId xmlns:p14="http://schemas.microsoft.com/office/powerpoint/2010/main" xmlns="" val="327367023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2.1 Equity Funds</a:t>
            </a:r>
            <a:endParaRPr lang="en-US" dirty="0"/>
          </a:p>
        </p:txBody>
      </p:sp>
      <p:sp>
        <p:nvSpPr>
          <p:cNvPr id="3" name="Content Placeholder 2"/>
          <p:cNvSpPr>
            <a:spLocks noGrp="1"/>
          </p:cNvSpPr>
          <p:nvPr>
            <p:ph idx="1"/>
          </p:nvPr>
        </p:nvSpPr>
        <p:spPr>
          <a:xfrm>
            <a:off x="457200" y="1219200"/>
            <a:ext cx="8229600" cy="5334000"/>
          </a:xfrm>
        </p:spPr>
        <p:txBody>
          <a:bodyPr>
            <a:normAutofit/>
          </a:bodyPr>
          <a:lstStyle/>
          <a:p>
            <a:pPr marL="514350" indent="-514350">
              <a:buFont typeface="+mj-lt"/>
              <a:buAutoNum type="arabicPeriod" startAt="3"/>
            </a:pPr>
            <a:r>
              <a:rPr lang="en-US" sz="2800" dirty="0" smtClean="0"/>
              <a:t>The third principle </a:t>
            </a:r>
            <a:r>
              <a:rPr lang="en-US" sz="2800" dirty="0"/>
              <a:t>of the </a:t>
            </a:r>
            <a:r>
              <a:rPr lang="en-US" sz="2800" dirty="0" err="1"/>
              <a:t>Hanafi</a:t>
            </a:r>
            <a:r>
              <a:rPr lang="en-US" sz="2800" dirty="0"/>
              <a:t> School is that whenever an asset is a combination of liquid and illiquid assets, it can be negotiable irrespective of the proportion of its liquid part. However, this principle is subject to two </a:t>
            </a:r>
            <a:r>
              <a:rPr lang="en-US" sz="2800" dirty="0" smtClean="0"/>
              <a:t>conditions:</a:t>
            </a:r>
          </a:p>
          <a:p>
            <a:pPr marL="966788" indent="-457200">
              <a:buFont typeface="+mj-lt"/>
              <a:buAutoNum type="arabicPeriod"/>
            </a:pPr>
            <a:r>
              <a:rPr lang="en-US" sz="2800" dirty="0" smtClean="0"/>
              <a:t>The </a:t>
            </a:r>
            <a:r>
              <a:rPr lang="en-US" sz="2800" dirty="0"/>
              <a:t>illiquid part of the combination must not be in insignificant quantity. It means that it should be in a considerable </a:t>
            </a:r>
            <a:r>
              <a:rPr lang="en-US" sz="2800" dirty="0" smtClean="0"/>
              <a:t>proportion.</a:t>
            </a:r>
          </a:p>
          <a:p>
            <a:pPr marL="966788" indent="-457200">
              <a:buFont typeface="+mj-lt"/>
              <a:buAutoNum type="arabicPeriod"/>
            </a:pPr>
            <a:r>
              <a:rPr lang="en-US" sz="2800" dirty="0" smtClean="0"/>
              <a:t>The </a:t>
            </a:r>
            <a:r>
              <a:rPr lang="en-US" sz="2800" dirty="0"/>
              <a:t>price of the combination should be more than the value of the liquid amount contained therein.</a:t>
            </a:r>
            <a:endParaRPr lang="en-US" sz="2800" dirty="0" smtClean="0"/>
          </a:p>
        </p:txBody>
      </p:sp>
    </p:spTree>
    <p:extLst>
      <p:ext uri="{BB962C8B-B14F-4D97-AF65-F5344CB8AC3E}">
        <p14:creationId xmlns:p14="http://schemas.microsoft.com/office/powerpoint/2010/main" xmlns="" val="9413587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2.1 Equity Funds</a:t>
            </a:r>
            <a:endParaRPr lang="en-US" dirty="0"/>
          </a:p>
        </p:txBody>
      </p:sp>
      <p:sp>
        <p:nvSpPr>
          <p:cNvPr id="3" name="Content Placeholder 2"/>
          <p:cNvSpPr>
            <a:spLocks noGrp="1"/>
          </p:cNvSpPr>
          <p:nvPr>
            <p:ph idx="1"/>
          </p:nvPr>
        </p:nvSpPr>
        <p:spPr>
          <a:xfrm>
            <a:off x="457200" y="1219200"/>
            <a:ext cx="8229600" cy="5334000"/>
          </a:xfrm>
        </p:spPr>
        <p:txBody>
          <a:bodyPr>
            <a:normAutofit fontScale="85000" lnSpcReduction="10000"/>
          </a:bodyPr>
          <a:lstStyle/>
          <a:p>
            <a:pPr marL="0" indent="0">
              <a:buNone/>
            </a:pPr>
            <a:r>
              <a:rPr lang="en-US" sz="2800" dirty="0"/>
              <a:t>For example, if a share of 100 dollars represents 75 dollars, plus some fixed assets, the price of the share must be more than 75 dollars. </a:t>
            </a:r>
            <a:endParaRPr lang="en-US" sz="2800" dirty="0" smtClean="0"/>
          </a:p>
          <a:p>
            <a:pPr marL="0" indent="0">
              <a:buNone/>
            </a:pPr>
            <a:r>
              <a:rPr lang="en-US" sz="2800" dirty="0" smtClean="0"/>
              <a:t>If </a:t>
            </a:r>
            <a:r>
              <a:rPr lang="en-US" sz="2800" dirty="0"/>
              <a:t>the price of the share is fixed at 105, it will mean that 75 dollars are in exchange of 75 dollars owned by the share and the balance of 30 dollars is in exchange of the fixed assets. </a:t>
            </a:r>
            <a:endParaRPr lang="en-US" sz="2800" dirty="0" smtClean="0"/>
          </a:p>
          <a:p>
            <a:pPr marL="0" indent="0">
              <a:buNone/>
            </a:pPr>
            <a:r>
              <a:rPr lang="en-US" sz="2800" dirty="0" smtClean="0"/>
              <a:t>Conversely</a:t>
            </a:r>
            <a:r>
              <a:rPr lang="en-US" sz="2800" dirty="0"/>
              <a:t>, if the price of that share is fixed at 70 dollars, it will not be allowed, because the 75 dollars owned by the share </a:t>
            </a:r>
            <a:r>
              <a:rPr lang="en-US" sz="2800" dirty="0" smtClean="0"/>
              <a:t>are less </a:t>
            </a:r>
            <a:r>
              <a:rPr lang="en-US" sz="2800" dirty="0"/>
              <a:t>than 75. This kind of exchange falls within the definition of '</a:t>
            </a:r>
            <a:r>
              <a:rPr lang="en-US" sz="2800" dirty="0" err="1"/>
              <a:t>riba</a:t>
            </a:r>
            <a:r>
              <a:rPr lang="en-US" sz="2800" dirty="0"/>
              <a:t>' and is not allowed. </a:t>
            </a:r>
            <a:endParaRPr lang="en-US" sz="2800" dirty="0" smtClean="0"/>
          </a:p>
          <a:p>
            <a:pPr marL="0" indent="0">
              <a:buNone/>
            </a:pPr>
            <a:r>
              <a:rPr lang="en-US" sz="2800" dirty="0" smtClean="0"/>
              <a:t>Similarly</a:t>
            </a:r>
            <a:r>
              <a:rPr lang="en-US" sz="2800" dirty="0"/>
              <a:t>, if the price of the share, in the above example, is fixed at 75 dollars, it will not be permissible, because if we presume that 75 dollars of the price are against 75 dollars owned by the share, no part of the price can be attributed to the fixed assets owned by the share.</a:t>
            </a:r>
            <a:endParaRPr lang="en-US" sz="2800" dirty="0" smtClean="0"/>
          </a:p>
        </p:txBody>
      </p:sp>
    </p:spTree>
    <p:extLst>
      <p:ext uri="{BB962C8B-B14F-4D97-AF65-F5344CB8AC3E}">
        <p14:creationId xmlns:p14="http://schemas.microsoft.com/office/powerpoint/2010/main" xmlns="" val="190634779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2.1 Equity Funds</a:t>
            </a:r>
            <a:endParaRPr lang="en-US" dirty="0"/>
          </a:p>
        </p:txBody>
      </p:sp>
      <p:sp>
        <p:nvSpPr>
          <p:cNvPr id="4" name="Content Placeholder 3"/>
          <p:cNvSpPr>
            <a:spLocks noGrp="1"/>
          </p:cNvSpPr>
          <p:nvPr>
            <p:ph idx="1"/>
          </p:nvPr>
        </p:nvSpPr>
        <p:spPr>
          <a:xfrm>
            <a:off x="457200" y="1295400"/>
            <a:ext cx="8229600" cy="5334000"/>
          </a:xfrm>
        </p:spPr>
        <p:txBody>
          <a:bodyPr>
            <a:noAutofit/>
          </a:bodyPr>
          <a:lstStyle/>
          <a:p>
            <a:pPr marL="0" indent="0">
              <a:buNone/>
            </a:pPr>
            <a:r>
              <a:rPr lang="en-US" sz="2400" b="1" u="sng" dirty="0" smtClean="0"/>
              <a:t>Management of funds</a:t>
            </a:r>
          </a:p>
          <a:p>
            <a:pPr marL="0" indent="0">
              <a:buNone/>
            </a:pPr>
            <a:r>
              <a:rPr lang="en-US" sz="2400" dirty="0" smtClean="0"/>
              <a:t>Management of the fund can be carried out in two ways;</a:t>
            </a:r>
          </a:p>
          <a:p>
            <a:r>
              <a:rPr lang="en-US" sz="2400" dirty="0" smtClean="0"/>
              <a:t>Managers of fund may act as Mudarib.</a:t>
            </a:r>
          </a:p>
          <a:p>
            <a:r>
              <a:rPr lang="en-US" sz="2400" dirty="0" smtClean="0"/>
              <a:t>To act as an agent for the subscribers and charge a pre agreed fee for services, </a:t>
            </a:r>
          </a:p>
          <a:p>
            <a:pPr marL="685800" indent="-333375">
              <a:buFont typeface="+mj-lt"/>
              <a:buAutoNum type="arabicPeriod"/>
            </a:pPr>
            <a:r>
              <a:rPr lang="en-US" sz="2400" dirty="0"/>
              <a:t>F</a:t>
            </a:r>
            <a:r>
              <a:rPr lang="en-US" sz="2400" dirty="0" smtClean="0"/>
              <a:t>ee can be a fixed in </a:t>
            </a:r>
            <a:r>
              <a:rPr lang="en-US" sz="2400" dirty="0"/>
              <a:t>lump sum or as a monthly or annual remuneration. </a:t>
            </a:r>
            <a:endParaRPr lang="en-US" sz="2400" dirty="0" smtClean="0"/>
          </a:p>
          <a:p>
            <a:pPr marL="685800" indent="-333375">
              <a:buFont typeface="+mj-lt"/>
              <a:buAutoNum type="arabicPeriod"/>
            </a:pPr>
            <a:r>
              <a:rPr lang="en-US" sz="2400" dirty="0"/>
              <a:t>F</a:t>
            </a:r>
            <a:r>
              <a:rPr lang="en-US" sz="2400" dirty="0" smtClean="0"/>
              <a:t>ee </a:t>
            </a:r>
            <a:r>
              <a:rPr lang="en-US" sz="2400" dirty="0"/>
              <a:t>can also be based on a percentage of the net asset value of the fund. For example, it may be agreed that the management will get 2% or 3% of the net asset value of the fund at the end of every financial year.</a:t>
            </a:r>
          </a:p>
        </p:txBody>
      </p:sp>
    </p:spTree>
    <p:extLst>
      <p:ext uri="{BB962C8B-B14F-4D97-AF65-F5344CB8AC3E}">
        <p14:creationId xmlns:p14="http://schemas.microsoft.com/office/powerpoint/2010/main" xmlns="" val="309558578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
          <p:cNvSpPr>
            <a:spLocks noGrp="1" noChangeArrowheads="1"/>
          </p:cNvSpPr>
          <p:nvPr>
            <p:ph type="title"/>
          </p:nvPr>
        </p:nvSpPr>
        <p:spPr/>
        <p:txBody>
          <a:bodyPr tIns="32800"/>
          <a:lstStyle/>
          <a:p>
            <a:pPr>
              <a:tabLst>
                <a:tab pos="655210" algn="l"/>
                <a:tab pos="1311860" algn="l"/>
                <a:tab pos="1968510" algn="l"/>
                <a:tab pos="2625159" algn="l"/>
                <a:tab pos="3281809" algn="l"/>
                <a:tab pos="3938459" algn="l"/>
                <a:tab pos="4595108" algn="l"/>
                <a:tab pos="5251758" algn="l"/>
                <a:tab pos="5908408" algn="l"/>
                <a:tab pos="6565057" algn="l"/>
                <a:tab pos="7221707" algn="l"/>
              </a:tabLst>
            </a:pPr>
            <a:r>
              <a:rPr lang="en-US" altLang="en-US" dirty="0" smtClean="0"/>
              <a:t>2.2 Ijara Fund</a:t>
            </a:r>
          </a:p>
        </p:txBody>
      </p:sp>
      <p:sp>
        <p:nvSpPr>
          <p:cNvPr id="2" name="Rectangle 2"/>
          <p:cNvSpPr>
            <a:spLocks noGrp="1" noChangeArrowheads="1"/>
          </p:cNvSpPr>
          <p:nvPr>
            <p:ph idx="1"/>
          </p:nvPr>
        </p:nvSpPr>
        <p:spPr>
          <a:xfrm>
            <a:off x="457200" y="1600200"/>
            <a:ext cx="8229600" cy="4953000"/>
          </a:xfrm>
        </p:spPr>
        <p:txBody>
          <a:bodyPr rtlCol="0">
            <a:noAutofit/>
          </a:bodyPr>
          <a:lstStyle/>
          <a:p>
            <a:pPr marL="391645" indent="-293733" defTabSz="914021">
              <a:buSzPct val="45000"/>
              <a:buFont typeface="Wingdings" charset="2"/>
              <a:buChar char=""/>
              <a:tabLst>
                <a:tab pos="656582" algn="l"/>
                <a:tab pos="1313162" algn="l"/>
                <a:tab pos="1969745" algn="l"/>
                <a:tab pos="2626327" algn="l"/>
                <a:tab pos="3282907" algn="l"/>
                <a:tab pos="3939490" algn="l"/>
                <a:tab pos="4596072" algn="l"/>
                <a:tab pos="5252653" algn="l"/>
                <a:tab pos="5909234" algn="l"/>
                <a:tab pos="6565817" algn="l"/>
                <a:tab pos="7222398" algn="l"/>
              </a:tabLst>
              <a:defRPr/>
            </a:pPr>
            <a:r>
              <a:rPr lang="en-US" sz="2800" dirty="0" smtClean="0"/>
              <a:t>Funds or subscription amounts are used to purchase assets like real estate, motor vehicles, or other equipment's for the purpose of leasing.</a:t>
            </a:r>
          </a:p>
          <a:p>
            <a:pPr marL="391645" indent="-293733" defTabSz="914021">
              <a:buSzPct val="45000"/>
              <a:buFont typeface="Wingdings" charset="2"/>
              <a:buChar char=""/>
              <a:tabLst>
                <a:tab pos="656582" algn="l"/>
                <a:tab pos="1313162" algn="l"/>
                <a:tab pos="1969745" algn="l"/>
                <a:tab pos="2626327" algn="l"/>
                <a:tab pos="3282907" algn="l"/>
                <a:tab pos="3939490" algn="l"/>
                <a:tab pos="4596072" algn="l"/>
                <a:tab pos="5252653" algn="l"/>
                <a:tab pos="5909234" algn="l"/>
                <a:tab pos="6565817" algn="l"/>
                <a:tab pos="7222398" algn="l"/>
              </a:tabLst>
              <a:defRPr/>
            </a:pPr>
            <a:r>
              <a:rPr lang="en-US" sz="2800" dirty="0"/>
              <a:t>The ownership of these assets remains with the Fund and the rentals are charged from the users.</a:t>
            </a:r>
            <a:endParaRPr lang="en-US" sz="2800" dirty="0" smtClean="0"/>
          </a:p>
          <a:p>
            <a:pPr marL="391645" indent="-293733" defTabSz="914021">
              <a:buSzPct val="45000"/>
              <a:buFont typeface="Wingdings" charset="2"/>
              <a:buChar char=""/>
              <a:tabLst>
                <a:tab pos="656582" algn="l"/>
                <a:tab pos="1313162" algn="l"/>
                <a:tab pos="1969745" algn="l"/>
                <a:tab pos="2626327" algn="l"/>
                <a:tab pos="3282907" algn="l"/>
                <a:tab pos="3939490" algn="l"/>
                <a:tab pos="4596072" algn="l"/>
                <a:tab pos="5252653" algn="l"/>
                <a:tab pos="5909234" algn="l"/>
                <a:tab pos="6565817" algn="l"/>
                <a:tab pos="7222398" algn="l"/>
              </a:tabLst>
              <a:defRPr/>
            </a:pPr>
            <a:r>
              <a:rPr lang="en-US" sz="2800" dirty="0" smtClean="0"/>
              <a:t>Rentals on these assets are the income of fund.</a:t>
            </a:r>
          </a:p>
          <a:p>
            <a:pPr marL="391645" indent="-293733" defTabSz="914021">
              <a:buSzPct val="45000"/>
              <a:buFont typeface="Wingdings" charset="2"/>
              <a:buChar char=""/>
              <a:tabLst>
                <a:tab pos="656582" algn="l"/>
                <a:tab pos="1313162" algn="l"/>
                <a:tab pos="1969745" algn="l"/>
                <a:tab pos="2626327" algn="l"/>
                <a:tab pos="3282907" algn="l"/>
                <a:tab pos="3939490" algn="l"/>
                <a:tab pos="4596072" algn="l"/>
                <a:tab pos="5252653" algn="l"/>
                <a:tab pos="5909234" algn="l"/>
                <a:tab pos="6565817" algn="l"/>
                <a:tab pos="7222398" algn="l"/>
              </a:tabLst>
              <a:defRPr/>
            </a:pPr>
            <a:r>
              <a:rPr lang="en-US" sz="2800" dirty="0" smtClean="0"/>
              <a:t>Each subscriber is given a certificate that is more likely to be called Sukuk.</a:t>
            </a:r>
          </a:p>
          <a:p>
            <a:pPr marL="391645" indent="-293733" defTabSz="914021">
              <a:buSzPct val="45000"/>
              <a:buFont typeface="Wingdings" charset="2"/>
              <a:buChar char=""/>
              <a:tabLst>
                <a:tab pos="656582" algn="l"/>
                <a:tab pos="1313162" algn="l"/>
                <a:tab pos="1969745" algn="l"/>
                <a:tab pos="2626327" algn="l"/>
                <a:tab pos="3282907" algn="l"/>
                <a:tab pos="3939490" algn="l"/>
                <a:tab pos="4596072" algn="l"/>
                <a:tab pos="5252653" algn="l"/>
                <a:tab pos="5909234" algn="l"/>
                <a:tab pos="6565817" algn="l"/>
                <a:tab pos="7222398" algn="l"/>
              </a:tabLst>
              <a:defRPr/>
            </a:pPr>
            <a:r>
              <a:rPr lang="en-US" sz="2800" dirty="0" smtClean="0"/>
              <a:t>Sale of these Sukuk certificates would simply change the owner in the asset.</a:t>
            </a:r>
          </a:p>
        </p:txBody>
      </p:sp>
    </p:spTree>
    <p:extLst>
      <p:ext uri="{BB962C8B-B14F-4D97-AF65-F5344CB8AC3E}">
        <p14:creationId xmlns:p14="http://schemas.microsoft.com/office/powerpoint/2010/main" xmlns="" val="24864881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p:txBody>
          <a:bodyPr tIns="32800" rtlCol="0">
            <a:normAutofit/>
          </a:bodyPr>
          <a:lstStyle/>
          <a:p>
            <a:pPr defTabSz="914021">
              <a:tabLst>
                <a:tab pos="656582" algn="l"/>
                <a:tab pos="1313162" algn="l"/>
                <a:tab pos="1969745" algn="l"/>
                <a:tab pos="2626327" algn="l"/>
                <a:tab pos="3282907" algn="l"/>
                <a:tab pos="3939490" algn="l"/>
                <a:tab pos="4596072" algn="l"/>
                <a:tab pos="5252653" algn="l"/>
                <a:tab pos="5909234" algn="l"/>
                <a:tab pos="6565817" algn="l"/>
                <a:tab pos="7222398" algn="l"/>
              </a:tabLst>
              <a:defRPr/>
            </a:pPr>
            <a:r>
              <a:rPr lang="en-US" dirty="0" smtClean="0"/>
              <a:t>2.2 Ijara Fund</a:t>
            </a:r>
          </a:p>
        </p:txBody>
      </p:sp>
      <p:sp>
        <p:nvSpPr>
          <p:cNvPr id="11267" name="Rectangle 2"/>
          <p:cNvSpPr>
            <a:spLocks noGrp="1" noChangeArrowheads="1"/>
          </p:cNvSpPr>
          <p:nvPr>
            <p:ph idx="1"/>
          </p:nvPr>
        </p:nvSpPr>
        <p:spPr/>
        <p:txBody>
          <a:bodyPr tIns="22399">
            <a:normAutofit fontScale="92500"/>
          </a:bodyPr>
          <a:lstStyle/>
          <a:p>
            <a:pPr marL="97921" indent="0" algn="just">
              <a:buSzPct val="45000"/>
              <a:buNone/>
              <a:tabLst>
                <a:tab pos="655210" algn="l"/>
                <a:tab pos="1311860" algn="l"/>
                <a:tab pos="1968510" algn="l"/>
                <a:tab pos="2625159" algn="l"/>
                <a:tab pos="3281809" algn="l"/>
                <a:tab pos="3938459" algn="l"/>
                <a:tab pos="4595108" algn="l"/>
                <a:tab pos="5251758" algn="l"/>
                <a:tab pos="5908408" algn="l"/>
                <a:tab pos="6565057" algn="l"/>
                <a:tab pos="7221707" algn="l"/>
              </a:tabLst>
            </a:pPr>
            <a:r>
              <a:rPr lang="en-US" sz="2800" b="1" dirty="0"/>
              <a:t>Some conditions of the Ijara contract</a:t>
            </a:r>
            <a:endParaRPr lang="en-US" altLang="en-US" sz="2500" b="1" dirty="0" smtClean="0"/>
          </a:p>
          <a:p>
            <a:pPr marL="555121" indent="-457200" algn="just">
              <a:buSzPct val="100000"/>
              <a:buFont typeface="+mj-lt"/>
              <a:buAutoNum type="arabicPeriod"/>
              <a:tabLst>
                <a:tab pos="655210" algn="l"/>
                <a:tab pos="1311860" algn="l"/>
                <a:tab pos="1968510" algn="l"/>
                <a:tab pos="2625159" algn="l"/>
                <a:tab pos="3281809" algn="l"/>
                <a:tab pos="3938459" algn="l"/>
                <a:tab pos="4595108" algn="l"/>
                <a:tab pos="5251758" algn="l"/>
                <a:tab pos="5908408" algn="l"/>
                <a:tab pos="6565057" algn="l"/>
                <a:tab pos="7221707" algn="l"/>
              </a:tabLst>
            </a:pPr>
            <a:r>
              <a:rPr lang="en-US" altLang="en-US" sz="2500" dirty="0" smtClean="0"/>
              <a:t>The </a:t>
            </a:r>
            <a:r>
              <a:rPr lang="en-US" altLang="en-US" sz="2500" dirty="0"/>
              <a:t>leased assets must have some usufruct, and the rental must be charged only from that point of time when the usufruct is handed over to the lessee. </a:t>
            </a:r>
          </a:p>
          <a:p>
            <a:pPr marL="555121" indent="-457200" algn="just">
              <a:buSzPct val="100000"/>
              <a:buFont typeface="+mj-lt"/>
              <a:buAutoNum type="arabicPeriod"/>
              <a:tabLst>
                <a:tab pos="655210" algn="l"/>
                <a:tab pos="1311860" algn="l"/>
                <a:tab pos="1968510" algn="l"/>
                <a:tab pos="2625159" algn="l"/>
                <a:tab pos="3281809" algn="l"/>
                <a:tab pos="3938459" algn="l"/>
                <a:tab pos="4595108" algn="l"/>
                <a:tab pos="5251758" algn="l"/>
                <a:tab pos="5908408" algn="l"/>
                <a:tab pos="6565057" algn="l"/>
                <a:tab pos="7221707" algn="l"/>
              </a:tabLst>
            </a:pPr>
            <a:r>
              <a:rPr lang="en-US" altLang="en-US" sz="2500" dirty="0"/>
              <a:t>The leased assets must be of a nature that their </a:t>
            </a:r>
            <a:r>
              <a:rPr lang="en-US" altLang="en-US" sz="2500" dirty="0" smtClean="0"/>
              <a:t>Halal </a:t>
            </a:r>
            <a:r>
              <a:rPr lang="en-US" altLang="en-US" sz="2500" dirty="0"/>
              <a:t>(permissible) use is possible.</a:t>
            </a:r>
          </a:p>
          <a:p>
            <a:pPr marL="555121" indent="-457200" algn="just">
              <a:buSzPct val="100000"/>
              <a:buFont typeface="+mj-lt"/>
              <a:buAutoNum type="arabicPeriod"/>
              <a:tabLst>
                <a:tab pos="655210" algn="l"/>
                <a:tab pos="1311860" algn="l"/>
                <a:tab pos="1968510" algn="l"/>
                <a:tab pos="2625159" algn="l"/>
                <a:tab pos="3281809" algn="l"/>
                <a:tab pos="3938459" algn="l"/>
                <a:tab pos="4595108" algn="l"/>
                <a:tab pos="5251758" algn="l"/>
                <a:tab pos="5908408" algn="l"/>
                <a:tab pos="6565057" algn="l"/>
                <a:tab pos="7221707" algn="l"/>
              </a:tabLst>
            </a:pPr>
            <a:r>
              <a:rPr lang="en-US" altLang="en-US" sz="2500" dirty="0"/>
              <a:t>The lessor must undertake all the responsibilities consequent to the ownership of the assets.</a:t>
            </a:r>
          </a:p>
          <a:p>
            <a:pPr marL="555121" indent="-457200" algn="just">
              <a:buSzPct val="100000"/>
              <a:buFont typeface="+mj-lt"/>
              <a:buAutoNum type="arabicPeriod"/>
              <a:tabLst>
                <a:tab pos="655210" algn="l"/>
                <a:tab pos="1311860" algn="l"/>
                <a:tab pos="1968510" algn="l"/>
                <a:tab pos="2625159" algn="l"/>
                <a:tab pos="3281809" algn="l"/>
                <a:tab pos="3938459" algn="l"/>
                <a:tab pos="4595108" algn="l"/>
                <a:tab pos="5251758" algn="l"/>
                <a:tab pos="5908408" algn="l"/>
                <a:tab pos="6565057" algn="l"/>
                <a:tab pos="7221707" algn="l"/>
              </a:tabLst>
            </a:pPr>
            <a:r>
              <a:rPr lang="en-US" altLang="en-US" sz="2500" dirty="0"/>
              <a:t>The rental must be fixed and known to the parties</a:t>
            </a:r>
          </a:p>
          <a:p>
            <a:pPr marL="555121" indent="-457200" algn="just">
              <a:buSzPct val="100000"/>
              <a:buFont typeface="+mj-lt"/>
              <a:buAutoNum type="arabicPeriod"/>
              <a:tabLst>
                <a:tab pos="655210" algn="l"/>
                <a:tab pos="1311860" algn="l"/>
                <a:tab pos="1968510" algn="l"/>
                <a:tab pos="2625159" algn="l"/>
                <a:tab pos="3281809" algn="l"/>
                <a:tab pos="3938459" algn="l"/>
                <a:tab pos="4595108" algn="l"/>
                <a:tab pos="5251758" algn="l"/>
                <a:tab pos="5908408" algn="l"/>
                <a:tab pos="6565057" algn="l"/>
                <a:tab pos="7221707" algn="l"/>
              </a:tabLst>
            </a:pPr>
            <a:r>
              <a:rPr lang="en-US" altLang="en-US" sz="2500" dirty="0"/>
              <a:t>In this type of fund management will be offered a fee for their services; it may be fix or a percentage of rentals received.</a:t>
            </a:r>
          </a:p>
        </p:txBody>
      </p:sp>
    </p:spTree>
    <p:extLst>
      <p:ext uri="{BB962C8B-B14F-4D97-AF65-F5344CB8AC3E}">
        <p14:creationId xmlns:p14="http://schemas.microsoft.com/office/powerpoint/2010/main" xmlns="" val="29268354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p:txBody>
          <a:bodyPr tIns="32800" rtlCol="0">
            <a:normAutofit/>
          </a:bodyPr>
          <a:lstStyle/>
          <a:p>
            <a:pPr defTabSz="914021">
              <a:tabLst>
                <a:tab pos="656582" algn="l"/>
                <a:tab pos="1313162" algn="l"/>
                <a:tab pos="1969745" algn="l"/>
                <a:tab pos="2626327" algn="l"/>
                <a:tab pos="3282907" algn="l"/>
                <a:tab pos="3939490" algn="l"/>
                <a:tab pos="4596072" algn="l"/>
                <a:tab pos="5252653" algn="l"/>
                <a:tab pos="5909234" algn="l"/>
                <a:tab pos="6565817" algn="l"/>
                <a:tab pos="7222398" algn="l"/>
              </a:tabLst>
              <a:defRPr/>
            </a:pPr>
            <a:r>
              <a:rPr lang="en-US" dirty="0" smtClean="0"/>
              <a:t>2.2 Ijara Fund</a:t>
            </a:r>
          </a:p>
        </p:txBody>
      </p:sp>
      <p:sp>
        <p:nvSpPr>
          <p:cNvPr id="11267" name="Rectangle 2"/>
          <p:cNvSpPr>
            <a:spLocks noGrp="1" noChangeArrowheads="1"/>
          </p:cNvSpPr>
          <p:nvPr>
            <p:ph idx="1"/>
          </p:nvPr>
        </p:nvSpPr>
        <p:spPr/>
        <p:txBody>
          <a:bodyPr tIns="22399">
            <a:normAutofit lnSpcReduction="10000"/>
          </a:bodyPr>
          <a:lstStyle/>
          <a:p>
            <a:pPr marL="97921" indent="0" algn="just">
              <a:buSzPct val="45000"/>
              <a:buNone/>
              <a:tabLst>
                <a:tab pos="655210" algn="l"/>
                <a:tab pos="1311860" algn="l"/>
                <a:tab pos="1968510" algn="l"/>
                <a:tab pos="2625159" algn="l"/>
                <a:tab pos="3281809" algn="l"/>
                <a:tab pos="3938459" algn="l"/>
                <a:tab pos="4595108" algn="l"/>
                <a:tab pos="5251758" algn="l"/>
                <a:tab pos="5908408" algn="l"/>
                <a:tab pos="6565057" algn="l"/>
                <a:tab pos="7221707" algn="l"/>
              </a:tabLst>
            </a:pPr>
            <a:r>
              <a:rPr lang="en-US" altLang="en-US" sz="2500" b="1" dirty="0" smtClean="0"/>
              <a:t>Management of the funds</a:t>
            </a:r>
          </a:p>
          <a:p>
            <a:pPr marL="555121" indent="-457200" algn="just">
              <a:buSzPct val="100000"/>
              <a:buFont typeface="+mj-lt"/>
              <a:buAutoNum type="arabicPeriod"/>
              <a:tabLst>
                <a:tab pos="655210" algn="l"/>
                <a:tab pos="1311860" algn="l"/>
                <a:tab pos="1968510" algn="l"/>
                <a:tab pos="2625159" algn="l"/>
                <a:tab pos="3281809" algn="l"/>
                <a:tab pos="3938459" algn="l"/>
                <a:tab pos="4595108" algn="l"/>
                <a:tab pos="5251758" algn="l"/>
                <a:tab pos="5908408" algn="l"/>
                <a:tab pos="6565057" algn="l"/>
                <a:tab pos="7221707" algn="l"/>
              </a:tabLst>
            </a:pPr>
            <a:r>
              <a:rPr lang="en-US" altLang="en-US" sz="2500" dirty="0" smtClean="0"/>
              <a:t>In this type of fund management will be offered a fee for their services.</a:t>
            </a:r>
          </a:p>
          <a:p>
            <a:pPr marL="555121" indent="-457200" algn="just">
              <a:buSzPct val="100000"/>
              <a:buFont typeface="+mj-lt"/>
              <a:buAutoNum type="arabicPeriod"/>
              <a:tabLst>
                <a:tab pos="655210" algn="l"/>
                <a:tab pos="1311860" algn="l"/>
                <a:tab pos="1968510" algn="l"/>
                <a:tab pos="2625159" algn="l"/>
                <a:tab pos="3281809" algn="l"/>
                <a:tab pos="3938459" algn="l"/>
                <a:tab pos="4595108" algn="l"/>
                <a:tab pos="5251758" algn="l"/>
                <a:tab pos="5908408" algn="l"/>
                <a:tab pos="6565057" algn="l"/>
                <a:tab pos="7221707" algn="l"/>
              </a:tabLst>
            </a:pPr>
            <a:r>
              <a:rPr lang="en-US" altLang="en-US" sz="2500" dirty="0" smtClean="0"/>
              <a:t>Fee may be fixed or a percentage of rentals received.</a:t>
            </a:r>
          </a:p>
          <a:p>
            <a:pPr marL="555121" indent="-457200" algn="just">
              <a:buSzPct val="100000"/>
              <a:buFont typeface="+mj-lt"/>
              <a:buAutoNum type="arabicPeriod"/>
              <a:tabLst>
                <a:tab pos="655210" algn="l"/>
                <a:tab pos="1311860" algn="l"/>
                <a:tab pos="1968510" algn="l"/>
                <a:tab pos="2625159" algn="l"/>
                <a:tab pos="3281809" algn="l"/>
                <a:tab pos="3938459" algn="l"/>
                <a:tab pos="4595108" algn="l"/>
                <a:tab pos="5251758" algn="l"/>
                <a:tab pos="5908408" algn="l"/>
                <a:tab pos="6565057" algn="l"/>
                <a:tab pos="7221707" algn="l"/>
              </a:tabLst>
            </a:pPr>
            <a:r>
              <a:rPr lang="en-US" altLang="en-US" sz="2500" dirty="0" smtClean="0"/>
              <a:t>According to Muslim jurists such a fund cannot be created on the basis of Mudarabah, because Mudarabah, according to them, is restricted to the sale of commodities and does not extend to the business of services and leases. </a:t>
            </a:r>
          </a:p>
          <a:p>
            <a:pPr marL="555121" indent="-457200" algn="just">
              <a:buSzPct val="100000"/>
              <a:buFont typeface="+mj-lt"/>
              <a:buAutoNum type="arabicPeriod"/>
              <a:tabLst>
                <a:tab pos="655210" algn="l"/>
                <a:tab pos="1311860" algn="l"/>
                <a:tab pos="1968510" algn="l"/>
                <a:tab pos="2625159" algn="l"/>
                <a:tab pos="3281809" algn="l"/>
                <a:tab pos="3938459" algn="l"/>
                <a:tab pos="4595108" algn="l"/>
                <a:tab pos="5251758" algn="l"/>
                <a:tab pos="5908408" algn="l"/>
                <a:tab pos="6565057" algn="l"/>
                <a:tab pos="7221707" algn="l"/>
              </a:tabLst>
            </a:pPr>
            <a:r>
              <a:rPr lang="en-US" altLang="en-US" sz="2500" dirty="0" smtClean="0"/>
              <a:t>However, in the </a:t>
            </a:r>
            <a:r>
              <a:rPr lang="en-US" altLang="en-US" sz="2500" dirty="0" err="1" smtClean="0"/>
              <a:t>Hanbali</a:t>
            </a:r>
            <a:r>
              <a:rPr lang="en-US" altLang="en-US" sz="2500" dirty="0" smtClean="0"/>
              <a:t> School, Mudarabah can be effected in services and leases also. This view has been preferred by a number of contemporary scholars.</a:t>
            </a:r>
            <a:endParaRPr lang="en-US" altLang="en-US" sz="2500" dirty="0"/>
          </a:p>
        </p:txBody>
      </p:sp>
    </p:spTree>
    <p:extLst>
      <p:ext uri="{BB962C8B-B14F-4D97-AF65-F5344CB8AC3E}">
        <p14:creationId xmlns:p14="http://schemas.microsoft.com/office/powerpoint/2010/main" xmlns="" val="129231031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Summary of </a:t>
            </a:r>
            <a:r>
              <a:rPr lang="en-US" dirty="0" smtClean="0"/>
              <a:t>the Previous Lecture</a:t>
            </a:r>
            <a:endParaRPr lang="en-US" dirty="0"/>
          </a:p>
        </p:txBody>
      </p:sp>
      <p:sp>
        <p:nvSpPr>
          <p:cNvPr id="3" name="Content Placeholder 2"/>
          <p:cNvSpPr>
            <a:spLocks noGrp="1"/>
          </p:cNvSpPr>
          <p:nvPr>
            <p:ph idx="1"/>
          </p:nvPr>
        </p:nvSpPr>
        <p:spPr/>
        <p:txBody>
          <a:bodyPr>
            <a:normAutofit fontScale="92500" lnSpcReduction="10000"/>
          </a:bodyPr>
          <a:lstStyle/>
          <a:p>
            <a:pPr marL="0" indent="0">
              <a:lnSpc>
                <a:spcPct val="150000"/>
              </a:lnSpc>
              <a:buNone/>
            </a:pPr>
            <a:r>
              <a:rPr lang="en-US" dirty="0" smtClean="0"/>
              <a:t>We </a:t>
            </a:r>
            <a:r>
              <a:rPr lang="en-US" dirty="0" smtClean="0"/>
              <a:t>studied the concept of applications of Islamic </a:t>
            </a:r>
            <a:r>
              <a:rPr lang="en-US" dirty="0" smtClean="0"/>
              <a:t>financing in</a:t>
            </a:r>
            <a:endParaRPr lang="en-US" dirty="0" smtClean="0"/>
          </a:p>
          <a:p>
            <a:pPr marL="919163" indent="-514350">
              <a:lnSpc>
                <a:spcPct val="150000"/>
              </a:lnSpc>
              <a:buFont typeface="+mj-lt"/>
              <a:buAutoNum type="arabicPeriod"/>
            </a:pPr>
            <a:r>
              <a:rPr lang="en-US" dirty="0" smtClean="0"/>
              <a:t>Project financing</a:t>
            </a:r>
          </a:p>
          <a:p>
            <a:pPr marL="919163" indent="-514350">
              <a:lnSpc>
                <a:spcPct val="150000"/>
              </a:lnSpc>
              <a:buFont typeface="+mj-lt"/>
              <a:buAutoNum type="arabicPeriod"/>
            </a:pPr>
            <a:r>
              <a:rPr lang="en-US" dirty="0" smtClean="0"/>
              <a:t>Working capital financing</a:t>
            </a:r>
          </a:p>
          <a:p>
            <a:pPr marL="919163" indent="-514350">
              <a:lnSpc>
                <a:spcPct val="150000"/>
              </a:lnSpc>
              <a:buFont typeface="+mj-lt"/>
              <a:buAutoNum type="arabicPeriod"/>
            </a:pPr>
            <a:r>
              <a:rPr lang="en-US" dirty="0" smtClean="0"/>
              <a:t>Import financing </a:t>
            </a:r>
          </a:p>
          <a:p>
            <a:pPr marL="919163" indent="-514350">
              <a:lnSpc>
                <a:spcPct val="150000"/>
              </a:lnSpc>
              <a:buFont typeface="+mj-lt"/>
              <a:buAutoNum type="arabicPeriod"/>
            </a:pPr>
            <a:r>
              <a:rPr lang="en-US" dirty="0" smtClean="0"/>
              <a:t>Export financing</a:t>
            </a:r>
            <a:endParaRPr lang="en-US" dirty="0"/>
          </a:p>
        </p:txBody>
      </p:sp>
    </p:spTree>
    <p:extLst>
      <p:ext uri="{BB962C8B-B14F-4D97-AF65-F5344CB8AC3E}">
        <p14:creationId xmlns:p14="http://schemas.microsoft.com/office/powerpoint/2010/main" xmlns="" val="420160154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1"/>
          <p:cNvSpPr>
            <a:spLocks noGrp="1" noChangeArrowheads="1"/>
          </p:cNvSpPr>
          <p:nvPr>
            <p:ph type="title"/>
          </p:nvPr>
        </p:nvSpPr>
        <p:spPr/>
        <p:txBody>
          <a:bodyPr tIns="32800"/>
          <a:lstStyle/>
          <a:p>
            <a:pPr>
              <a:tabLst>
                <a:tab pos="655210" algn="l"/>
                <a:tab pos="1311860" algn="l"/>
                <a:tab pos="1968510" algn="l"/>
                <a:tab pos="2625159" algn="l"/>
                <a:tab pos="3281809" algn="l"/>
                <a:tab pos="3938459" algn="l"/>
                <a:tab pos="4595108" algn="l"/>
                <a:tab pos="5251758" algn="l"/>
                <a:tab pos="5908408" algn="l"/>
                <a:tab pos="6565057" algn="l"/>
                <a:tab pos="7221707" algn="l"/>
              </a:tabLst>
            </a:pPr>
            <a:r>
              <a:rPr lang="en-US" altLang="en-US" dirty="0" smtClean="0"/>
              <a:t>2.3 Commodity Funds</a:t>
            </a:r>
          </a:p>
        </p:txBody>
      </p:sp>
      <p:sp>
        <p:nvSpPr>
          <p:cNvPr id="12291" name="Rectangle 2"/>
          <p:cNvSpPr>
            <a:spLocks noGrp="1" noChangeArrowheads="1"/>
          </p:cNvSpPr>
          <p:nvPr>
            <p:ph idx="1"/>
          </p:nvPr>
        </p:nvSpPr>
        <p:spPr/>
        <p:txBody>
          <a:bodyPr tIns="22399">
            <a:noAutofit/>
          </a:bodyPr>
          <a:lstStyle/>
          <a:p>
            <a:pPr marL="390246" indent="-292325">
              <a:buSzPct val="45000"/>
              <a:buFont typeface="Wingdings" charset="2"/>
              <a:buChar char=""/>
              <a:tabLst>
                <a:tab pos="655210" algn="l"/>
                <a:tab pos="1311860" algn="l"/>
                <a:tab pos="1968510" algn="l"/>
                <a:tab pos="2625159" algn="l"/>
                <a:tab pos="3281809" algn="l"/>
                <a:tab pos="3938459" algn="l"/>
                <a:tab pos="4595108" algn="l"/>
                <a:tab pos="5251758" algn="l"/>
                <a:tab pos="5908408" algn="l"/>
                <a:tab pos="6565057" algn="l"/>
                <a:tab pos="7221707" algn="l"/>
              </a:tabLst>
            </a:pPr>
            <a:r>
              <a:rPr lang="en-US" altLang="en-US" sz="2400" dirty="0"/>
              <a:t>This type of fund is used for purchasing commodities for </a:t>
            </a:r>
            <a:r>
              <a:rPr lang="en-US" altLang="en-US" sz="2400" dirty="0" smtClean="0"/>
              <a:t>resale to earn profits.</a:t>
            </a:r>
            <a:endParaRPr lang="en-US" altLang="en-US" sz="2400" dirty="0"/>
          </a:p>
          <a:p>
            <a:pPr marL="390246" indent="-292325">
              <a:buSzPct val="45000"/>
              <a:buFont typeface="Wingdings" charset="2"/>
              <a:buChar char=""/>
              <a:tabLst>
                <a:tab pos="655210" algn="l"/>
                <a:tab pos="1311860" algn="l"/>
                <a:tab pos="1968510" algn="l"/>
                <a:tab pos="2625159" algn="l"/>
                <a:tab pos="3281809" algn="l"/>
                <a:tab pos="3938459" algn="l"/>
                <a:tab pos="4595108" algn="l"/>
                <a:tab pos="5251758" algn="l"/>
                <a:tab pos="5908408" algn="l"/>
                <a:tab pos="6565057" algn="l"/>
                <a:tab pos="7221707" algn="l"/>
              </a:tabLst>
            </a:pPr>
            <a:r>
              <a:rPr lang="en-US" altLang="en-US" sz="2400" dirty="0"/>
              <a:t>All the transactions should comply the </a:t>
            </a:r>
            <a:r>
              <a:rPr lang="en-US" altLang="en-US" sz="2400" dirty="0" smtClean="0"/>
              <a:t>sharia </a:t>
            </a:r>
            <a:r>
              <a:rPr lang="en-US" altLang="en-US" sz="2400" dirty="0"/>
              <a:t>conditions like;</a:t>
            </a:r>
          </a:p>
          <a:p>
            <a:pPr marL="1135063" indent="-457200">
              <a:buSzPct val="100000"/>
              <a:buFont typeface="+mj-lt"/>
              <a:buAutoNum type="arabicPeriod"/>
              <a:tabLst>
                <a:tab pos="655210" algn="l"/>
                <a:tab pos="1311860" algn="l"/>
                <a:tab pos="1968510" algn="l"/>
                <a:tab pos="2625159" algn="l"/>
                <a:tab pos="3281809" algn="l"/>
                <a:tab pos="3938459" algn="l"/>
                <a:tab pos="4595108" algn="l"/>
                <a:tab pos="5251758" algn="l"/>
                <a:tab pos="5908408" algn="l"/>
                <a:tab pos="6565057" algn="l"/>
                <a:tab pos="7221707" algn="l"/>
              </a:tabLst>
            </a:pPr>
            <a:r>
              <a:rPr lang="en-US" altLang="en-US" sz="2400" dirty="0" smtClean="0"/>
              <a:t>the </a:t>
            </a:r>
            <a:r>
              <a:rPr lang="en-US" altLang="en-US" sz="2400" dirty="0"/>
              <a:t>seller must own the commodities.</a:t>
            </a:r>
          </a:p>
          <a:p>
            <a:pPr marL="1135063" indent="-457200">
              <a:buSzPct val="100000"/>
              <a:buFont typeface="+mj-lt"/>
              <a:buAutoNum type="arabicPeriod"/>
              <a:tabLst>
                <a:tab pos="655210" algn="l"/>
                <a:tab pos="1311860" algn="l"/>
                <a:tab pos="1968510" algn="l"/>
                <a:tab pos="2625159" algn="l"/>
                <a:tab pos="3281809" algn="l"/>
                <a:tab pos="3938459" algn="l"/>
                <a:tab pos="4595108" algn="l"/>
                <a:tab pos="5251758" algn="l"/>
                <a:tab pos="5908408" algn="l"/>
                <a:tab pos="6565057" algn="l"/>
                <a:tab pos="7221707" algn="l"/>
              </a:tabLst>
            </a:pPr>
            <a:r>
              <a:rPr lang="en-US" altLang="en-US" sz="2400" dirty="0" smtClean="0"/>
              <a:t>forward </a:t>
            </a:r>
            <a:r>
              <a:rPr lang="en-US" altLang="en-US" sz="2400" dirty="0"/>
              <a:t>sales are not allowed except in case of salam and </a:t>
            </a:r>
            <a:r>
              <a:rPr lang="en-US" altLang="en-US" sz="2400" dirty="0" err="1"/>
              <a:t>istisna</a:t>
            </a:r>
            <a:r>
              <a:rPr lang="en-US" altLang="en-US" sz="2400" dirty="0"/>
              <a:t>.</a:t>
            </a:r>
          </a:p>
          <a:p>
            <a:pPr marL="1135063" indent="-457200">
              <a:buSzPct val="100000"/>
              <a:buFont typeface="+mj-lt"/>
              <a:buAutoNum type="arabicPeriod"/>
              <a:tabLst>
                <a:tab pos="655210" algn="l"/>
                <a:tab pos="1311860" algn="l"/>
                <a:tab pos="1968510" algn="l"/>
                <a:tab pos="2625159" algn="l"/>
                <a:tab pos="3281809" algn="l"/>
                <a:tab pos="3938459" algn="l"/>
                <a:tab pos="4595108" algn="l"/>
                <a:tab pos="5251758" algn="l"/>
                <a:tab pos="5908408" algn="l"/>
                <a:tab pos="6565057" algn="l"/>
                <a:tab pos="7221707" algn="l"/>
              </a:tabLst>
            </a:pPr>
            <a:r>
              <a:rPr lang="en-US" altLang="en-US" sz="2400" dirty="0" smtClean="0"/>
              <a:t>Commodities </a:t>
            </a:r>
            <a:r>
              <a:rPr lang="en-US" altLang="en-US" sz="2400" dirty="0"/>
              <a:t>must be Halal</a:t>
            </a:r>
            <a:r>
              <a:rPr lang="en-US" altLang="en-US" sz="2400" dirty="0" smtClean="0"/>
              <a:t>.</a:t>
            </a:r>
          </a:p>
          <a:p>
            <a:pPr marL="1135063" indent="-457200">
              <a:buSzPct val="100000"/>
              <a:buFont typeface="+mj-lt"/>
              <a:buAutoNum type="arabicPeriod"/>
              <a:tabLst>
                <a:tab pos="655210" algn="l"/>
                <a:tab pos="1311860" algn="l"/>
                <a:tab pos="1968510" algn="l"/>
                <a:tab pos="2625159" algn="l"/>
                <a:tab pos="3281809" algn="l"/>
                <a:tab pos="3938459" algn="l"/>
                <a:tab pos="4595108" algn="l"/>
                <a:tab pos="5251758" algn="l"/>
                <a:tab pos="5908408" algn="l"/>
                <a:tab pos="6565057" algn="l"/>
                <a:tab pos="7221707" algn="l"/>
              </a:tabLst>
            </a:pPr>
            <a:r>
              <a:rPr lang="en-US" sz="2400" dirty="0"/>
              <a:t>The seller must have physical or constructive possession over the commodity he wants to sell. </a:t>
            </a:r>
            <a:endParaRPr lang="en-US" altLang="en-US" sz="2400" dirty="0"/>
          </a:p>
          <a:p>
            <a:pPr marL="1135063" indent="-457200">
              <a:buSzPct val="100000"/>
              <a:buFont typeface="+mj-lt"/>
              <a:buAutoNum type="arabicPeriod"/>
              <a:tabLst>
                <a:tab pos="655210" algn="l"/>
                <a:tab pos="1311860" algn="l"/>
                <a:tab pos="1968510" algn="l"/>
                <a:tab pos="2625159" algn="l"/>
                <a:tab pos="3281809" algn="l"/>
                <a:tab pos="3938459" algn="l"/>
                <a:tab pos="4595108" algn="l"/>
                <a:tab pos="5251758" algn="l"/>
                <a:tab pos="5908408" algn="l"/>
                <a:tab pos="6565057" algn="l"/>
                <a:tab pos="7221707" algn="l"/>
              </a:tabLst>
            </a:pPr>
            <a:r>
              <a:rPr lang="en-US" altLang="en-US" sz="2400" dirty="0" smtClean="0"/>
              <a:t>Price </a:t>
            </a:r>
            <a:r>
              <a:rPr lang="en-US" altLang="en-US" sz="2400" dirty="0"/>
              <a:t>of the commodity must be fixed and known to the parties, it can't be tied up with any uncertain event.</a:t>
            </a:r>
          </a:p>
        </p:txBody>
      </p:sp>
    </p:spTree>
    <p:extLst>
      <p:ext uri="{BB962C8B-B14F-4D97-AF65-F5344CB8AC3E}">
        <p14:creationId xmlns:p14="http://schemas.microsoft.com/office/powerpoint/2010/main" xmlns="" val="145328293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2.3 Commodity Funds</a:t>
            </a:r>
            <a:endParaRPr lang="en-US" dirty="0"/>
          </a:p>
        </p:txBody>
      </p:sp>
      <p:sp>
        <p:nvSpPr>
          <p:cNvPr id="4" name="Rectangle 2"/>
          <p:cNvSpPr>
            <a:spLocks noGrp="1" noChangeArrowheads="1"/>
          </p:cNvSpPr>
          <p:nvPr>
            <p:ph idx="1"/>
          </p:nvPr>
        </p:nvSpPr>
        <p:spPr/>
        <p:txBody>
          <a:bodyPr tIns="22399">
            <a:normAutofit/>
          </a:bodyPr>
          <a:lstStyle/>
          <a:p>
            <a:pPr marL="97921" indent="0" algn="just">
              <a:lnSpc>
                <a:spcPct val="150000"/>
              </a:lnSpc>
              <a:buSzPct val="45000"/>
              <a:buNone/>
              <a:tabLst>
                <a:tab pos="655210" algn="l"/>
                <a:tab pos="1311860" algn="l"/>
                <a:tab pos="1968510" algn="l"/>
                <a:tab pos="2625159" algn="l"/>
                <a:tab pos="3281809" algn="l"/>
                <a:tab pos="3938459" algn="l"/>
                <a:tab pos="4595108" algn="l"/>
                <a:tab pos="5251758" algn="l"/>
                <a:tab pos="5908408" algn="l"/>
                <a:tab pos="6565057" algn="l"/>
                <a:tab pos="7221707" algn="l"/>
              </a:tabLst>
            </a:pPr>
            <a:r>
              <a:rPr lang="en-US" altLang="en-US" sz="2500" b="1" dirty="0" smtClean="0"/>
              <a:t>Management of the funds</a:t>
            </a:r>
          </a:p>
          <a:p>
            <a:pPr marL="555121" indent="-457200" algn="just">
              <a:lnSpc>
                <a:spcPct val="150000"/>
              </a:lnSpc>
              <a:buSzPct val="100000"/>
              <a:buFont typeface="+mj-lt"/>
              <a:buAutoNum type="arabicPeriod"/>
              <a:tabLst>
                <a:tab pos="655210" algn="l"/>
                <a:tab pos="1311860" algn="l"/>
                <a:tab pos="1968510" algn="l"/>
                <a:tab pos="2625159" algn="l"/>
                <a:tab pos="3281809" algn="l"/>
                <a:tab pos="3938459" algn="l"/>
                <a:tab pos="4595108" algn="l"/>
                <a:tab pos="5251758" algn="l"/>
                <a:tab pos="5908408" algn="l"/>
                <a:tab pos="6565057" algn="l"/>
                <a:tab pos="7221707" algn="l"/>
              </a:tabLst>
            </a:pPr>
            <a:r>
              <a:rPr lang="en-US" altLang="en-US" sz="2500" dirty="0" smtClean="0"/>
              <a:t>In this type of fund management will be offered a fee for their services.</a:t>
            </a:r>
          </a:p>
          <a:p>
            <a:pPr marL="555121" indent="-457200" algn="just">
              <a:lnSpc>
                <a:spcPct val="150000"/>
              </a:lnSpc>
              <a:buSzPct val="100000"/>
              <a:buFont typeface="+mj-lt"/>
              <a:buAutoNum type="arabicPeriod"/>
              <a:tabLst>
                <a:tab pos="655210" algn="l"/>
                <a:tab pos="1311860" algn="l"/>
                <a:tab pos="1968510" algn="l"/>
                <a:tab pos="2625159" algn="l"/>
                <a:tab pos="3281809" algn="l"/>
                <a:tab pos="3938459" algn="l"/>
                <a:tab pos="4595108" algn="l"/>
                <a:tab pos="5251758" algn="l"/>
                <a:tab pos="5908408" algn="l"/>
                <a:tab pos="6565057" algn="l"/>
                <a:tab pos="7221707" algn="l"/>
              </a:tabLst>
            </a:pPr>
            <a:r>
              <a:rPr lang="en-US" altLang="en-US" sz="2500" dirty="0" smtClean="0"/>
              <a:t>Fee may be fixed or a percentage a the profits earned.</a:t>
            </a:r>
          </a:p>
          <a:p>
            <a:pPr marL="555121" indent="-457200" algn="just">
              <a:lnSpc>
                <a:spcPct val="150000"/>
              </a:lnSpc>
              <a:buSzPct val="100000"/>
              <a:buFont typeface="+mj-lt"/>
              <a:buAutoNum type="arabicPeriod"/>
              <a:tabLst>
                <a:tab pos="655210" algn="l"/>
                <a:tab pos="1311860" algn="l"/>
                <a:tab pos="1968510" algn="l"/>
                <a:tab pos="2625159" algn="l"/>
                <a:tab pos="3281809" algn="l"/>
                <a:tab pos="3938459" algn="l"/>
                <a:tab pos="4595108" algn="l"/>
                <a:tab pos="5251758" algn="l"/>
                <a:tab pos="5908408" algn="l"/>
                <a:tab pos="6565057" algn="l"/>
                <a:tab pos="7221707" algn="l"/>
              </a:tabLst>
            </a:pPr>
            <a:r>
              <a:rPr lang="en-US" altLang="en-US" sz="2500" dirty="0" smtClean="0"/>
              <a:t>Mudarabah arrangement to share profits is also feasible here.</a:t>
            </a:r>
          </a:p>
        </p:txBody>
      </p:sp>
    </p:spTree>
    <p:extLst>
      <p:ext uri="{BB962C8B-B14F-4D97-AF65-F5344CB8AC3E}">
        <p14:creationId xmlns:p14="http://schemas.microsoft.com/office/powerpoint/2010/main" xmlns="" val="271227085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1"/>
          <p:cNvSpPr>
            <a:spLocks noGrp="1" noChangeArrowheads="1"/>
          </p:cNvSpPr>
          <p:nvPr>
            <p:ph type="title"/>
          </p:nvPr>
        </p:nvSpPr>
        <p:spPr/>
        <p:txBody>
          <a:bodyPr tIns="32800"/>
          <a:lstStyle/>
          <a:p>
            <a:pPr>
              <a:tabLst>
                <a:tab pos="655210" algn="l"/>
                <a:tab pos="1311860" algn="l"/>
                <a:tab pos="1968510" algn="l"/>
                <a:tab pos="2625159" algn="l"/>
                <a:tab pos="3281809" algn="l"/>
                <a:tab pos="3938459" algn="l"/>
                <a:tab pos="4595108" algn="l"/>
                <a:tab pos="5251758" algn="l"/>
                <a:tab pos="5908408" algn="l"/>
                <a:tab pos="6565057" algn="l"/>
                <a:tab pos="7221707" algn="l"/>
              </a:tabLst>
            </a:pPr>
            <a:r>
              <a:rPr lang="en-US" altLang="en-US" dirty="0" smtClean="0"/>
              <a:t>2.4 Murabaha Fund</a:t>
            </a:r>
          </a:p>
        </p:txBody>
      </p:sp>
      <p:sp>
        <p:nvSpPr>
          <p:cNvPr id="13315" name="Rectangle 2"/>
          <p:cNvSpPr>
            <a:spLocks noGrp="1" noChangeArrowheads="1"/>
          </p:cNvSpPr>
          <p:nvPr>
            <p:ph idx="1"/>
          </p:nvPr>
        </p:nvSpPr>
        <p:spPr/>
        <p:txBody>
          <a:bodyPr tIns="23999"/>
          <a:lstStyle/>
          <a:p>
            <a:pPr marL="390246" indent="-292325">
              <a:buSzPct val="45000"/>
              <a:buFont typeface="Wingdings" charset="2"/>
              <a:buChar char=""/>
              <a:tabLst>
                <a:tab pos="655210" algn="l"/>
                <a:tab pos="1311860" algn="l"/>
                <a:tab pos="1968510" algn="l"/>
                <a:tab pos="2625159" algn="l"/>
                <a:tab pos="3281809" algn="l"/>
                <a:tab pos="3938459" algn="l"/>
                <a:tab pos="4595108" algn="l"/>
                <a:tab pos="5251758" algn="l"/>
                <a:tab pos="5908408" algn="l"/>
                <a:tab pos="6565057" algn="l"/>
                <a:tab pos="7221707" algn="l"/>
              </a:tabLst>
            </a:pPr>
            <a:r>
              <a:rPr lang="en-US" altLang="en-US" sz="2700"/>
              <a:t>kind of sale where the commodities are sold on a cost-plus basis.</a:t>
            </a:r>
          </a:p>
          <a:p>
            <a:pPr marL="390246" indent="-292325">
              <a:buSzPct val="45000"/>
              <a:buFont typeface="Wingdings" charset="2"/>
              <a:buChar char=""/>
              <a:tabLst>
                <a:tab pos="655210" algn="l"/>
                <a:tab pos="1311860" algn="l"/>
                <a:tab pos="1968510" algn="l"/>
                <a:tab pos="2625159" algn="l"/>
                <a:tab pos="3281809" algn="l"/>
                <a:tab pos="3938459" algn="l"/>
                <a:tab pos="4595108" algn="l"/>
                <a:tab pos="5251758" algn="l"/>
                <a:tab pos="5908408" algn="l"/>
                <a:tab pos="6565057" algn="l"/>
                <a:tab pos="7221707" algn="l"/>
              </a:tabLst>
            </a:pPr>
            <a:r>
              <a:rPr lang="en-US" altLang="en-US" sz="2700"/>
              <a:t>This type of fund is a </a:t>
            </a:r>
            <a:r>
              <a:rPr lang="en-US" altLang="en-US" sz="2700" b="1"/>
              <a:t>closed-end fund </a:t>
            </a:r>
            <a:r>
              <a:rPr lang="en-US" altLang="en-US" sz="2700"/>
              <a:t>and its units are </a:t>
            </a:r>
            <a:r>
              <a:rPr lang="en-US" altLang="en-US" sz="2700" b="1"/>
              <a:t>not negotiable </a:t>
            </a:r>
            <a:r>
              <a:rPr lang="en-US" altLang="en-US" sz="2700"/>
              <a:t>in the secondary market.</a:t>
            </a:r>
          </a:p>
          <a:p>
            <a:pPr marL="390246" indent="-292325">
              <a:buSzPct val="45000"/>
              <a:buFont typeface="Wingdings" charset="2"/>
              <a:buChar char=""/>
              <a:tabLst>
                <a:tab pos="655210" algn="l"/>
                <a:tab pos="1311860" algn="l"/>
                <a:tab pos="1968510" algn="l"/>
                <a:tab pos="2625159" algn="l"/>
                <a:tab pos="3281809" algn="l"/>
                <a:tab pos="3938459" algn="l"/>
                <a:tab pos="4595108" algn="l"/>
                <a:tab pos="5251758" algn="l"/>
                <a:tab pos="5908408" algn="l"/>
                <a:tab pos="6565057" algn="l"/>
                <a:tab pos="7221707" algn="l"/>
              </a:tabLst>
            </a:pPr>
            <a:r>
              <a:rPr lang="en-US" altLang="en-US" sz="2700"/>
              <a:t>As the Murabaha fund certificates don't represent a physical ownership of assets rather it represents a claim of debt and profit there on, so the sale of debt is not allowed unless it is exchanged with exactly the same amount or at par value.</a:t>
            </a:r>
          </a:p>
        </p:txBody>
      </p:sp>
    </p:spTree>
    <p:extLst>
      <p:ext uri="{BB962C8B-B14F-4D97-AF65-F5344CB8AC3E}">
        <p14:creationId xmlns:p14="http://schemas.microsoft.com/office/powerpoint/2010/main" xmlns="" val="365887504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2.4 Murabaha Fund</a:t>
            </a:r>
            <a:endParaRPr lang="en-US" dirty="0"/>
          </a:p>
        </p:txBody>
      </p:sp>
      <p:sp>
        <p:nvSpPr>
          <p:cNvPr id="4" name="Rectangle 2"/>
          <p:cNvSpPr>
            <a:spLocks noGrp="1" noChangeArrowheads="1"/>
          </p:cNvSpPr>
          <p:nvPr>
            <p:ph idx="1"/>
          </p:nvPr>
        </p:nvSpPr>
        <p:spPr/>
        <p:txBody>
          <a:bodyPr tIns="22399">
            <a:normAutofit/>
          </a:bodyPr>
          <a:lstStyle/>
          <a:p>
            <a:pPr marL="97921" indent="0" algn="just">
              <a:lnSpc>
                <a:spcPct val="150000"/>
              </a:lnSpc>
              <a:buSzPct val="45000"/>
              <a:buNone/>
              <a:tabLst>
                <a:tab pos="655210" algn="l"/>
                <a:tab pos="1311860" algn="l"/>
                <a:tab pos="1968510" algn="l"/>
                <a:tab pos="2625159" algn="l"/>
                <a:tab pos="3281809" algn="l"/>
                <a:tab pos="3938459" algn="l"/>
                <a:tab pos="4595108" algn="l"/>
                <a:tab pos="5251758" algn="l"/>
                <a:tab pos="5908408" algn="l"/>
                <a:tab pos="6565057" algn="l"/>
                <a:tab pos="7221707" algn="l"/>
              </a:tabLst>
            </a:pPr>
            <a:r>
              <a:rPr lang="en-US" altLang="en-US" sz="2500" b="1" dirty="0" smtClean="0"/>
              <a:t>Management of the funds</a:t>
            </a:r>
          </a:p>
          <a:p>
            <a:pPr marL="555121" indent="-457200" algn="just">
              <a:lnSpc>
                <a:spcPct val="150000"/>
              </a:lnSpc>
              <a:buSzPct val="100000"/>
              <a:buFont typeface="+mj-lt"/>
              <a:buAutoNum type="arabicPeriod"/>
              <a:tabLst>
                <a:tab pos="655210" algn="l"/>
                <a:tab pos="1311860" algn="l"/>
                <a:tab pos="1968510" algn="l"/>
                <a:tab pos="2625159" algn="l"/>
                <a:tab pos="3281809" algn="l"/>
                <a:tab pos="3938459" algn="l"/>
                <a:tab pos="4595108" algn="l"/>
                <a:tab pos="5251758" algn="l"/>
                <a:tab pos="5908408" algn="l"/>
                <a:tab pos="6565057" algn="l"/>
                <a:tab pos="7221707" algn="l"/>
              </a:tabLst>
            </a:pPr>
            <a:r>
              <a:rPr lang="en-US" altLang="en-US" sz="2500" dirty="0" smtClean="0"/>
              <a:t>In this type of fund management will be offered a fee for their services.</a:t>
            </a:r>
          </a:p>
          <a:p>
            <a:pPr marL="555121" indent="-457200" algn="just">
              <a:lnSpc>
                <a:spcPct val="150000"/>
              </a:lnSpc>
              <a:buSzPct val="100000"/>
              <a:buFont typeface="+mj-lt"/>
              <a:buAutoNum type="arabicPeriod"/>
              <a:tabLst>
                <a:tab pos="655210" algn="l"/>
                <a:tab pos="1311860" algn="l"/>
                <a:tab pos="1968510" algn="l"/>
                <a:tab pos="2625159" algn="l"/>
                <a:tab pos="3281809" algn="l"/>
                <a:tab pos="3938459" algn="l"/>
                <a:tab pos="4595108" algn="l"/>
                <a:tab pos="5251758" algn="l"/>
                <a:tab pos="5908408" algn="l"/>
                <a:tab pos="6565057" algn="l"/>
                <a:tab pos="7221707" algn="l"/>
              </a:tabLst>
            </a:pPr>
            <a:r>
              <a:rPr lang="en-US" altLang="en-US" sz="2500" dirty="0" smtClean="0"/>
              <a:t>Fee may be fixed or a percentage a the profits earned.</a:t>
            </a:r>
          </a:p>
          <a:p>
            <a:pPr marL="555121" indent="-457200" algn="just">
              <a:lnSpc>
                <a:spcPct val="150000"/>
              </a:lnSpc>
              <a:buSzPct val="100000"/>
              <a:buFont typeface="+mj-lt"/>
              <a:buAutoNum type="arabicPeriod"/>
              <a:tabLst>
                <a:tab pos="655210" algn="l"/>
                <a:tab pos="1311860" algn="l"/>
                <a:tab pos="1968510" algn="l"/>
                <a:tab pos="2625159" algn="l"/>
                <a:tab pos="3281809" algn="l"/>
                <a:tab pos="3938459" algn="l"/>
                <a:tab pos="4595108" algn="l"/>
                <a:tab pos="5251758" algn="l"/>
                <a:tab pos="5908408" algn="l"/>
                <a:tab pos="6565057" algn="l"/>
                <a:tab pos="7221707" algn="l"/>
              </a:tabLst>
            </a:pPr>
            <a:r>
              <a:rPr lang="en-US" altLang="en-US" sz="2500" dirty="0"/>
              <a:t>Mudarabah arrangement to share profits is also feasible here.</a:t>
            </a:r>
            <a:endParaRPr lang="en-US" altLang="en-US" sz="2500" dirty="0" smtClean="0"/>
          </a:p>
        </p:txBody>
      </p:sp>
    </p:spTree>
    <p:extLst>
      <p:ext uri="{BB962C8B-B14F-4D97-AF65-F5344CB8AC3E}">
        <p14:creationId xmlns:p14="http://schemas.microsoft.com/office/powerpoint/2010/main" xmlns="" val="43747261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1"/>
          <p:cNvSpPr>
            <a:spLocks noGrp="1" noChangeArrowheads="1"/>
          </p:cNvSpPr>
          <p:nvPr>
            <p:ph type="title"/>
          </p:nvPr>
        </p:nvSpPr>
        <p:spPr>
          <a:xfrm>
            <a:off x="457200" y="152400"/>
            <a:ext cx="8229600" cy="1143000"/>
          </a:xfrm>
        </p:spPr>
        <p:txBody>
          <a:bodyPr tIns="32800"/>
          <a:lstStyle/>
          <a:p>
            <a:pPr>
              <a:tabLst>
                <a:tab pos="655210" algn="l"/>
                <a:tab pos="1311860" algn="l"/>
                <a:tab pos="1968510" algn="l"/>
                <a:tab pos="2625159" algn="l"/>
                <a:tab pos="3281809" algn="l"/>
                <a:tab pos="3938459" algn="l"/>
                <a:tab pos="4595108" algn="l"/>
                <a:tab pos="5251758" algn="l"/>
                <a:tab pos="5908408" algn="l"/>
                <a:tab pos="6565057" algn="l"/>
                <a:tab pos="7221707" algn="l"/>
              </a:tabLst>
            </a:pPr>
            <a:r>
              <a:rPr lang="en-US" altLang="en-US" dirty="0" smtClean="0"/>
              <a:t>2.5 </a:t>
            </a:r>
            <a:r>
              <a:rPr lang="en-US" altLang="en-US" dirty="0" err="1" smtClean="0"/>
              <a:t>Bai</a:t>
            </a:r>
            <a:r>
              <a:rPr lang="en-US" altLang="en-US" dirty="0" smtClean="0"/>
              <a:t> al Dain / Sale of Debt</a:t>
            </a:r>
          </a:p>
        </p:txBody>
      </p:sp>
      <p:sp>
        <p:nvSpPr>
          <p:cNvPr id="14339" name="Rectangle 2"/>
          <p:cNvSpPr>
            <a:spLocks noGrp="1" noChangeArrowheads="1"/>
          </p:cNvSpPr>
          <p:nvPr>
            <p:ph idx="1"/>
          </p:nvPr>
        </p:nvSpPr>
        <p:spPr>
          <a:xfrm>
            <a:off x="457200" y="1143000"/>
            <a:ext cx="8229600" cy="5486400"/>
          </a:xfrm>
        </p:spPr>
        <p:txBody>
          <a:bodyPr>
            <a:noAutofit/>
          </a:bodyPr>
          <a:lstStyle/>
          <a:p>
            <a:pPr marL="390246" indent="-292325">
              <a:lnSpc>
                <a:spcPct val="150000"/>
              </a:lnSpc>
              <a:buSzPct val="45000"/>
              <a:buFont typeface="Wingdings" charset="2"/>
              <a:buChar char=""/>
              <a:tabLst>
                <a:tab pos="655210" algn="l"/>
                <a:tab pos="1311860" algn="l"/>
                <a:tab pos="1968510" algn="l"/>
                <a:tab pos="2625159" algn="l"/>
                <a:tab pos="3281809" algn="l"/>
                <a:tab pos="3938459" algn="l"/>
                <a:tab pos="4595108" algn="l"/>
                <a:tab pos="5251758" algn="l"/>
                <a:tab pos="5908408" algn="l"/>
                <a:tab pos="6565057" algn="l"/>
                <a:tab pos="7221707" algn="l"/>
              </a:tabLst>
            </a:pPr>
            <a:r>
              <a:rPr lang="en-US" altLang="en-US" sz="2800" dirty="0" smtClean="0"/>
              <a:t>Sale of debt is not allowed in Shariah, .e.g. discounting of bills receivable or debts receivable.</a:t>
            </a:r>
          </a:p>
          <a:p>
            <a:pPr marL="390246" indent="-292325">
              <a:lnSpc>
                <a:spcPct val="150000"/>
              </a:lnSpc>
              <a:buSzPct val="45000"/>
              <a:buFont typeface="Wingdings" charset="2"/>
              <a:buChar char=""/>
              <a:tabLst>
                <a:tab pos="655210" algn="l"/>
                <a:tab pos="1311860" algn="l"/>
                <a:tab pos="1968510" algn="l"/>
                <a:tab pos="2625159" algn="l"/>
                <a:tab pos="3281809" algn="l"/>
                <a:tab pos="3938459" algn="l"/>
                <a:tab pos="4595108" algn="l"/>
                <a:tab pos="5251758" algn="l"/>
                <a:tab pos="5908408" algn="l"/>
                <a:tab pos="6565057" algn="l"/>
                <a:tab pos="7221707" algn="l"/>
              </a:tabLst>
            </a:pPr>
            <a:r>
              <a:rPr lang="en-US" sz="2800" dirty="0" smtClean="0"/>
              <a:t>Majority of Muslim </a:t>
            </a:r>
            <a:r>
              <a:rPr lang="en-US" sz="2800" dirty="0"/>
              <a:t>jurists </a:t>
            </a:r>
            <a:r>
              <a:rPr lang="en-US" sz="2800" dirty="0" smtClean="0"/>
              <a:t>believe </a:t>
            </a:r>
            <a:r>
              <a:rPr lang="en-US" sz="2800" dirty="0"/>
              <a:t>that </a:t>
            </a:r>
            <a:r>
              <a:rPr lang="en-US" sz="2800" dirty="0" err="1"/>
              <a:t>bai</a:t>
            </a:r>
            <a:r>
              <a:rPr lang="en-US" sz="2800" dirty="0"/>
              <a:t>-al-</a:t>
            </a:r>
            <a:r>
              <a:rPr lang="en-US" sz="2800" dirty="0" err="1"/>
              <a:t>dain</a:t>
            </a:r>
            <a:r>
              <a:rPr lang="en-US" sz="2800" dirty="0"/>
              <a:t> with discount is not allowed in Shariah. </a:t>
            </a:r>
            <a:endParaRPr lang="en-US" sz="2800" dirty="0" smtClean="0"/>
          </a:p>
          <a:p>
            <a:pPr>
              <a:lnSpc>
                <a:spcPct val="150000"/>
              </a:lnSpc>
            </a:pPr>
            <a:r>
              <a:rPr lang="en-US" sz="2800" dirty="0" smtClean="0"/>
              <a:t>Any </a:t>
            </a:r>
            <a:r>
              <a:rPr lang="en-US" sz="2800" dirty="0"/>
              <a:t>increase or decrease from one side is </a:t>
            </a:r>
            <a:r>
              <a:rPr lang="en-US" sz="2800" dirty="0" smtClean="0"/>
              <a:t>similar to </a:t>
            </a:r>
            <a:r>
              <a:rPr lang="en-US" sz="2800" dirty="0"/>
              <a:t>'</a:t>
            </a:r>
            <a:r>
              <a:rPr lang="en-US" sz="2800" dirty="0" err="1"/>
              <a:t>riba</a:t>
            </a:r>
            <a:r>
              <a:rPr lang="en-US" sz="2800" dirty="0"/>
              <a:t>' and can never be allowed in Shariah.</a:t>
            </a:r>
          </a:p>
          <a:p>
            <a:pPr marL="390246" indent="-292325">
              <a:lnSpc>
                <a:spcPct val="150000"/>
              </a:lnSpc>
              <a:buSzPct val="45000"/>
              <a:buFont typeface="Wingdings" charset="2"/>
              <a:buChar char=""/>
              <a:tabLst>
                <a:tab pos="655210" algn="l"/>
                <a:tab pos="1311860" algn="l"/>
                <a:tab pos="1968510" algn="l"/>
                <a:tab pos="2625159" algn="l"/>
                <a:tab pos="3281809" algn="l"/>
                <a:tab pos="3938459" algn="l"/>
                <a:tab pos="4595108" algn="l"/>
                <a:tab pos="5251758" algn="l"/>
                <a:tab pos="5908408" algn="l"/>
                <a:tab pos="6565057" algn="l"/>
                <a:tab pos="7221707" algn="l"/>
              </a:tabLst>
            </a:pPr>
            <a:r>
              <a:rPr lang="en-US" altLang="en-US" sz="2800" dirty="0"/>
              <a:t>However, Some of Malaysian scholars have allowed this kind of sale. </a:t>
            </a:r>
          </a:p>
          <a:p>
            <a:pPr marL="390246" indent="-292325">
              <a:lnSpc>
                <a:spcPct val="150000"/>
              </a:lnSpc>
              <a:buSzPct val="45000"/>
              <a:buFont typeface="Wingdings" charset="2"/>
              <a:buChar char=""/>
              <a:tabLst>
                <a:tab pos="655210" algn="l"/>
                <a:tab pos="1311860" algn="l"/>
                <a:tab pos="1968510" algn="l"/>
                <a:tab pos="2625159" algn="l"/>
                <a:tab pos="3281809" algn="l"/>
                <a:tab pos="3938459" algn="l"/>
                <a:tab pos="4595108" algn="l"/>
                <a:tab pos="5251758" algn="l"/>
                <a:tab pos="5908408" algn="l"/>
                <a:tab pos="6565057" algn="l"/>
                <a:tab pos="7221707" algn="l"/>
              </a:tabLst>
            </a:pPr>
            <a:endParaRPr lang="en-US" altLang="en-US" sz="2800" dirty="0" smtClean="0"/>
          </a:p>
        </p:txBody>
      </p:sp>
    </p:spTree>
    <p:extLst>
      <p:ext uri="{BB962C8B-B14F-4D97-AF65-F5344CB8AC3E}">
        <p14:creationId xmlns:p14="http://schemas.microsoft.com/office/powerpoint/2010/main" xmlns="" val="202766120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2.5 </a:t>
            </a:r>
            <a:r>
              <a:rPr lang="en-US" altLang="en-US" dirty="0" err="1"/>
              <a:t>Bai</a:t>
            </a:r>
            <a:r>
              <a:rPr lang="en-US" altLang="en-US" dirty="0"/>
              <a:t> al Dain / Sale of Debt</a:t>
            </a:r>
            <a:endParaRPr lang="en-US" dirty="0"/>
          </a:p>
        </p:txBody>
      </p:sp>
      <p:sp>
        <p:nvSpPr>
          <p:cNvPr id="3" name="Content Placeholder 2"/>
          <p:cNvSpPr>
            <a:spLocks noGrp="1"/>
          </p:cNvSpPr>
          <p:nvPr>
            <p:ph idx="1"/>
          </p:nvPr>
        </p:nvSpPr>
        <p:spPr/>
        <p:txBody>
          <a:bodyPr>
            <a:normAutofit/>
          </a:bodyPr>
          <a:lstStyle/>
          <a:p>
            <a:pPr>
              <a:lnSpc>
                <a:spcPct val="150000"/>
              </a:lnSpc>
            </a:pPr>
            <a:r>
              <a:rPr lang="en-US" sz="2800" dirty="0"/>
              <a:t>The Islamic </a:t>
            </a:r>
            <a:r>
              <a:rPr lang="en-US" sz="2800" dirty="0" err="1"/>
              <a:t>Fiqh</a:t>
            </a:r>
            <a:r>
              <a:rPr lang="en-US" sz="2800" dirty="0"/>
              <a:t> Academy of Jeddah, which is the largest representative body of the Shariah scholars and has the representation of all the Muslim countries, including Malaysia, has approved the prohibition of </a:t>
            </a:r>
            <a:r>
              <a:rPr lang="en-US" sz="2800" dirty="0" err="1"/>
              <a:t>bai</a:t>
            </a:r>
            <a:r>
              <a:rPr lang="en-US" sz="2800" dirty="0"/>
              <a:t>-al-</a:t>
            </a:r>
            <a:r>
              <a:rPr lang="en-US" sz="2800" dirty="0" err="1"/>
              <a:t>dain</a:t>
            </a:r>
            <a:r>
              <a:rPr lang="en-US" sz="2800" dirty="0"/>
              <a:t> unanimously without a single dissent.</a:t>
            </a:r>
          </a:p>
          <a:p>
            <a:pPr marL="0" indent="0">
              <a:lnSpc>
                <a:spcPct val="150000"/>
              </a:lnSpc>
              <a:buNone/>
            </a:pPr>
            <a:endParaRPr lang="en-US" sz="2800" dirty="0"/>
          </a:p>
        </p:txBody>
      </p:sp>
    </p:spTree>
    <p:extLst>
      <p:ext uri="{BB962C8B-B14F-4D97-AF65-F5344CB8AC3E}">
        <p14:creationId xmlns:p14="http://schemas.microsoft.com/office/powerpoint/2010/main" xmlns="" val="206648733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1"/>
          <p:cNvSpPr>
            <a:spLocks noGrp="1" noChangeArrowheads="1"/>
          </p:cNvSpPr>
          <p:nvPr>
            <p:ph type="title"/>
          </p:nvPr>
        </p:nvSpPr>
        <p:spPr/>
        <p:txBody>
          <a:bodyPr tIns="32800"/>
          <a:lstStyle/>
          <a:p>
            <a:pPr>
              <a:tabLst>
                <a:tab pos="655210" algn="l"/>
                <a:tab pos="1311860" algn="l"/>
                <a:tab pos="1968510" algn="l"/>
                <a:tab pos="2625159" algn="l"/>
                <a:tab pos="3281809" algn="l"/>
                <a:tab pos="3938459" algn="l"/>
                <a:tab pos="4595108" algn="l"/>
                <a:tab pos="5251758" algn="l"/>
                <a:tab pos="5908408" algn="l"/>
                <a:tab pos="6565057" algn="l"/>
                <a:tab pos="7221707" algn="l"/>
              </a:tabLst>
            </a:pPr>
            <a:r>
              <a:rPr lang="en-US" altLang="en-US" dirty="0" smtClean="0"/>
              <a:t>2.6 Mixed Fund</a:t>
            </a:r>
          </a:p>
        </p:txBody>
      </p:sp>
      <p:sp>
        <p:nvSpPr>
          <p:cNvPr id="15363" name="Rectangle 2"/>
          <p:cNvSpPr>
            <a:spLocks noGrp="1" noChangeArrowheads="1"/>
          </p:cNvSpPr>
          <p:nvPr>
            <p:ph idx="1"/>
          </p:nvPr>
        </p:nvSpPr>
        <p:spPr/>
        <p:txBody>
          <a:bodyPr>
            <a:normAutofit fontScale="92500"/>
          </a:bodyPr>
          <a:lstStyle/>
          <a:p>
            <a:pPr marL="390246" indent="-292325">
              <a:lnSpc>
                <a:spcPct val="150000"/>
              </a:lnSpc>
              <a:buSzPct val="45000"/>
              <a:buFont typeface="Wingdings" charset="2"/>
              <a:buChar char=""/>
              <a:tabLst>
                <a:tab pos="655210" algn="l"/>
                <a:tab pos="1311860" algn="l"/>
                <a:tab pos="1968510" algn="l"/>
                <a:tab pos="2625159" algn="l"/>
                <a:tab pos="3281809" algn="l"/>
                <a:tab pos="3938459" algn="l"/>
                <a:tab pos="4595108" algn="l"/>
                <a:tab pos="5251758" algn="l"/>
                <a:tab pos="5908408" algn="l"/>
                <a:tab pos="6565057" algn="l"/>
                <a:tab pos="7221707" algn="l"/>
              </a:tabLst>
            </a:pPr>
            <a:r>
              <a:rPr lang="en-US" altLang="en-US" sz="2700" dirty="0"/>
              <a:t>A fund where the subscription amount is invested in different types of investments, like equities, leasing, commodities, etc.</a:t>
            </a:r>
          </a:p>
          <a:p>
            <a:pPr marL="390246" indent="-292325">
              <a:lnSpc>
                <a:spcPct val="150000"/>
              </a:lnSpc>
              <a:buSzPct val="45000"/>
              <a:buFont typeface="Wingdings" charset="2"/>
              <a:buChar char=""/>
              <a:tabLst>
                <a:tab pos="655210" algn="l"/>
                <a:tab pos="1311860" algn="l"/>
                <a:tab pos="1968510" algn="l"/>
                <a:tab pos="2625159" algn="l"/>
                <a:tab pos="3281809" algn="l"/>
                <a:tab pos="3938459" algn="l"/>
                <a:tab pos="4595108" algn="l"/>
                <a:tab pos="5251758" algn="l"/>
                <a:tab pos="5908408" algn="l"/>
                <a:tab pos="6565057" algn="l"/>
                <a:tab pos="7221707" algn="l"/>
              </a:tabLst>
            </a:pPr>
            <a:r>
              <a:rPr lang="en-US" altLang="en-US" sz="2700" dirty="0" smtClean="0"/>
              <a:t>Certificates </a:t>
            </a:r>
            <a:r>
              <a:rPr lang="en-US" altLang="en-US" sz="2700" dirty="0"/>
              <a:t>of units of funds are tradable in the secondary market only if the tangible assets are more than 51% while the liquidity and debts are less than 50%.</a:t>
            </a:r>
          </a:p>
          <a:p>
            <a:pPr marL="390246" indent="-292325">
              <a:lnSpc>
                <a:spcPct val="150000"/>
              </a:lnSpc>
              <a:buSzPct val="45000"/>
              <a:buFont typeface="Wingdings" charset="2"/>
              <a:buChar char=""/>
              <a:tabLst>
                <a:tab pos="655210" algn="l"/>
                <a:tab pos="1311860" algn="l"/>
                <a:tab pos="1968510" algn="l"/>
                <a:tab pos="2625159" algn="l"/>
                <a:tab pos="3281809" algn="l"/>
                <a:tab pos="3938459" algn="l"/>
                <a:tab pos="4595108" algn="l"/>
                <a:tab pos="5251758" algn="l"/>
                <a:tab pos="5908408" algn="l"/>
                <a:tab pos="6565057" algn="l"/>
                <a:tab pos="7221707" algn="l"/>
              </a:tabLst>
            </a:pPr>
            <a:r>
              <a:rPr lang="en-US" altLang="en-US" sz="2700" dirty="0" smtClean="0"/>
              <a:t>Otherwise </a:t>
            </a:r>
            <a:r>
              <a:rPr lang="en-US" altLang="en-US" sz="2700" dirty="0"/>
              <a:t>it will be a closed end fund.</a:t>
            </a:r>
          </a:p>
        </p:txBody>
      </p:sp>
    </p:spTree>
    <p:extLst>
      <p:ext uri="{BB962C8B-B14F-4D97-AF65-F5344CB8AC3E}">
        <p14:creationId xmlns:p14="http://schemas.microsoft.com/office/powerpoint/2010/main" xmlns="" val="306827587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457200" y="152400"/>
            <a:ext cx="8229600" cy="914400"/>
          </a:xfrm>
        </p:spPr>
        <p:txBody>
          <a:bodyPr/>
          <a:lstStyle/>
          <a:p>
            <a:r>
              <a:rPr lang="en-US" altLang="en-US" sz="3300" dirty="0" smtClean="0"/>
              <a:t>3. Challenges Being Faced By Islamic  Funds</a:t>
            </a:r>
            <a:endParaRPr lang="en-US" altLang="en-US" sz="3300" dirty="0"/>
          </a:p>
        </p:txBody>
      </p:sp>
      <p:sp>
        <p:nvSpPr>
          <p:cNvPr id="16387" name="Content Placeholder 2"/>
          <p:cNvSpPr>
            <a:spLocks noGrp="1"/>
          </p:cNvSpPr>
          <p:nvPr>
            <p:ph idx="1"/>
          </p:nvPr>
        </p:nvSpPr>
        <p:spPr>
          <a:xfrm>
            <a:off x="457200" y="1066800"/>
            <a:ext cx="8229600" cy="5562600"/>
          </a:xfrm>
        </p:spPr>
        <p:txBody>
          <a:bodyPr>
            <a:normAutofit/>
          </a:bodyPr>
          <a:lstStyle/>
          <a:p>
            <a:pPr marL="625475">
              <a:lnSpc>
                <a:spcPct val="170000"/>
              </a:lnSpc>
            </a:pPr>
            <a:r>
              <a:rPr lang="en-US" altLang="en-US" sz="2400" dirty="0" smtClean="0"/>
              <a:t>Fund </a:t>
            </a:r>
            <a:r>
              <a:rPr lang="en-US" altLang="en-US" sz="2400" dirty="0"/>
              <a:t>size is small.</a:t>
            </a:r>
          </a:p>
          <a:p>
            <a:pPr marL="625475">
              <a:lnSpc>
                <a:spcPct val="170000"/>
              </a:lnSpc>
            </a:pPr>
            <a:r>
              <a:rPr lang="en-US" altLang="en-US" sz="2400" dirty="0"/>
              <a:t> Lack in strong legal and institutional framework.</a:t>
            </a:r>
          </a:p>
          <a:p>
            <a:pPr marL="625475">
              <a:lnSpc>
                <a:spcPct val="170000"/>
              </a:lnSpc>
            </a:pPr>
            <a:r>
              <a:rPr lang="en-US" altLang="en-US" sz="2400" dirty="0"/>
              <a:t>Lack in supervisory framework.</a:t>
            </a:r>
          </a:p>
          <a:p>
            <a:pPr marL="625475">
              <a:lnSpc>
                <a:spcPct val="170000"/>
              </a:lnSpc>
            </a:pPr>
            <a:r>
              <a:rPr lang="en-US" altLang="en-US" sz="2400" dirty="0"/>
              <a:t>Lack of knowledge and understanding of the Islamic Fund.</a:t>
            </a:r>
          </a:p>
          <a:p>
            <a:pPr marL="625475">
              <a:lnSpc>
                <a:spcPct val="170000"/>
              </a:lnSpc>
            </a:pPr>
            <a:r>
              <a:rPr lang="en-US" altLang="en-US" sz="2400" dirty="0"/>
              <a:t>Lack in research and development in the field of  Islamic </a:t>
            </a:r>
            <a:r>
              <a:rPr lang="en-US" altLang="en-US" sz="2400" dirty="0" smtClean="0"/>
              <a:t>finance </a:t>
            </a:r>
            <a:r>
              <a:rPr lang="en-US" altLang="en-US" sz="2400" dirty="0"/>
              <a:t>and economics.</a:t>
            </a:r>
          </a:p>
          <a:p>
            <a:pPr marL="625475">
              <a:lnSpc>
                <a:spcPct val="170000"/>
              </a:lnSpc>
            </a:pPr>
            <a:r>
              <a:rPr lang="en-US" altLang="en-US" sz="2400" dirty="0"/>
              <a:t>Lack in HR development and training to the banks staff on Islamic Banking system</a:t>
            </a:r>
            <a:r>
              <a:rPr lang="en-US" altLang="en-US" sz="2400" dirty="0" smtClean="0"/>
              <a:t>.</a:t>
            </a:r>
            <a:endParaRPr lang="en-US" altLang="en-US" sz="2400" dirty="0"/>
          </a:p>
          <a:p>
            <a:pPr>
              <a:lnSpc>
                <a:spcPct val="170000"/>
              </a:lnSpc>
            </a:pPr>
            <a:endParaRPr lang="en-US" altLang="en-US" sz="2400" dirty="0"/>
          </a:p>
          <a:p>
            <a:pPr>
              <a:lnSpc>
                <a:spcPct val="170000"/>
              </a:lnSpc>
            </a:pPr>
            <a:endParaRPr lang="en-US" altLang="en-US" sz="2400" dirty="0"/>
          </a:p>
          <a:p>
            <a:pPr>
              <a:lnSpc>
                <a:spcPct val="170000"/>
              </a:lnSpc>
            </a:pPr>
            <a:endParaRPr lang="en-US" altLang="en-US" sz="2400" dirty="0"/>
          </a:p>
          <a:p>
            <a:pPr>
              <a:lnSpc>
                <a:spcPct val="170000"/>
              </a:lnSpc>
            </a:pPr>
            <a:endParaRPr lang="en-US" altLang="en-US" sz="2400" dirty="0"/>
          </a:p>
          <a:p>
            <a:pPr>
              <a:lnSpc>
                <a:spcPct val="170000"/>
              </a:lnSpc>
              <a:buFont typeface="Arial" charset="0"/>
              <a:buNone/>
            </a:pPr>
            <a:endParaRPr lang="en-US" altLang="en-US" sz="2400" dirty="0"/>
          </a:p>
          <a:p>
            <a:pPr>
              <a:lnSpc>
                <a:spcPct val="170000"/>
              </a:lnSpc>
            </a:pPr>
            <a:endParaRPr lang="en-US" altLang="en-US" sz="2400" dirty="0"/>
          </a:p>
        </p:txBody>
      </p:sp>
    </p:spTree>
    <p:extLst>
      <p:ext uri="{BB962C8B-B14F-4D97-AF65-F5344CB8AC3E}">
        <p14:creationId xmlns:p14="http://schemas.microsoft.com/office/powerpoint/2010/main" xmlns="" val="319455190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Title 1"/>
          <p:cNvSpPr>
            <a:spLocks noGrp="1"/>
          </p:cNvSpPr>
          <p:nvPr>
            <p:ph type="title"/>
          </p:nvPr>
        </p:nvSpPr>
        <p:spPr/>
        <p:txBody>
          <a:bodyPr/>
          <a:lstStyle/>
          <a:p>
            <a:r>
              <a:rPr lang="en-US" altLang="en-US" sz="3300" dirty="0" smtClean="0"/>
              <a:t>3. Challenges Being Faced By Islamic  Funds</a:t>
            </a:r>
            <a:endParaRPr lang="en-US" altLang="en-US" sz="3300" dirty="0"/>
          </a:p>
        </p:txBody>
      </p:sp>
      <p:sp>
        <p:nvSpPr>
          <p:cNvPr id="17410" name="Content Placeholder 2"/>
          <p:cNvSpPr>
            <a:spLocks noGrp="1"/>
          </p:cNvSpPr>
          <p:nvPr>
            <p:ph idx="1"/>
          </p:nvPr>
        </p:nvSpPr>
        <p:spPr/>
        <p:txBody>
          <a:bodyPr>
            <a:normAutofit/>
          </a:bodyPr>
          <a:lstStyle/>
          <a:p>
            <a:pPr>
              <a:lnSpc>
                <a:spcPct val="150000"/>
              </a:lnSpc>
            </a:pPr>
            <a:r>
              <a:rPr lang="en-US" altLang="en-US" sz="2800" dirty="0"/>
              <a:t>Lack of guidance and information system.</a:t>
            </a:r>
          </a:p>
          <a:p>
            <a:pPr>
              <a:lnSpc>
                <a:spcPct val="150000"/>
              </a:lnSpc>
            </a:pPr>
            <a:r>
              <a:rPr lang="en-US" altLang="en-US" sz="2800" dirty="0"/>
              <a:t>Lack in Marketing of Islamic products /services and their introduction in international market.</a:t>
            </a:r>
          </a:p>
          <a:p>
            <a:pPr>
              <a:lnSpc>
                <a:spcPct val="150000"/>
              </a:lnSpc>
            </a:pPr>
            <a:r>
              <a:rPr lang="en-US" altLang="en-US" sz="2800" dirty="0"/>
              <a:t>Lack of financial engineering.</a:t>
            </a:r>
          </a:p>
          <a:p>
            <a:pPr>
              <a:lnSpc>
                <a:spcPct val="150000"/>
              </a:lnSpc>
            </a:pPr>
            <a:r>
              <a:rPr lang="en-US" altLang="en-US" sz="2800" dirty="0"/>
              <a:t>Doubts about instruments used.</a:t>
            </a:r>
          </a:p>
          <a:p>
            <a:pPr>
              <a:lnSpc>
                <a:spcPct val="150000"/>
              </a:lnSpc>
            </a:pPr>
            <a:endParaRPr lang="en-US" altLang="en-US" sz="2800" dirty="0"/>
          </a:p>
          <a:p>
            <a:pPr>
              <a:lnSpc>
                <a:spcPct val="150000"/>
              </a:lnSpc>
            </a:pPr>
            <a:endParaRPr lang="en-US" altLang="en-US" sz="2800" dirty="0"/>
          </a:p>
          <a:p>
            <a:pPr>
              <a:lnSpc>
                <a:spcPct val="150000"/>
              </a:lnSpc>
              <a:buFont typeface="Arial" charset="0"/>
              <a:buNone/>
            </a:pPr>
            <a:endParaRPr lang="en-US" altLang="en-US" sz="2800" dirty="0"/>
          </a:p>
        </p:txBody>
      </p:sp>
    </p:spTree>
    <p:extLst>
      <p:ext uri="{BB962C8B-B14F-4D97-AF65-F5344CB8AC3E}">
        <p14:creationId xmlns:p14="http://schemas.microsoft.com/office/powerpoint/2010/main" xmlns="" val="216061631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altLang="en-US" sz="4000" dirty="0" smtClean="0"/>
              <a:t>4. Opportunities</a:t>
            </a:r>
            <a:endParaRPr lang="en-US" altLang="en-US" sz="4000" dirty="0"/>
          </a:p>
        </p:txBody>
      </p:sp>
      <p:sp>
        <p:nvSpPr>
          <p:cNvPr id="18435" name="Content Placeholder 2"/>
          <p:cNvSpPr>
            <a:spLocks noGrp="1"/>
          </p:cNvSpPr>
          <p:nvPr>
            <p:ph idx="1"/>
          </p:nvPr>
        </p:nvSpPr>
        <p:spPr>
          <a:xfrm>
            <a:off x="457200" y="1357745"/>
            <a:ext cx="8229600" cy="5271655"/>
          </a:xfrm>
        </p:spPr>
        <p:txBody>
          <a:bodyPr>
            <a:normAutofit/>
          </a:bodyPr>
          <a:lstStyle/>
          <a:p>
            <a:pPr>
              <a:lnSpc>
                <a:spcPct val="150000"/>
              </a:lnSpc>
            </a:pPr>
            <a:r>
              <a:rPr lang="en-US" altLang="en-US" sz="2500" dirty="0"/>
              <a:t>Having </a:t>
            </a:r>
            <a:r>
              <a:rPr lang="en-US" altLang="en-US" sz="2500" dirty="0" smtClean="0"/>
              <a:t>qualified staff </a:t>
            </a:r>
            <a:r>
              <a:rPr lang="en-US" altLang="en-US" sz="2500" dirty="0"/>
              <a:t>in the Islamic </a:t>
            </a:r>
            <a:r>
              <a:rPr lang="en-US" altLang="en-US" sz="2500" dirty="0" smtClean="0"/>
              <a:t>financial institutions </a:t>
            </a:r>
            <a:r>
              <a:rPr lang="en-US" altLang="en-US" sz="2500" dirty="0"/>
              <a:t>would produce the best results.</a:t>
            </a:r>
          </a:p>
          <a:p>
            <a:pPr>
              <a:lnSpc>
                <a:spcPct val="150000"/>
              </a:lnSpc>
            </a:pPr>
            <a:r>
              <a:rPr lang="en-US" altLang="en-US" sz="2500" dirty="0"/>
              <a:t>Standard </a:t>
            </a:r>
            <a:r>
              <a:rPr lang="en-US" altLang="en-US" sz="2500" dirty="0" smtClean="0"/>
              <a:t>can be </a:t>
            </a:r>
            <a:r>
              <a:rPr lang="en-US" altLang="en-US" sz="2500" dirty="0"/>
              <a:t>developed on the basis of efficient and effective management practices.</a:t>
            </a:r>
          </a:p>
          <a:p>
            <a:pPr>
              <a:lnSpc>
                <a:spcPct val="150000"/>
              </a:lnSpc>
            </a:pPr>
            <a:r>
              <a:rPr lang="en-US" altLang="en-US" sz="2500" dirty="0"/>
              <a:t>Transparency and reliability can be increased.</a:t>
            </a:r>
          </a:p>
          <a:p>
            <a:pPr>
              <a:lnSpc>
                <a:spcPct val="150000"/>
              </a:lnSpc>
            </a:pPr>
            <a:r>
              <a:rPr lang="en-US" altLang="en-US" sz="2500" dirty="0"/>
              <a:t>Interest of investors and society at large can be enhanced.</a:t>
            </a:r>
          </a:p>
          <a:p>
            <a:pPr>
              <a:lnSpc>
                <a:spcPct val="150000"/>
              </a:lnSpc>
            </a:pPr>
            <a:r>
              <a:rPr lang="en-US" altLang="en-US" sz="2500" dirty="0"/>
              <a:t>Industry can be driven Ethically and morally.</a:t>
            </a:r>
          </a:p>
          <a:p>
            <a:pPr>
              <a:lnSpc>
                <a:spcPct val="150000"/>
              </a:lnSpc>
            </a:pPr>
            <a:r>
              <a:rPr lang="en-US" altLang="en-US" sz="2500" dirty="0"/>
              <a:t>Industry can be run effectively and efficiently.</a:t>
            </a:r>
          </a:p>
          <a:p>
            <a:pPr>
              <a:lnSpc>
                <a:spcPct val="150000"/>
              </a:lnSpc>
            </a:pPr>
            <a:endParaRPr lang="en-US" altLang="en-US" sz="2500" dirty="0"/>
          </a:p>
        </p:txBody>
      </p:sp>
    </p:spTree>
    <p:extLst>
      <p:ext uri="{BB962C8B-B14F-4D97-AF65-F5344CB8AC3E}">
        <p14:creationId xmlns:p14="http://schemas.microsoft.com/office/powerpoint/2010/main" xmlns="" val="12770500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outcomes</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smtClean="0"/>
              <a:t>After this lecture you will be able to understand; </a:t>
            </a:r>
          </a:p>
          <a:p>
            <a:r>
              <a:rPr lang="en-US" dirty="0" smtClean="0"/>
              <a:t>Principles of Islamic investment funds.</a:t>
            </a:r>
          </a:p>
          <a:p>
            <a:r>
              <a:rPr lang="en-US" dirty="0" smtClean="0"/>
              <a:t>Modes of investment of funds and their management under Islamic financial </a:t>
            </a:r>
            <a:r>
              <a:rPr lang="en-US" dirty="0" smtClean="0"/>
              <a:t>system, e.g.</a:t>
            </a:r>
            <a:endParaRPr lang="en-US" dirty="0" smtClean="0"/>
          </a:p>
          <a:p>
            <a:pPr marL="862013" indent="-509588">
              <a:buFont typeface="+mj-lt"/>
              <a:buAutoNum type="arabicPeriod"/>
            </a:pPr>
            <a:r>
              <a:rPr lang="en-US" dirty="0" smtClean="0"/>
              <a:t>Equity </a:t>
            </a:r>
            <a:r>
              <a:rPr lang="en-US" dirty="0"/>
              <a:t>fund</a:t>
            </a:r>
          </a:p>
          <a:p>
            <a:pPr marL="862013" indent="-509588">
              <a:buFont typeface="+mj-lt"/>
              <a:buAutoNum type="arabicPeriod"/>
            </a:pPr>
            <a:r>
              <a:rPr lang="en-US" dirty="0" smtClean="0"/>
              <a:t>Ijarah </a:t>
            </a:r>
            <a:r>
              <a:rPr lang="en-US" dirty="0"/>
              <a:t>funds</a:t>
            </a:r>
          </a:p>
          <a:p>
            <a:pPr marL="862013" indent="-509588">
              <a:buFont typeface="+mj-lt"/>
              <a:buAutoNum type="arabicPeriod"/>
            </a:pPr>
            <a:r>
              <a:rPr lang="en-US" dirty="0" smtClean="0"/>
              <a:t>Commodity </a:t>
            </a:r>
            <a:r>
              <a:rPr lang="en-US" dirty="0"/>
              <a:t>funds</a:t>
            </a:r>
          </a:p>
          <a:p>
            <a:pPr marL="862013" indent="-509588">
              <a:buFont typeface="+mj-lt"/>
              <a:buAutoNum type="arabicPeriod"/>
            </a:pPr>
            <a:r>
              <a:rPr lang="en-US" dirty="0" smtClean="0"/>
              <a:t>Murabaha </a:t>
            </a:r>
            <a:r>
              <a:rPr lang="en-US" dirty="0"/>
              <a:t>funds</a:t>
            </a:r>
          </a:p>
          <a:p>
            <a:pPr marL="862013" indent="-509588">
              <a:buFont typeface="+mj-lt"/>
              <a:buAutoNum type="arabicPeriod"/>
            </a:pPr>
            <a:r>
              <a:rPr lang="en-US" dirty="0" err="1" smtClean="0"/>
              <a:t>Bai</a:t>
            </a:r>
            <a:r>
              <a:rPr lang="en-US" dirty="0" smtClean="0"/>
              <a:t> </a:t>
            </a:r>
            <a:r>
              <a:rPr lang="en-US" dirty="0"/>
              <a:t>al Dain</a:t>
            </a:r>
          </a:p>
          <a:p>
            <a:pPr marL="862013" indent="-509588">
              <a:buFont typeface="+mj-lt"/>
              <a:buAutoNum type="arabicPeriod"/>
            </a:pPr>
            <a:r>
              <a:rPr lang="en-US" dirty="0" smtClean="0"/>
              <a:t>Mixed funds</a:t>
            </a:r>
          </a:p>
          <a:p>
            <a:pPr marL="352425" indent="-352425"/>
            <a:r>
              <a:rPr lang="en-US" altLang="en-US" dirty="0" smtClean="0"/>
              <a:t>Challenges being faced by Islamic  funds</a:t>
            </a:r>
          </a:p>
          <a:p>
            <a:pPr marL="352425" indent="-352425"/>
            <a:r>
              <a:rPr lang="en-US" dirty="0" smtClean="0"/>
              <a:t>Opportunities in the market</a:t>
            </a:r>
          </a:p>
          <a:p>
            <a:pPr marL="352425" indent="-352425"/>
            <a:endParaRPr lang="en-US" dirty="0"/>
          </a:p>
          <a:p>
            <a:pPr marL="0" indent="0">
              <a:buNone/>
            </a:pPr>
            <a:endParaRPr lang="en-US" dirty="0"/>
          </a:p>
        </p:txBody>
      </p:sp>
    </p:spTree>
    <p:extLst>
      <p:ext uri="{BB962C8B-B14F-4D97-AF65-F5344CB8AC3E}">
        <p14:creationId xmlns:p14="http://schemas.microsoft.com/office/powerpoint/2010/main" xmlns="" val="74431833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Title 1"/>
          <p:cNvSpPr>
            <a:spLocks noGrp="1"/>
          </p:cNvSpPr>
          <p:nvPr>
            <p:ph type="title"/>
          </p:nvPr>
        </p:nvSpPr>
        <p:spPr>
          <a:xfrm>
            <a:off x="457200" y="152400"/>
            <a:ext cx="8229600" cy="914400"/>
          </a:xfrm>
        </p:spPr>
        <p:txBody>
          <a:bodyPr/>
          <a:lstStyle/>
          <a:p>
            <a:r>
              <a:rPr lang="en-US" altLang="en-US" sz="4000" dirty="0" smtClean="0"/>
              <a:t>4. Opportunities</a:t>
            </a:r>
            <a:endParaRPr lang="en-US" altLang="en-US" sz="4000" dirty="0"/>
          </a:p>
        </p:txBody>
      </p:sp>
      <p:sp>
        <p:nvSpPr>
          <p:cNvPr id="19458" name="Content Placeholder 2"/>
          <p:cNvSpPr>
            <a:spLocks noGrp="1"/>
          </p:cNvSpPr>
          <p:nvPr>
            <p:ph idx="1"/>
          </p:nvPr>
        </p:nvSpPr>
        <p:spPr>
          <a:xfrm>
            <a:off x="457200" y="1219200"/>
            <a:ext cx="8229600" cy="5410200"/>
          </a:xfrm>
        </p:spPr>
        <p:txBody>
          <a:bodyPr>
            <a:normAutofit lnSpcReduction="10000"/>
          </a:bodyPr>
          <a:lstStyle/>
          <a:p>
            <a:pPr>
              <a:lnSpc>
                <a:spcPct val="150000"/>
              </a:lnSpc>
            </a:pPr>
            <a:r>
              <a:rPr lang="en-US" altLang="en-US" sz="2500" dirty="0"/>
              <a:t>Future depends upon innovative instruments to enhance liquidity.</a:t>
            </a:r>
          </a:p>
          <a:p>
            <a:pPr>
              <a:lnSpc>
                <a:spcPct val="150000"/>
              </a:lnSpc>
            </a:pPr>
            <a:r>
              <a:rPr lang="en-US" altLang="en-US" sz="2500" dirty="0"/>
              <a:t>To develop secondary money and capital markets .</a:t>
            </a:r>
          </a:p>
          <a:p>
            <a:pPr>
              <a:lnSpc>
                <a:spcPct val="150000"/>
              </a:lnSpc>
            </a:pPr>
            <a:r>
              <a:rPr lang="en-US" altLang="en-US" sz="2500" dirty="0"/>
              <a:t>To Introduce Public Finance instruments</a:t>
            </a:r>
          </a:p>
          <a:p>
            <a:pPr>
              <a:lnSpc>
                <a:spcPct val="150000"/>
              </a:lnSpc>
            </a:pPr>
            <a:r>
              <a:rPr lang="en-US" altLang="en-US" sz="2500" dirty="0"/>
              <a:t>Having need of appropriate institutional arrangements, legal framework and taxation issues .</a:t>
            </a:r>
          </a:p>
          <a:p>
            <a:pPr>
              <a:lnSpc>
                <a:spcPct val="150000"/>
              </a:lnSpc>
            </a:pPr>
            <a:r>
              <a:rPr lang="en-US" altLang="en-US" sz="2500" dirty="0"/>
              <a:t>Development of Human Resource.</a:t>
            </a:r>
          </a:p>
          <a:p>
            <a:pPr>
              <a:lnSpc>
                <a:spcPct val="150000"/>
              </a:lnSpc>
            </a:pPr>
            <a:r>
              <a:rPr lang="en-US" altLang="en-US" sz="2500" dirty="0"/>
              <a:t>Products and services are available for Non-Muslims also and they are using the same.</a:t>
            </a:r>
          </a:p>
          <a:p>
            <a:pPr>
              <a:lnSpc>
                <a:spcPct val="150000"/>
              </a:lnSpc>
            </a:pPr>
            <a:endParaRPr lang="en-US" altLang="en-US" sz="2500" dirty="0"/>
          </a:p>
          <a:p>
            <a:pPr>
              <a:lnSpc>
                <a:spcPct val="150000"/>
              </a:lnSpc>
              <a:buFont typeface="Arial" charset="0"/>
              <a:buNone/>
            </a:pPr>
            <a:endParaRPr lang="en-US" altLang="en-US" sz="2500" dirty="0"/>
          </a:p>
        </p:txBody>
      </p:sp>
    </p:spTree>
    <p:extLst>
      <p:ext uri="{BB962C8B-B14F-4D97-AF65-F5344CB8AC3E}">
        <p14:creationId xmlns:p14="http://schemas.microsoft.com/office/powerpoint/2010/main" xmlns="" val="72262397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of the Lecture</a:t>
            </a:r>
            <a:endParaRPr lang="en-US" dirty="0"/>
          </a:p>
        </p:txBody>
      </p:sp>
      <p:sp>
        <p:nvSpPr>
          <p:cNvPr id="4" name="Content Placeholder 2"/>
          <p:cNvSpPr>
            <a:spLocks noGrp="1"/>
          </p:cNvSpPr>
          <p:nvPr>
            <p:ph idx="1"/>
          </p:nvPr>
        </p:nvSpPr>
        <p:spPr>
          <a:xfrm>
            <a:off x="457200" y="1295400"/>
            <a:ext cx="8229600" cy="5181600"/>
          </a:xfrm>
        </p:spPr>
        <p:txBody>
          <a:bodyPr>
            <a:normAutofit fontScale="77500" lnSpcReduction="20000"/>
          </a:bodyPr>
          <a:lstStyle/>
          <a:p>
            <a:pPr marL="0" indent="0">
              <a:buNone/>
            </a:pPr>
            <a:r>
              <a:rPr lang="en-US" dirty="0" smtClean="0"/>
              <a:t>Today we studied the following concepts of Islamic </a:t>
            </a:r>
            <a:r>
              <a:rPr lang="en-US" dirty="0"/>
              <a:t>i</a:t>
            </a:r>
            <a:r>
              <a:rPr lang="en-US" dirty="0" smtClean="0"/>
              <a:t>nvestment funds; </a:t>
            </a:r>
          </a:p>
          <a:p>
            <a:r>
              <a:rPr lang="en-US" dirty="0" smtClean="0"/>
              <a:t>Principles of Islamic investment funds.</a:t>
            </a:r>
          </a:p>
          <a:p>
            <a:r>
              <a:rPr lang="en-US" dirty="0" smtClean="0"/>
              <a:t>Modes of investment of funds and their management under Islamic financial system.</a:t>
            </a:r>
          </a:p>
          <a:p>
            <a:pPr marL="862013" indent="-509588">
              <a:buFont typeface="+mj-lt"/>
              <a:buAutoNum type="arabicPeriod"/>
            </a:pPr>
            <a:r>
              <a:rPr lang="en-US" dirty="0" smtClean="0"/>
              <a:t>Equity </a:t>
            </a:r>
            <a:r>
              <a:rPr lang="en-US" dirty="0"/>
              <a:t>fund</a:t>
            </a:r>
          </a:p>
          <a:p>
            <a:pPr marL="862013" indent="-509588">
              <a:buFont typeface="+mj-lt"/>
              <a:buAutoNum type="arabicPeriod"/>
            </a:pPr>
            <a:r>
              <a:rPr lang="en-US" dirty="0" smtClean="0"/>
              <a:t>Ijarah </a:t>
            </a:r>
            <a:r>
              <a:rPr lang="en-US" dirty="0"/>
              <a:t>funds</a:t>
            </a:r>
          </a:p>
          <a:p>
            <a:pPr marL="862013" indent="-509588">
              <a:buFont typeface="+mj-lt"/>
              <a:buAutoNum type="arabicPeriod"/>
            </a:pPr>
            <a:r>
              <a:rPr lang="en-US" dirty="0" smtClean="0"/>
              <a:t>Commodity </a:t>
            </a:r>
            <a:r>
              <a:rPr lang="en-US" dirty="0"/>
              <a:t>funds</a:t>
            </a:r>
          </a:p>
          <a:p>
            <a:pPr marL="862013" indent="-509588">
              <a:buFont typeface="+mj-lt"/>
              <a:buAutoNum type="arabicPeriod"/>
            </a:pPr>
            <a:r>
              <a:rPr lang="en-US" dirty="0" smtClean="0"/>
              <a:t>Murabaha </a:t>
            </a:r>
            <a:r>
              <a:rPr lang="en-US" dirty="0"/>
              <a:t>funds</a:t>
            </a:r>
          </a:p>
          <a:p>
            <a:pPr marL="862013" indent="-509588">
              <a:buFont typeface="+mj-lt"/>
              <a:buAutoNum type="arabicPeriod"/>
            </a:pPr>
            <a:r>
              <a:rPr lang="en-US" dirty="0" err="1" smtClean="0"/>
              <a:t>Bai</a:t>
            </a:r>
            <a:r>
              <a:rPr lang="en-US" dirty="0" smtClean="0"/>
              <a:t> </a:t>
            </a:r>
            <a:r>
              <a:rPr lang="en-US" dirty="0"/>
              <a:t>al Dain</a:t>
            </a:r>
          </a:p>
          <a:p>
            <a:pPr marL="862013" indent="-509588">
              <a:buFont typeface="+mj-lt"/>
              <a:buAutoNum type="arabicPeriod"/>
            </a:pPr>
            <a:r>
              <a:rPr lang="en-US" dirty="0" smtClean="0"/>
              <a:t>Mixed funds</a:t>
            </a:r>
          </a:p>
          <a:p>
            <a:pPr marL="352425" indent="-352425"/>
            <a:r>
              <a:rPr lang="en-US" altLang="en-US" dirty="0" smtClean="0"/>
              <a:t>Challenges being faced by Islamic  funds</a:t>
            </a:r>
          </a:p>
          <a:p>
            <a:pPr marL="352425" indent="-352425"/>
            <a:r>
              <a:rPr lang="en-US" dirty="0" smtClean="0"/>
              <a:t>Opportunities in the market</a:t>
            </a:r>
          </a:p>
          <a:p>
            <a:pPr marL="352425" indent="-352425"/>
            <a:endParaRPr lang="en-US" dirty="0"/>
          </a:p>
          <a:p>
            <a:pPr marL="0" indent="0">
              <a:buNone/>
            </a:pPr>
            <a:endParaRPr lang="en-US" dirty="0"/>
          </a:p>
        </p:txBody>
      </p:sp>
    </p:spTree>
    <p:extLst>
      <p:ext uri="{BB962C8B-B14F-4D97-AF65-F5344CB8AC3E}">
        <p14:creationId xmlns:p14="http://schemas.microsoft.com/office/powerpoint/2010/main" xmlns="" val="39642052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1. Principles of Islamic Investment funds</a:t>
            </a:r>
            <a:endParaRPr lang="en-US" dirty="0"/>
          </a:p>
        </p:txBody>
      </p:sp>
      <p:sp>
        <p:nvSpPr>
          <p:cNvPr id="3" name="Content Placeholder 2"/>
          <p:cNvSpPr>
            <a:spLocks noGrp="1"/>
          </p:cNvSpPr>
          <p:nvPr>
            <p:ph idx="1"/>
          </p:nvPr>
        </p:nvSpPr>
        <p:spPr>
          <a:xfrm>
            <a:off x="457200" y="1600200"/>
            <a:ext cx="8229600" cy="5029200"/>
          </a:xfrm>
        </p:spPr>
        <p:txBody>
          <a:bodyPr>
            <a:normAutofit fontScale="70000" lnSpcReduction="20000"/>
          </a:bodyPr>
          <a:lstStyle/>
          <a:p>
            <a:pPr>
              <a:lnSpc>
                <a:spcPct val="170000"/>
              </a:lnSpc>
            </a:pPr>
            <a:r>
              <a:rPr lang="en-US" dirty="0"/>
              <a:t>Islamic Investment Funds are joint </a:t>
            </a:r>
            <a:r>
              <a:rPr lang="en-US" dirty="0" smtClean="0"/>
              <a:t>pool of funds </a:t>
            </a:r>
            <a:r>
              <a:rPr lang="en-US" dirty="0"/>
              <a:t>wherein the investors contribute their surplus money for the purpose of its investment to earn halal profits in strict conformity with the principles of Islamic Shariah</a:t>
            </a:r>
          </a:p>
          <a:p>
            <a:pPr>
              <a:lnSpc>
                <a:spcPct val="170000"/>
              </a:lnSpc>
            </a:pPr>
            <a:r>
              <a:rPr lang="en-US" dirty="0" smtClean="0"/>
              <a:t>Subscribers </a:t>
            </a:r>
            <a:r>
              <a:rPr lang="en-US" dirty="0"/>
              <a:t>of funds receive a document may be called a certificate, a unit, a share or any other name representing the value and will earn pro rated  profits on it.</a:t>
            </a:r>
          </a:p>
          <a:p>
            <a:pPr>
              <a:lnSpc>
                <a:spcPct val="170000"/>
              </a:lnSpc>
            </a:pPr>
            <a:r>
              <a:rPr lang="en-US" dirty="0" smtClean="0"/>
              <a:t>Management </a:t>
            </a:r>
            <a:r>
              <a:rPr lang="en-US" dirty="0"/>
              <a:t>can share in the profits or can charge a fee for their services on monthly or annual basis.</a:t>
            </a:r>
          </a:p>
          <a:p>
            <a:pPr>
              <a:lnSpc>
                <a:spcPct val="170000"/>
              </a:lnSpc>
            </a:pPr>
            <a:endParaRPr lang="en-US" dirty="0"/>
          </a:p>
        </p:txBody>
      </p:sp>
    </p:spTree>
    <p:extLst>
      <p:ext uri="{BB962C8B-B14F-4D97-AF65-F5344CB8AC3E}">
        <p14:creationId xmlns:p14="http://schemas.microsoft.com/office/powerpoint/2010/main" xmlns="" val="8573390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ChangeArrowheads="1"/>
          </p:cNvSpPr>
          <p:nvPr>
            <p:ph idx="1"/>
          </p:nvPr>
        </p:nvSpPr>
        <p:spPr>
          <a:xfrm>
            <a:off x="457200" y="1417638"/>
            <a:ext cx="8229600" cy="4983161"/>
          </a:xfrm>
        </p:spPr>
        <p:txBody>
          <a:bodyPr rtlCol="0">
            <a:normAutofit/>
          </a:bodyPr>
          <a:lstStyle/>
          <a:p>
            <a:pPr marL="555112" indent="-457200" defTabSz="914021">
              <a:lnSpc>
                <a:spcPct val="150000"/>
              </a:lnSpc>
              <a:buSzPct val="100000"/>
              <a:tabLst>
                <a:tab pos="656582" algn="l"/>
                <a:tab pos="1313162" algn="l"/>
                <a:tab pos="1969745" algn="l"/>
                <a:tab pos="2626327" algn="l"/>
                <a:tab pos="3282907" algn="l"/>
                <a:tab pos="3939490" algn="l"/>
                <a:tab pos="4596072" algn="l"/>
                <a:tab pos="5252653" algn="l"/>
                <a:tab pos="5909234" algn="l"/>
                <a:tab pos="6565817" algn="l"/>
                <a:tab pos="7222398" algn="l"/>
              </a:tabLst>
              <a:defRPr/>
            </a:pPr>
            <a:r>
              <a:rPr lang="en-US" sz="2800" dirty="0"/>
              <a:t>Returns are tied up with the actual profits earned or losses suffered.</a:t>
            </a:r>
          </a:p>
          <a:p>
            <a:pPr marL="555112" indent="-457200" defTabSz="914021">
              <a:lnSpc>
                <a:spcPct val="150000"/>
              </a:lnSpc>
              <a:buSzPct val="100000"/>
              <a:tabLst>
                <a:tab pos="656582" algn="l"/>
                <a:tab pos="1313162" algn="l"/>
                <a:tab pos="1969745" algn="l"/>
                <a:tab pos="2626327" algn="l"/>
                <a:tab pos="3282907" algn="l"/>
                <a:tab pos="3939490" algn="l"/>
                <a:tab pos="4596072" algn="l"/>
                <a:tab pos="5252653" algn="l"/>
                <a:tab pos="5909234" algn="l"/>
                <a:tab pos="6565817" algn="l"/>
                <a:tab pos="7222398" algn="l"/>
              </a:tabLst>
              <a:defRPr/>
            </a:pPr>
            <a:r>
              <a:rPr lang="en-US" sz="2800" dirty="0" smtClean="0"/>
              <a:t>In </a:t>
            </a:r>
            <a:r>
              <a:rPr lang="en-US" sz="2800" dirty="0"/>
              <a:t>case of loss caused by the negligence on the part of management, compensation will be provided by the management.</a:t>
            </a:r>
          </a:p>
          <a:p>
            <a:pPr marL="555112" indent="-457200" defTabSz="914021">
              <a:lnSpc>
                <a:spcPct val="150000"/>
              </a:lnSpc>
              <a:buSzPct val="100000"/>
              <a:tabLst>
                <a:tab pos="656582" algn="l"/>
                <a:tab pos="1313162" algn="l"/>
                <a:tab pos="1969745" algn="l"/>
                <a:tab pos="2626327" algn="l"/>
                <a:tab pos="3282907" algn="l"/>
                <a:tab pos="3939490" algn="l"/>
                <a:tab pos="4596072" algn="l"/>
                <a:tab pos="5252653" algn="l"/>
                <a:tab pos="5909234" algn="l"/>
                <a:tab pos="6565817" algn="l"/>
                <a:tab pos="7222398" algn="l"/>
              </a:tabLst>
              <a:defRPr/>
            </a:pPr>
            <a:r>
              <a:rPr lang="en-US" sz="2800" dirty="0" smtClean="0"/>
              <a:t>Funds </a:t>
            </a:r>
            <a:r>
              <a:rPr lang="en-US" sz="2800" dirty="0"/>
              <a:t>raised must be invested in Shariah approved businesses.</a:t>
            </a:r>
          </a:p>
        </p:txBody>
      </p:sp>
      <p:sp>
        <p:nvSpPr>
          <p:cNvPr id="4" name="Title 1"/>
          <p:cNvSpPr txBox="1">
            <a:spLocks/>
          </p:cNvSpPr>
          <p:nvPr/>
        </p:nvSpPr>
        <p:spPr>
          <a:xfrm>
            <a:off x="457200" y="274638"/>
            <a:ext cx="8229600" cy="1143000"/>
          </a:xfrm>
          <a:prstGeom prst="rect">
            <a:avLst/>
          </a:prstGeom>
        </p:spPr>
        <p:txBody>
          <a:bodyPr vert="horz" lIns="91440" tIns="45720" rIns="91440" bIns="45720" rtlCol="0" anchor="ctr">
            <a:normAutofit fontScale="9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smtClean="0"/>
              <a:t>1. Principle of Islamic Investment funds</a:t>
            </a:r>
            <a:endParaRPr lang="en-US" dirty="0"/>
          </a:p>
        </p:txBody>
      </p:sp>
    </p:spTree>
    <p:extLst>
      <p:ext uri="{BB962C8B-B14F-4D97-AF65-F5344CB8AC3E}">
        <p14:creationId xmlns:p14="http://schemas.microsoft.com/office/powerpoint/2010/main" xmlns="" val="150064265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Funds </a:t>
            </a:r>
            <a:r>
              <a:rPr lang="en-US" dirty="0" smtClean="0"/>
              <a:t>being Operated </a:t>
            </a:r>
            <a:r>
              <a:rPr lang="en-US" dirty="0" smtClean="0"/>
              <a:t>in the Market</a:t>
            </a:r>
            <a:endParaRPr lang="en-US" dirty="0"/>
          </a:p>
        </p:txBody>
      </p:sp>
      <p:sp>
        <p:nvSpPr>
          <p:cNvPr id="3" name="Content Placeholder 2"/>
          <p:cNvSpPr>
            <a:spLocks noGrp="1"/>
          </p:cNvSpPr>
          <p:nvPr>
            <p:ph idx="1"/>
          </p:nvPr>
        </p:nvSpPr>
        <p:spPr/>
        <p:txBody>
          <a:bodyPr>
            <a:normAutofit/>
          </a:bodyPr>
          <a:lstStyle/>
          <a:p>
            <a:pPr marL="344488" indent="-344488">
              <a:lnSpc>
                <a:spcPct val="150000"/>
              </a:lnSpc>
            </a:pPr>
            <a:r>
              <a:rPr lang="en-US" sz="2400" dirty="0" smtClean="0"/>
              <a:t>UBL Sharia stock fund</a:t>
            </a:r>
          </a:p>
          <a:p>
            <a:pPr marL="344488" indent="-344488">
              <a:lnSpc>
                <a:spcPct val="150000"/>
              </a:lnSpc>
            </a:pPr>
            <a:r>
              <a:rPr lang="en-US" sz="2400" dirty="0" smtClean="0"/>
              <a:t>United Islamic income fund</a:t>
            </a:r>
          </a:p>
          <a:p>
            <a:pPr marL="344488" indent="-344488">
              <a:lnSpc>
                <a:spcPct val="150000"/>
              </a:lnSpc>
            </a:pPr>
            <a:r>
              <a:rPr lang="en-US" sz="2400" dirty="0" smtClean="0"/>
              <a:t>HBL Islamic money market fund</a:t>
            </a:r>
          </a:p>
          <a:p>
            <a:pPr marL="344488" indent="-344488">
              <a:lnSpc>
                <a:spcPct val="150000"/>
              </a:lnSpc>
            </a:pPr>
            <a:r>
              <a:rPr lang="en-US" sz="2400" dirty="0" smtClean="0"/>
              <a:t>HBL Islamic stock fund</a:t>
            </a:r>
          </a:p>
          <a:p>
            <a:pPr marL="344488" indent="-344488">
              <a:lnSpc>
                <a:spcPct val="150000"/>
              </a:lnSpc>
            </a:pPr>
            <a:r>
              <a:rPr lang="en-US" sz="2400" dirty="0" smtClean="0"/>
              <a:t>Al- </a:t>
            </a:r>
            <a:r>
              <a:rPr lang="en-US" sz="2400" dirty="0" err="1" smtClean="0"/>
              <a:t>Meezan</a:t>
            </a:r>
            <a:r>
              <a:rPr lang="en-US" sz="2400" dirty="0" smtClean="0"/>
              <a:t> Mutual fund Ltd.</a:t>
            </a:r>
          </a:p>
          <a:p>
            <a:pPr marL="344488" indent="-344488">
              <a:lnSpc>
                <a:spcPct val="150000"/>
              </a:lnSpc>
            </a:pPr>
            <a:r>
              <a:rPr lang="en-US" sz="2400" dirty="0" err="1" smtClean="0"/>
              <a:t>Askari</a:t>
            </a:r>
            <a:r>
              <a:rPr lang="en-US" sz="2400" dirty="0" smtClean="0"/>
              <a:t> Islamic asset allocation </a:t>
            </a:r>
            <a:r>
              <a:rPr lang="en-US" sz="2400" dirty="0" smtClean="0"/>
              <a:t>fund</a:t>
            </a:r>
          </a:p>
          <a:p>
            <a:pPr marL="344488" indent="-344488">
              <a:lnSpc>
                <a:spcPct val="150000"/>
              </a:lnSpc>
            </a:pPr>
            <a:r>
              <a:rPr lang="en-US" sz="2400" dirty="0" smtClean="0"/>
              <a:t>…………………</a:t>
            </a:r>
            <a:endParaRPr lang="en-US" sz="2400" dirty="0"/>
          </a:p>
        </p:txBody>
      </p:sp>
    </p:spTree>
    <p:extLst>
      <p:ext uri="{BB962C8B-B14F-4D97-AF65-F5344CB8AC3E}">
        <p14:creationId xmlns:p14="http://schemas.microsoft.com/office/powerpoint/2010/main" xmlns="" val="13168062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
          <p:cNvSpPr>
            <a:spLocks noGrp="1" noChangeArrowheads="1"/>
          </p:cNvSpPr>
          <p:nvPr>
            <p:ph type="title"/>
          </p:nvPr>
        </p:nvSpPr>
        <p:spPr>
          <a:xfrm>
            <a:off x="653761" y="489651"/>
            <a:ext cx="7837920" cy="928898"/>
          </a:xfrm>
        </p:spPr>
        <p:txBody>
          <a:bodyPr tIns="32800"/>
          <a:lstStyle/>
          <a:p>
            <a:pPr>
              <a:tabLst>
                <a:tab pos="655210" algn="l"/>
                <a:tab pos="1311860" algn="l"/>
                <a:tab pos="1968510" algn="l"/>
                <a:tab pos="2625159" algn="l"/>
                <a:tab pos="3281809" algn="l"/>
                <a:tab pos="3938459" algn="l"/>
                <a:tab pos="4595108" algn="l"/>
                <a:tab pos="5251758" algn="l"/>
                <a:tab pos="5908408" algn="l"/>
                <a:tab pos="6565057" algn="l"/>
                <a:tab pos="7221707" algn="l"/>
              </a:tabLst>
            </a:pPr>
            <a:r>
              <a:rPr lang="en-US" altLang="en-US" dirty="0" smtClean="0"/>
              <a:t>2. Modes of Investment</a:t>
            </a:r>
          </a:p>
        </p:txBody>
      </p:sp>
      <p:sp>
        <p:nvSpPr>
          <p:cNvPr id="6147" name="Rectangle 2"/>
          <p:cNvSpPr>
            <a:spLocks noGrp="1" noChangeArrowheads="1"/>
          </p:cNvSpPr>
          <p:nvPr>
            <p:ph idx="1"/>
          </p:nvPr>
        </p:nvSpPr>
        <p:spPr>
          <a:xfrm>
            <a:off x="838200" y="1795869"/>
            <a:ext cx="7489320" cy="4451507"/>
          </a:xfrm>
        </p:spPr>
        <p:txBody>
          <a:bodyPr/>
          <a:lstStyle/>
          <a:p>
            <a:pPr marL="514350" indent="-514350">
              <a:buFont typeface="+mj-lt"/>
              <a:buAutoNum type="arabicPeriod"/>
              <a:tabLst>
                <a:tab pos="655210" algn="l"/>
                <a:tab pos="1311860" algn="l"/>
                <a:tab pos="1968510" algn="l"/>
                <a:tab pos="2625159" algn="l"/>
                <a:tab pos="3281809" algn="l"/>
                <a:tab pos="3938459" algn="l"/>
                <a:tab pos="4595108" algn="l"/>
                <a:tab pos="5251758" algn="l"/>
                <a:tab pos="5908408" algn="l"/>
                <a:tab pos="6565057" algn="l"/>
                <a:tab pos="7221707" algn="l"/>
              </a:tabLst>
            </a:pPr>
            <a:r>
              <a:rPr lang="en-US" altLang="en-US" dirty="0" smtClean="0"/>
              <a:t>Equity fund</a:t>
            </a:r>
          </a:p>
          <a:p>
            <a:pPr marL="514350" indent="-514350">
              <a:buFont typeface="+mj-lt"/>
              <a:buAutoNum type="arabicPeriod"/>
              <a:tabLst>
                <a:tab pos="655210" algn="l"/>
                <a:tab pos="1311860" algn="l"/>
                <a:tab pos="1968510" algn="l"/>
                <a:tab pos="2625159" algn="l"/>
                <a:tab pos="3281809" algn="l"/>
                <a:tab pos="3938459" algn="l"/>
                <a:tab pos="4595108" algn="l"/>
                <a:tab pos="5251758" algn="l"/>
                <a:tab pos="5908408" algn="l"/>
                <a:tab pos="6565057" algn="l"/>
                <a:tab pos="7221707" algn="l"/>
              </a:tabLst>
            </a:pPr>
            <a:r>
              <a:rPr lang="en-US" altLang="en-US" dirty="0" smtClean="0"/>
              <a:t>Ijarah funds</a:t>
            </a:r>
          </a:p>
          <a:p>
            <a:pPr marL="514350" indent="-514350">
              <a:buFont typeface="+mj-lt"/>
              <a:buAutoNum type="arabicPeriod"/>
              <a:tabLst>
                <a:tab pos="655210" algn="l"/>
                <a:tab pos="1311860" algn="l"/>
                <a:tab pos="1968510" algn="l"/>
                <a:tab pos="2625159" algn="l"/>
                <a:tab pos="3281809" algn="l"/>
                <a:tab pos="3938459" algn="l"/>
                <a:tab pos="4595108" algn="l"/>
                <a:tab pos="5251758" algn="l"/>
                <a:tab pos="5908408" algn="l"/>
                <a:tab pos="6565057" algn="l"/>
                <a:tab pos="7221707" algn="l"/>
              </a:tabLst>
            </a:pPr>
            <a:r>
              <a:rPr lang="en-US" altLang="en-US" dirty="0" smtClean="0"/>
              <a:t>Commodity funds</a:t>
            </a:r>
          </a:p>
          <a:p>
            <a:pPr marL="514350" indent="-514350">
              <a:buFont typeface="+mj-lt"/>
              <a:buAutoNum type="arabicPeriod"/>
              <a:tabLst>
                <a:tab pos="655210" algn="l"/>
                <a:tab pos="1311860" algn="l"/>
                <a:tab pos="1968510" algn="l"/>
                <a:tab pos="2625159" algn="l"/>
                <a:tab pos="3281809" algn="l"/>
                <a:tab pos="3938459" algn="l"/>
                <a:tab pos="4595108" algn="l"/>
                <a:tab pos="5251758" algn="l"/>
                <a:tab pos="5908408" algn="l"/>
                <a:tab pos="6565057" algn="l"/>
                <a:tab pos="7221707" algn="l"/>
              </a:tabLst>
            </a:pPr>
            <a:r>
              <a:rPr lang="en-US" altLang="en-US" dirty="0" smtClean="0"/>
              <a:t>Murabaha funds</a:t>
            </a:r>
          </a:p>
          <a:p>
            <a:pPr marL="514350" indent="-514350">
              <a:buFont typeface="+mj-lt"/>
              <a:buAutoNum type="arabicPeriod"/>
              <a:tabLst>
                <a:tab pos="655210" algn="l"/>
                <a:tab pos="1311860" algn="l"/>
                <a:tab pos="1968510" algn="l"/>
                <a:tab pos="2625159" algn="l"/>
                <a:tab pos="3281809" algn="l"/>
                <a:tab pos="3938459" algn="l"/>
                <a:tab pos="4595108" algn="l"/>
                <a:tab pos="5251758" algn="l"/>
                <a:tab pos="5908408" algn="l"/>
                <a:tab pos="6565057" algn="l"/>
                <a:tab pos="7221707" algn="l"/>
              </a:tabLst>
            </a:pPr>
            <a:r>
              <a:rPr lang="en-US" altLang="en-US" dirty="0" err="1" smtClean="0"/>
              <a:t>Bai</a:t>
            </a:r>
            <a:r>
              <a:rPr lang="en-US" altLang="en-US" dirty="0" smtClean="0"/>
              <a:t> al Dain</a:t>
            </a:r>
          </a:p>
          <a:p>
            <a:pPr marL="514350" indent="-514350">
              <a:buFont typeface="+mj-lt"/>
              <a:buAutoNum type="arabicPeriod"/>
              <a:tabLst>
                <a:tab pos="655210" algn="l"/>
                <a:tab pos="1311860" algn="l"/>
                <a:tab pos="1968510" algn="l"/>
                <a:tab pos="2625159" algn="l"/>
                <a:tab pos="3281809" algn="l"/>
                <a:tab pos="3938459" algn="l"/>
                <a:tab pos="4595108" algn="l"/>
                <a:tab pos="5251758" algn="l"/>
                <a:tab pos="5908408" algn="l"/>
                <a:tab pos="6565057" algn="l"/>
                <a:tab pos="7221707" algn="l"/>
              </a:tabLst>
            </a:pPr>
            <a:r>
              <a:rPr lang="en-US" altLang="en-US" dirty="0" smtClean="0"/>
              <a:t>Mixed funds</a:t>
            </a:r>
          </a:p>
          <a:p>
            <a:pPr marL="0" indent="0">
              <a:buNone/>
              <a:tabLst>
                <a:tab pos="655210" algn="l"/>
                <a:tab pos="1311860" algn="l"/>
                <a:tab pos="1968510" algn="l"/>
                <a:tab pos="2625159" algn="l"/>
                <a:tab pos="3281809" algn="l"/>
                <a:tab pos="3938459" algn="l"/>
                <a:tab pos="4595108" algn="l"/>
                <a:tab pos="5251758" algn="l"/>
                <a:tab pos="5908408" algn="l"/>
                <a:tab pos="6565057" algn="l"/>
                <a:tab pos="7221707" algn="l"/>
              </a:tabLst>
            </a:pPr>
            <a:endParaRPr lang="en-US" altLang="en-US" dirty="0" smtClean="0"/>
          </a:p>
          <a:p>
            <a:pPr marL="0" indent="0">
              <a:buNone/>
              <a:tabLst>
                <a:tab pos="655210" algn="l"/>
                <a:tab pos="1311860" algn="l"/>
                <a:tab pos="1968510" algn="l"/>
                <a:tab pos="2625159" algn="l"/>
                <a:tab pos="3281809" algn="l"/>
                <a:tab pos="3938459" algn="l"/>
                <a:tab pos="4595108" algn="l"/>
                <a:tab pos="5251758" algn="l"/>
                <a:tab pos="5908408" algn="l"/>
                <a:tab pos="6565057" algn="l"/>
                <a:tab pos="7221707" algn="l"/>
              </a:tabLst>
            </a:pPr>
            <a:endParaRPr lang="en-US" altLang="en-US" dirty="0" smtClean="0"/>
          </a:p>
        </p:txBody>
      </p:sp>
    </p:spTree>
    <p:extLst>
      <p:ext uri="{BB962C8B-B14F-4D97-AF65-F5344CB8AC3E}">
        <p14:creationId xmlns:p14="http://schemas.microsoft.com/office/powerpoint/2010/main" xmlns="" val="249799233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
          <p:cNvSpPr>
            <a:spLocks noGrp="1" noChangeArrowheads="1"/>
          </p:cNvSpPr>
          <p:nvPr>
            <p:ph type="title"/>
          </p:nvPr>
        </p:nvSpPr>
        <p:spPr>
          <a:xfrm>
            <a:off x="609600" y="152400"/>
            <a:ext cx="7837920" cy="928898"/>
          </a:xfrm>
        </p:spPr>
        <p:txBody>
          <a:bodyPr tIns="32800"/>
          <a:lstStyle/>
          <a:p>
            <a:pPr>
              <a:tabLst>
                <a:tab pos="655210" algn="l"/>
                <a:tab pos="1311860" algn="l"/>
                <a:tab pos="1968510" algn="l"/>
                <a:tab pos="2625159" algn="l"/>
                <a:tab pos="3281809" algn="l"/>
                <a:tab pos="3938459" algn="l"/>
                <a:tab pos="4595108" algn="l"/>
                <a:tab pos="5251758" algn="l"/>
                <a:tab pos="5908408" algn="l"/>
                <a:tab pos="6565057" algn="l"/>
                <a:tab pos="7221707" algn="l"/>
              </a:tabLst>
            </a:pPr>
            <a:r>
              <a:rPr lang="en-US" altLang="en-US" dirty="0" smtClean="0"/>
              <a:t>2.1 Equity Funds</a:t>
            </a:r>
          </a:p>
        </p:txBody>
      </p:sp>
      <p:sp>
        <p:nvSpPr>
          <p:cNvPr id="2" name="Rectangle 2"/>
          <p:cNvSpPr>
            <a:spLocks noGrp="1" noChangeArrowheads="1"/>
          </p:cNvSpPr>
          <p:nvPr>
            <p:ph idx="1"/>
          </p:nvPr>
        </p:nvSpPr>
        <p:spPr>
          <a:xfrm>
            <a:off x="457200" y="1219200"/>
            <a:ext cx="8458200" cy="5410200"/>
          </a:xfrm>
        </p:spPr>
        <p:txBody>
          <a:bodyPr rtlCol="0">
            <a:normAutofit fontScale="92500" lnSpcReduction="10000"/>
          </a:bodyPr>
          <a:lstStyle/>
          <a:p>
            <a:pPr marL="391645" indent="-293733" defTabSz="914021">
              <a:lnSpc>
                <a:spcPct val="150000"/>
              </a:lnSpc>
              <a:buSzPct val="45000"/>
              <a:buFont typeface="Wingdings" charset="2"/>
              <a:buChar char=""/>
              <a:tabLst>
                <a:tab pos="656582" algn="l"/>
                <a:tab pos="1313162" algn="l"/>
                <a:tab pos="1969745" algn="l"/>
                <a:tab pos="2626327" algn="l"/>
                <a:tab pos="3282907" algn="l"/>
                <a:tab pos="3939490" algn="l"/>
                <a:tab pos="4596072" algn="l"/>
                <a:tab pos="5252653" algn="l"/>
                <a:tab pos="5909234" algn="l"/>
                <a:tab pos="6565817" algn="l"/>
                <a:tab pos="7222398" algn="l"/>
              </a:tabLst>
              <a:defRPr/>
            </a:pPr>
            <a:r>
              <a:rPr lang="en-US" sz="2800" dirty="0" smtClean="0"/>
              <a:t>Equity funds are invested in joint stock companies. </a:t>
            </a:r>
          </a:p>
          <a:p>
            <a:pPr marL="391645" indent="-293733" defTabSz="914021">
              <a:lnSpc>
                <a:spcPct val="150000"/>
              </a:lnSpc>
              <a:buSzPct val="45000"/>
              <a:buFont typeface="Wingdings" charset="2"/>
              <a:buChar char=""/>
              <a:tabLst>
                <a:tab pos="656582" algn="l"/>
                <a:tab pos="1313162" algn="l"/>
                <a:tab pos="1969745" algn="l"/>
                <a:tab pos="2626327" algn="l"/>
                <a:tab pos="3282907" algn="l"/>
                <a:tab pos="3939490" algn="l"/>
                <a:tab pos="4596072" algn="l"/>
                <a:tab pos="5252653" algn="l"/>
                <a:tab pos="5909234" algn="l"/>
                <a:tab pos="6565817" algn="l"/>
                <a:tab pos="7222398" algn="l"/>
              </a:tabLst>
              <a:defRPr/>
            </a:pPr>
            <a:r>
              <a:rPr lang="en-US" sz="2800" dirty="0" smtClean="0"/>
              <a:t>Profits are generated through the trading of shares in the stock market and the dividends.</a:t>
            </a:r>
          </a:p>
          <a:p>
            <a:pPr marL="391645" indent="-293733" defTabSz="914021">
              <a:lnSpc>
                <a:spcPct val="150000"/>
              </a:lnSpc>
              <a:buSzPct val="45000"/>
              <a:buFont typeface="Wingdings" charset="2"/>
              <a:buChar char=""/>
              <a:tabLst>
                <a:tab pos="656582" algn="l"/>
                <a:tab pos="1313162" algn="l"/>
                <a:tab pos="1969745" algn="l"/>
                <a:tab pos="2626327" algn="l"/>
                <a:tab pos="3282907" algn="l"/>
                <a:tab pos="3939490" algn="l"/>
                <a:tab pos="4596072" algn="l"/>
                <a:tab pos="5252653" algn="l"/>
                <a:tab pos="5909234" algn="l"/>
                <a:tab pos="6565817" algn="l"/>
                <a:tab pos="7222398" algn="l"/>
              </a:tabLst>
              <a:defRPr/>
            </a:pPr>
            <a:r>
              <a:rPr lang="en-US" sz="2800" dirty="0" smtClean="0"/>
              <a:t>It is prohibited to invest in stocks of those companies that are involved in activities not approved by sharia</a:t>
            </a:r>
            <a:r>
              <a:rPr lang="en-US" sz="2800" dirty="0"/>
              <a:t>, e.g. companies manufacturing, selling or offering liquor, pork, haram meat, or involved in gambling, night club activities, pornography, prostitution, or involved in the business of hire purchase or interest etc.  </a:t>
            </a:r>
            <a:endParaRPr lang="en-US" sz="2800" dirty="0" smtClean="0"/>
          </a:p>
        </p:txBody>
      </p:sp>
    </p:spTree>
    <p:extLst>
      <p:ext uri="{BB962C8B-B14F-4D97-AF65-F5344CB8AC3E}">
        <p14:creationId xmlns:p14="http://schemas.microsoft.com/office/powerpoint/2010/main" xmlns="" val="33944503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
          <p:cNvSpPr>
            <a:spLocks noGrp="1" noChangeArrowheads="1"/>
          </p:cNvSpPr>
          <p:nvPr>
            <p:ph type="title"/>
          </p:nvPr>
        </p:nvSpPr>
        <p:spPr>
          <a:xfrm>
            <a:off x="609600" y="228600"/>
            <a:ext cx="7837920" cy="928898"/>
          </a:xfrm>
        </p:spPr>
        <p:txBody>
          <a:bodyPr tIns="32800"/>
          <a:lstStyle/>
          <a:p>
            <a:pPr>
              <a:tabLst>
                <a:tab pos="655210" algn="l"/>
                <a:tab pos="1311860" algn="l"/>
                <a:tab pos="1968510" algn="l"/>
                <a:tab pos="2625159" algn="l"/>
                <a:tab pos="3281809" algn="l"/>
                <a:tab pos="3938459" algn="l"/>
                <a:tab pos="4595108" algn="l"/>
                <a:tab pos="5251758" algn="l"/>
                <a:tab pos="5908408" algn="l"/>
                <a:tab pos="6565057" algn="l"/>
                <a:tab pos="7221707" algn="l"/>
              </a:tabLst>
            </a:pPr>
            <a:r>
              <a:rPr lang="en-US" altLang="en-US" dirty="0" smtClean="0"/>
              <a:t>2.1 Equity Funds</a:t>
            </a:r>
          </a:p>
        </p:txBody>
      </p:sp>
      <p:sp>
        <p:nvSpPr>
          <p:cNvPr id="2" name="Rectangle 2"/>
          <p:cNvSpPr>
            <a:spLocks noGrp="1" noChangeArrowheads="1"/>
          </p:cNvSpPr>
          <p:nvPr>
            <p:ph idx="1"/>
          </p:nvPr>
        </p:nvSpPr>
        <p:spPr>
          <a:xfrm>
            <a:off x="653760" y="1371600"/>
            <a:ext cx="7956840" cy="5257800"/>
          </a:xfrm>
        </p:spPr>
        <p:txBody>
          <a:bodyPr rtlCol="0">
            <a:normAutofit fontScale="70000" lnSpcReduction="20000"/>
          </a:bodyPr>
          <a:lstStyle/>
          <a:p>
            <a:pPr marL="391645" indent="-293733" defTabSz="914021">
              <a:lnSpc>
                <a:spcPct val="160000"/>
              </a:lnSpc>
              <a:buSzPct val="45000"/>
              <a:buFont typeface="Wingdings" charset="2"/>
              <a:buChar char=""/>
              <a:tabLst>
                <a:tab pos="656582" algn="l"/>
                <a:tab pos="1313162" algn="l"/>
                <a:tab pos="1969745" algn="l"/>
                <a:tab pos="2626327" algn="l"/>
                <a:tab pos="3282907" algn="l"/>
                <a:tab pos="3939490" algn="l"/>
                <a:tab pos="4596072" algn="l"/>
                <a:tab pos="5252653" algn="l"/>
                <a:tab pos="5909234" algn="l"/>
                <a:tab pos="6565817" algn="l"/>
                <a:tab pos="7222398" algn="l"/>
              </a:tabLst>
              <a:defRPr/>
            </a:pPr>
            <a:r>
              <a:rPr lang="en-US" dirty="0" smtClean="0"/>
              <a:t>If a company is doing Halal business but earns income from haram sources as well, like interest payment/receipt on surplus/borrowed money borrowed or deposited in the bank. In such situation the investor should</a:t>
            </a:r>
          </a:p>
          <a:p>
            <a:pPr marL="1033463" indent="-628650" defTabSz="914021">
              <a:lnSpc>
                <a:spcPct val="160000"/>
              </a:lnSpc>
              <a:buSzPct val="100000"/>
              <a:buFont typeface="+mj-lt"/>
              <a:buAutoNum type="arabicPeriod"/>
              <a:tabLst>
                <a:tab pos="656582" algn="l"/>
                <a:tab pos="1313162" algn="l"/>
                <a:tab pos="1969745" algn="l"/>
                <a:tab pos="2626327" algn="l"/>
                <a:tab pos="3282907" algn="l"/>
                <a:tab pos="3939490" algn="l"/>
                <a:tab pos="4596072" algn="l"/>
                <a:tab pos="5252653" algn="l"/>
                <a:tab pos="5909234" algn="l"/>
                <a:tab pos="6565817" algn="l"/>
                <a:tab pos="7222398" algn="l"/>
              </a:tabLst>
              <a:defRPr/>
            </a:pPr>
            <a:r>
              <a:rPr lang="en-US" dirty="0" smtClean="0"/>
              <a:t>Raise voice against such activities in annual general meeting of the company.</a:t>
            </a:r>
          </a:p>
          <a:p>
            <a:pPr marL="1033463" indent="-628650" defTabSz="914021">
              <a:lnSpc>
                <a:spcPct val="160000"/>
              </a:lnSpc>
              <a:buSzPct val="100000"/>
              <a:buFont typeface="+mj-lt"/>
              <a:buAutoNum type="arabicPeriod"/>
              <a:tabLst>
                <a:tab pos="656582" algn="l"/>
                <a:tab pos="1313162" algn="l"/>
                <a:tab pos="1969745" algn="l"/>
                <a:tab pos="2626327" algn="l"/>
                <a:tab pos="3282907" algn="l"/>
                <a:tab pos="3939490" algn="l"/>
                <a:tab pos="4596072" algn="l"/>
                <a:tab pos="5252653" algn="l"/>
                <a:tab pos="5909234" algn="l"/>
                <a:tab pos="6565817" algn="l"/>
                <a:tab pos="7222398" algn="l"/>
              </a:tabLst>
              <a:defRPr/>
            </a:pPr>
            <a:r>
              <a:rPr lang="en-US" dirty="0" smtClean="0"/>
              <a:t>Avoid investing in companies where the income from Haram sources exceed 5% of the total income.</a:t>
            </a:r>
          </a:p>
          <a:p>
            <a:pPr marL="1033463" indent="-628650" defTabSz="914021">
              <a:lnSpc>
                <a:spcPct val="160000"/>
              </a:lnSpc>
              <a:buSzPct val="100000"/>
              <a:buFont typeface="+mj-lt"/>
              <a:buAutoNum type="arabicPeriod"/>
              <a:tabLst>
                <a:tab pos="656582" algn="l"/>
                <a:tab pos="1313162" algn="l"/>
                <a:tab pos="1969745" algn="l"/>
                <a:tab pos="2626327" algn="l"/>
                <a:tab pos="3282907" algn="l"/>
                <a:tab pos="3939490" algn="l"/>
                <a:tab pos="4596072" algn="l"/>
                <a:tab pos="5252653" algn="l"/>
                <a:tab pos="5909234" algn="l"/>
                <a:tab pos="6565817" algn="l"/>
                <a:tab pos="7222398" algn="l"/>
              </a:tabLst>
              <a:defRPr/>
            </a:pPr>
            <a:r>
              <a:rPr lang="en-US" dirty="0" smtClean="0"/>
              <a:t>Deduct the proportion of Haram income from the profits earned and give to charity. This is called purification.</a:t>
            </a:r>
          </a:p>
        </p:txBody>
      </p:sp>
    </p:spTree>
    <p:extLst>
      <p:ext uri="{BB962C8B-B14F-4D97-AF65-F5344CB8AC3E}">
        <p14:creationId xmlns:p14="http://schemas.microsoft.com/office/powerpoint/2010/main" xmlns="" val="32359639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196</TotalTime>
  <Words>2170</Words>
  <Application>Microsoft Office PowerPoint</Application>
  <PresentationFormat>On-screen Show (4:3)</PresentationFormat>
  <Paragraphs>191</Paragraphs>
  <Slides>31</Slides>
  <Notes>14</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Office Theme</vt:lpstr>
      <vt:lpstr>Islamic Investment Funds</vt:lpstr>
      <vt:lpstr>Summary of the Previous Lecture</vt:lpstr>
      <vt:lpstr>Learning outcomes</vt:lpstr>
      <vt:lpstr>1. Principles of Islamic Investment funds</vt:lpstr>
      <vt:lpstr>Slide 5</vt:lpstr>
      <vt:lpstr>Funds being Operated in the Market</vt:lpstr>
      <vt:lpstr>2. Modes of Investment</vt:lpstr>
      <vt:lpstr>2.1 Equity Funds</vt:lpstr>
      <vt:lpstr>2.1 Equity Funds</vt:lpstr>
      <vt:lpstr>2.1 Equity Funds</vt:lpstr>
      <vt:lpstr>2.1 Equity Funds</vt:lpstr>
      <vt:lpstr>2.1 Equity Funds</vt:lpstr>
      <vt:lpstr>2.1 Equity Funds</vt:lpstr>
      <vt:lpstr>2.1 Equity Funds</vt:lpstr>
      <vt:lpstr>2.1 Equity Funds</vt:lpstr>
      <vt:lpstr>2.1 Equity Funds</vt:lpstr>
      <vt:lpstr>2.2 Ijara Fund</vt:lpstr>
      <vt:lpstr>2.2 Ijara Fund</vt:lpstr>
      <vt:lpstr>2.2 Ijara Fund</vt:lpstr>
      <vt:lpstr>2.3 Commodity Funds</vt:lpstr>
      <vt:lpstr>2.3 Commodity Funds</vt:lpstr>
      <vt:lpstr>2.4 Murabaha Fund</vt:lpstr>
      <vt:lpstr>2.4 Murabaha Fund</vt:lpstr>
      <vt:lpstr>2.5 Bai al Dain / Sale of Debt</vt:lpstr>
      <vt:lpstr>2.5 Bai al Dain / Sale of Debt</vt:lpstr>
      <vt:lpstr>2.6 Mixed Fund</vt:lpstr>
      <vt:lpstr>3. Challenges Being Faced By Islamic  Funds</vt:lpstr>
      <vt:lpstr>3. Challenges Being Faced By Islamic  Funds</vt:lpstr>
      <vt:lpstr>4. Opportunities</vt:lpstr>
      <vt:lpstr>4. Opportunities</vt:lpstr>
      <vt:lpstr>Summary of the Lecture</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Islamic Investment Funds</dc:title>
  <dc:creator>Administrator</dc:creator>
  <cp:lastModifiedBy>vcomsats</cp:lastModifiedBy>
  <cp:revision>16</cp:revision>
  <dcterms:created xsi:type="dcterms:W3CDTF">2006-08-16T00:00:00Z</dcterms:created>
  <dcterms:modified xsi:type="dcterms:W3CDTF">2013-12-09T07:52:49Z</dcterms:modified>
</cp:coreProperties>
</file>