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445" r:id="rId2"/>
    <p:sldId id="1073" r:id="rId3"/>
    <p:sldId id="1096" r:id="rId4"/>
    <p:sldId id="1102" r:id="rId5"/>
    <p:sldId id="1103" r:id="rId6"/>
    <p:sldId id="1101" r:id="rId7"/>
    <p:sldId id="110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6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25263" autoAdjust="0"/>
    <p:restoredTop sz="96980" autoAdjust="0"/>
  </p:normalViewPr>
  <p:slideViewPr>
    <p:cSldViewPr>
      <p:cViewPr>
        <p:scale>
          <a:sx n="70" d="100"/>
          <a:sy n="70" d="100"/>
        </p:scale>
        <p:origin x="-1068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6AA9C-C781-4F26-B6CB-D244D58BD789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16EE2-1D9B-4258-A1AD-BBDE1A15A8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0419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2" y="6477000"/>
            <a:ext cx="609598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fld id="{1E32015C-E597-49C4-B278-585ED5F3176A}" type="slidenum">
              <a:rPr lang="en-US" sz="1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pPr/>
              <a:t>‹#›</a:t>
            </a:fld>
            <a:endParaRPr lang="en-US" sz="14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program/program1.cp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program/program2.cp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458200" cy="1470025"/>
          </a:xfrm>
        </p:spPr>
        <p:txBody>
          <a:bodyPr/>
          <a:lstStyle/>
          <a:p>
            <a:r>
              <a:rPr lang="en-US" dirty="0" smtClean="0"/>
              <a:t>CSC241: Object Oriented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144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No 24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356"/>
    </mc:Choice>
    <mc:Fallback>
      <p:transition spd="slow" advTm="135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/>
              <a:t>Efficient string class</a:t>
            </a:r>
          </a:p>
          <a:p>
            <a:pPr lvl="1"/>
            <a:r>
              <a:rPr lang="en-US" dirty="0"/>
              <a:t>Resolve problem while deleting String objects</a:t>
            </a:r>
          </a:p>
          <a:p>
            <a:r>
              <a:rPr lang="en-US" dirty="0"/>
              <a:t>Dynamic Type </a:t>
            </a:r>
            <a:r>
              <a:rPr lang="en-US" dirty="0" smtClean="0"/>
              <a:t>Information</a:t>
            </a:r>
          </a:p>
          <a:p>
            <a:pPr lvl="1"/>
            <a:r>
              <a:rPr lang="en-US" b="1" dirty="0" err="1"/>
              <a:t>d</a:t>
            </a:r>
            <a:r>
              <a:rPr lang="en-US" b="1" dirty="0" err="1" smtClean="0"/>
              <a:t>ynamic_cast</a:t>
            </a:r>
            <a:r>
              <a:rPr lang="en-US" dirty="0" smtClean="0"/>
              <a:t> operator</a:t>
            </a:r>
          </a:p>
          <a:p>
            <a:pPr lvl="2"/>
            <a:r>
              <a:rPr lang="en-US" dirty="0" smtClean="0"/>
              <a:t>Checking class type </a:t>
            </a:r>
          </a:p>
          <a:p>
            <a:pPr marL="914400" lvl="2" indent="0">
              <a:buNone/>
            </a:pPr>
            <a:r>
              <a:rPr lang="en-US" dirty="0" smtClean="0"/>
              <a:t>    pDerv1 </a:t>
            </a:r>
            <a:r>
              <a:rPr lang="en-US" dirty="0"/>
              <a:t>= </a:t>
            </a:r>
            <a:r>
              <a:rPr lang="en-US" dirty="0" err="1"/>
              <a:t>dynamic_cast</a:t>
            </a:r>
            <a:r>
              <a:rPr lang="en-US" dirty="0"/>
              <a:t>&lt;Derv1*&gt;(</a:t>
            </a:r>
            <a:r>
              <a:rPr lang="en-US" dirty="0" err="1"/>
              <a:t>pUnknown</a:t>
            </a:r>
            <a:r>
              <a:rPr lang="en-US" dirty="0"/>
              <a:t>) </a:t>
            </a:r>
          </a:p>
          <a:p>
            <a:pPr lvl="2"/>
            <a:r>
              <a:rPr lang="en-US" dirty="0"/>
              <a:t>Changing Pointer Types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dirty="0" smtClean="0"/>
              <a:t>   pDerv1 </a:t>
            </a:r>
            <a:r>
              <a:rPr lang="en-US" dirty="0"/>
              <a:t>= </a:t>
            </a:r>
            <a:r>
              <a:rPr lang="en-US" dirty="0" err="1"/>
              <a:t>dynamic_cast</a:t>
            </a:r>
            <a:r>
              <a:rPr lang="en-US" dirty="0"/>
              <a:t>&lt;Derv1*&gt;(</a:t>
            </a:r>
            <a:r>
              <a:rPr lang="en-US" dirty="0" err="1"/>
              <a:t>pUnknown</a:t>
            </a:r>
            <a:r>
              <a:rPr lang="en-US" dirty="0"/>
              <a:t>) </a:t>
            </a:r>
            <a:r>
              <a:rPr lang="en-US" dirty="0" smtClean="0"/>
              <a:t>   </a:t>
            </a:r>
          </a:p>
          <a:p>
            <a:pPr lvl="1"/>
            <a:r>
              <a:rPr lang="en-US" b="1" dirty="0" err="1" smtClean="0"/>
              <a:t>typeid</a:t>
            </a:r>
            <a:r>
              <a:rPr lang="en-US" dirty="0" smtClean="0"/>
              <a:t> operator</a:t>
            </a:r>
          </a:p>
          <a:p>
            <a:pPr lvl="2"/>
            <a:r>
              <a:rPr lang="en-US" dirty="0" smtClean="0"/>
              <a:t>Class name of object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354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programs</a:t>
            </a:r>
          </a:p>
          <a:p>
            <a:pPr lvl="1"/>
            <a:r>
              <a:rPr lang="en-US" dirty="0" smtClean="0"/>
              <a:t>Publication company</a:t>
            </a:r>
          </a:p>
          <a:p>
            <a:pPr lvl="1"/>
            <a:r>
              <a:rPr lang="en-US" dirty="0" smtClean="0"/>
              <a:t>Distance class</a:t>
            </a:r>
          </a:p>
          <a:p>
            <a:r>
              <a:rPr lang="en-US" dirty="0" smtClean="0"/>
              <a:t>Intro </a:t>
            </a:r>
            <a:r>
              <a:rPr lang="en-US" dirty="0"/>
              <a:t>to Generic </a:t>
            </a:r>
            <a:r>
              <a:rPr lang="en-US" dirty="0" smtClean="0"/>
              <a:t>Programming</a:t>
            </a:r>
          </a:p>
          <a:p>
            <a:pPr lvl="1"/>
            <a:r>
              <a:rPr lang="en-US" dirty="0" smtClean="0"/>
              <a:t>template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31430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program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/>
          </a:bodyPr>
          <a:lstStyle/>
          <a:p>
            <a:r>
              <a:rPr lang="en-US" sz="2800" dirty="0"/>
              <a:t>Imagine the </a:t>
            </a:r>
            <a:r>
              <a:rPr lang="en-US" sz="2800" dirty="0" smtClean="0"/>
              <a:t>publishing company </a:t>
            </a:r>
            <a:r>
              <a:rPr lang="en-US" sz="2800" dirty="0"/>
              <a:t>that </a:t>
            </a:r>
            <a:r>
              <a:rPr lang="en-US" sz="2800" dirty="0" smtClean="0"/>
              <a:t>markets both </a:t>
            </a:r>
            <a:r>
              <a:rPr lang="en-US" sz="2800" dirty="0"/>
              <a:t>book and audiocassette versions of its </a:t>
            </a:r>
            <a:r>
              <a:rPr lang="en-US" sz="2800" dirty="0" smtClean="0"/>
              <a:t>works</a:t>
            </a:r>
          </a:p>
          <a:p>
            <a:pPr lvl="1"/>
            <a:r>
              <a:rPr lang="en-US" sz="2600" dirty="0"/>
              <a:t>create a </a:t>
            </a:r>
            <a:r>
              <a:rPr lang="en-US" sz="2600" dirty="0" smtClean="0"/>
              <a:t>class </a:t>
            </a:r>
            <a:r>
              <a:rPr lang="en-US" sz="2600" dirty="0"/>
              <a:t>publication </a:t>
            </a:r>
            <a:r>
              <a:rPr lang="en-US" sz="2600" dirty="0" smtClean="0"/>
              <a:t>(private data: title, price)</a:t>
            </a:r>
          </a:p>
          <a:p>
            <a:pPr lvl="1"/>
            <a:r>
              <a:rPr lang="en-US" sz="2600" dirty="0"/>
              <a:t>derive two classes</a:t>
            </a:r>
            <a:r>
              <a:rPr lang="en-US" sz="2600" dirty="0" smtClean="0"/>
              <a:t>:</a:t>
            </a:r>
          </a:p>
          <a:p>
            <a:pPr lvl="2"/>
            <a:r>
              <a:rPr lang="en-US" dirty="0" smtClean="0"/>
              <a:t>book</a:t>
            </a:r>
            <a:r>
              <a:rPr lang="en-US" dirty="0"/>
              <a:t>, which adds a page count (type </a:t>
            </a:r>
            <a:r>
              <a:rPr lang="en-US" dirty="0" err="1"/>
              <a:t>int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tape, which </a:t>
            </a:r>
            <a:r>
              <a:rPr lang="en-US" dirty="0"/>
              <a:t>adds a playing time in minutes (type float</a:t>
            </a:r>
            <a:r>
              <a:rPr lang="en-US" dirty="0" smtClean="0"/>
              <a:t>)</a:t>
            </a:r>
          </a:p>
          <a:p>
            <a:pPr lvl="1"/>
            <a:r>
              <a:rPr lang="en-US" sz="2600" dirty="0"/>
              <a:t>Each of the three classes should </a:t>
            </a:r>
            <a:r>
              <a:rPr lang="en-US" sz="2600" dirty="0" smtClean="0"/>
              <a:t>have a </a:t>
            </a:r>
            <a:r>
              <a:rPr lang="en-US" sz="2600" dirty="0" err="1"/>
              <a:t>getdata</a:t>
            </a:r>
            <a:r>
              <a:rPr lang="en-US" sz="2600" dirty="0"/>
              <a:t>() function to get its data from the user at the keyboard, and a </a:t>
            </a:r>
            <a:r>
              <a:rPr lang="en-US" sz="2600" dirty="0" err="1"/>
              <a:t>putdata</a:t>
            </a:r>
            <a:r>
              <a:rPr lang="en-US" sz="2600" dirty="0" smtClean="0"/>
              <a:t>() function </a:t>
            </a:r>
            <a:r>
              <a:rPr lang="en-US" sz="2600" dirty="0"/>
              <a:t>to display the </a:t>
            </a:r>
            <a:r>
              <a:rPr lang="en-US" sz="2600" dirty="0" smtClean="0"/>
              <a:t>data</a:t>
            </a:r>
            <a:endParaRPr lang="en-US" sz="2600" dirty="0"/>
          </a:p>
          <a:p>
            <a:pPr marL="512763" lvl="1"/>
            <a:r>
              <a:rPr lang="en-US" sz="2600" dirty="0"/>
              <a:t>Write a main() program that creates an array of pointers to </a:t>
            </a:r>
            <a:r>
              <a:rPr lang="en-US" sz="2600" dirty="0" smtClean="0"/>
              <a:t>publication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244334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3276600"/>
          </a:xfrm>
        </p:spPr>
        <p:txBody>
          <a:bodyPr/>
          <a:lstStyle/>
          <a:p>
            <a:pPr marL="512763" lvl="1"/>
            <a:r>
              <a:rPr lang="en-US" dirty="0"/>
              <a:t>In a loop, ask the user for data about a book or tape, and use new to create an object of type book or </a:t>
            </a:r>
            <a:r>
              <a:rPr lang="en-US" dirty="0" smtClean="0"/>
              <a:t>tape</a:t>
            </a:r>
          </a:p>
          <a:p>
            <a:pPr marL="512763" lvl="1"/>
            <a:r>
              <a:rPr lang="en-US" dirty="0" smtClean="0"/>
              <a:t>When </a:t>
            </a:r>
            <a:r>
              <a:rPr lang="en-US" dirty="0"/>
              <a:t>the user has finished entering the data display the resulting </a:t>
            </a:r>
            <a:r>
              <a:rPr lang="en-US" dirty="0" smtClean="0"/>
              <a:t>data </a:t>
            </a:r>
            <a:r>
              <a:rPr lang="en-US" dirty="0"/>
              <a:t>using </a:t>
            </a:r>
            <a:r>
              <a:rPr lang="en-US" dirty="0" smtClean="0"/>
              <a:t>a </a:t>
            </a:r>
            <a:r>
              <a:rPr lang="en-US" sz="2400" dirty="0" smtClean="0"/>
              <a:t>for </a:t>
            </a:r>
            <a:r>
              <a:rPr lang="en-US" dirty="0"/>
              <a:t>loop and a single statement such </a:t>
            </a:r>
            <a:r>
              <a:rPr lang="en-US" dirty="0" smtClean="0"/>
              <a:t>as</a:t>
            </a:r>
          </a:p>
          <a:p>
            <a:pPr marL="912813" lvl="2"/>
            <a:r>
              <a:rPr lang="en-US" sz="2800" dirty="0" err="1" smtClean="0"/>
              <a:t>pubarr</a:t>
            </a:r>
            <a:r>
              <a:rPr lang="en-US" sz="2800" dirty="0" smtClean="0"/>
              <a:t>[j</a:t>
            </a:r>
            <a:r>
              <a:rPr lang="en-US" sz="2800" dirty="0"/>
              <a:t>]-&gt;</a:t>
            </a:r>
            <a:r>
              <a:rPr lang="en-US" sz="2800" dirty="0" err="1"/>
              <a:t>putdata</a:t>
            </a:r>
            <a:r>
              <a:rPr lang="en-US" sz="2800" dirty="0" smtClean="0"/>
              <a:t>();</a:t>
            </a:r>
            <a:endParaRPr lang="en-US" dirty="0"/>
          </a:p>
        </p:txBody>
      </p:sp>
      <p:sp>
        <p:nvSpPr>
          <p:cNvPr id="4" name="Rectangle 3">
            <a:hlinkClick r:id="rId2" action="ppaction://hlinkfile"/>
          </p:cNvPr>
          <p:cNvSpPr/>
          <p:nvPr/>
        </p:nvSpPr>
        <p:spPr>
          <a:xfrm>
            <a:off x="5943600" y="4876800"/>
            <a:ext cx="2362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Write a program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6167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program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Distance class</a:t>
            </a:r>
            <a:r>
              <a:rPr lang="en-US" dirty="0" smtClean="0"/>
              <a:t>, create an </a:t>
            </a:r>
            <a:r>
              <a:rPr lang="en-US" dirty="0"/>
              <a:t>overloaded * operator so that two distances can be multiplied together. Make it </a:t>
            </a:r>
            <a:r>
              <a:rPr lang="en-US" dirty="0" smtClean="0"/>
              <a:t>a friend </a:t>
            </a:r>
            <a:r>
              <a:rPr lang="en-US" dirty="0"/>
              <a:t>function so that you can use such expressions as</a:t>
            </a:r>
          </a:p>
          <a:p>
            <a:pPr lvl="1"/>
            <a:r>
              <a:rPr lang="en-US" dirty="0" smtClean="0"/>
              <a:t>dist1 </a:t>
            </a:r>
            <a:r>
              <a:rPr lang="en-US" dirty="0"/>
              <a:t>= 7.5 * dist2;</a:t>
            </a:r>
          </a:p>
          <a:p>
            <a:pPr marL="341313" indent="0">
              <a:buNone/>
            </a:pPr>
            <a:r>
              <a:rPr lang="en-US" dirty="0" smtClean="0"/>
              <a:t>Write </a:t>
            </a:r>
            <a:r>
              <a:rPr lang="en-US" dirty="0"/>
              <a:t>a main() program to test this </a:t>
            </a:r>
            <a:r>
              <a:rPr lang="en-US" dirty="0" smtClean="0"/>
              <a:t>operator.</a:t>
            </a:r>
            <a:endParaRPr lang="en-US" dirty="0"/>
          </a:p>
        </p:txBody>
      </p:sp>
      <p:sp>
        <p:nvSpPr>
          <p:cNvPr id="4" name="Rectangle 3">
            <a:hlinkClick r:id="rId2" action="ppaction://hlinkfile"/>
          </p:cNvPr>
          <p:cNvSpPr/>
          <p:nvPr/>
        </p:nvSpPr>
        <p:spPr>
          <a:xfrm>
            <a:off x="5941325" y="4800600"/>
            <a:ext cx="2362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Write a program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045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638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y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myPresentation1</Template>
  <TotalTime>14849</TotalTime>
  <Words>276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myPresentation1</vt:lpstr>
      <vt:lpstr>CSC241: Object Oriented Programming</vt:lpstr>
      <vt:lpstr>Previous Lecture</vt:lpstr>
      <vt:lpstr>Today’s Lecture</vt:lpstr>
      <vt:lpstr>Example program 1</vt:lpstr>
      <vt:lpstr>Cont.</vt:lpstr>
      <vt:lpstr>Example program 2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Computers &amp; Programming  </dc:title>
  <dc:creator>Najmus Saqib</dc:creator>
  <cp:lastModifiedBy>NTS</cp:lastModifiedBy>
  <cp:revision>897</cp:revision>
  <dcterms:created xsi:type="dcterms:W3CDTF">2006-08-16T00:00:00Z</dcterms:created>
  <dcterms:modified xsi:type="dcterms:W3CDTF">2012-11-09T11:30:47Z</dcterms:modified>
</cp:coreProperties>
</file>