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7"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926" autoAdjust="0"/>
    <p:restoredTop sz="94660"/>
  </p:normalViewPr>
  <p:slideViewPr>
    <p:cSldViewPr>
      <p:cViewPr varScale="1">
        <p:scale>
          <a:sx n="40" d="100"/>
          <a:sy n="40" d="100"/>
        </p:scale>
        <p:origin x="-1738"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821A25-DD50-4F3D-BE6D-0A7BEB2A22DF}"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53344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21A25-DD50-4F3D-BE6D-0A7BEB2A22DF}"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3414935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21A25-DD50-4F3D-BE6D-0A7BEB2A22DF}"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2766060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21A25-DD50-4F3D-BE6D-0A7BEB2A22DF}"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274341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821A25-DD50-4F3D-BE6D-0A7BEB2A22DF}"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72455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821A25-DD50-4F3D-BE6D-0A7BEB2A22DF}"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259742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821A25-DD50-4F3D-BE6D-0A7BEB2A22DF}" type="datetimeFigureOut">
              <a:rPr lang="en-US" smtClean="0"/>
              <a:pPr/>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345520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821A25-DD50-4F3D-BE6D-0A7BEB2A22DF}" type="datetimeFigureOut">
              <a:rPr lang="en-US" smtClean="0"/>
              <a:pPr/>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135265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21A25-DD50-4F3D-BE6D-0A7BEB2A22DF}" type="datetimeFigureOut">
              <a:rPr lang="en-US" smtClean="0"/>
              <a:pPr/>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324441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821A25-DD50-4F3D-BE6D-0A7BEB2A22DF}"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170970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821A25-DD50-4F3D-BE6D-0A7BEB2A22DF}"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956828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21A25-DD50-4F3D-BE6D-0A7BEB2A22DF}" type="datetimeFigureOut">
              <a:rPr lang="en-US" smtClean="0"/>
              <a:pPr/>
              <a:t>7/26/2012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61CF-5E27-4081-85F4-119D3C2DF739}" type="slidenum">
              <a:rPr lang="en-US" smtClean="0"/>
              <a:pPr/>
              <a:t>‹#›</a:t>
            </a:fld>
            <a:endParaRPr lang="en-US"/>
          </a:p>
        </p:txBody>
      </p:sp>
    </p:spTree>
    <p:extLst>
      <p:ext uri="{BB962C8B-B14F-4D97-AF65-F5344CB8AC3E}">
        <p14:creationId xmlns:p14="http://schemas.microsoft.com/office/powerpoint/2010/main" xmlns="" val="32044123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Definition of Non-Verbal Communication.</a:t>
            </a:r>
          </a:p>
          <a:p>
            <a:r>
              <a:rPr lang="en-US" dirty="0" smtClean="0"/>
              <a:t>Importance of Non-Verbal Communication.</a:t>
            </a:r>
          </a:p>
          <a:p>
            <a:r>
              <a:rPr lang="en-US" dirty="0" smtClean="0"/>
              <a:t>Three Principles of Non-Verbal Communication.</a:t>
            </a:r>
          </a:p>
          <a:p>
            <a:endParaRPr lang="en-US" dirty="0"/>
          </a:p>
        </p:txBody>
      </p:sp>
      <p:sp>
        <p:nvSpPr>
          <p:cNvPr id="2" name="Title 1"/>
          <p:cNvSpPr>
            <a:spLocks noGrp="1"/>
          </p:cNvSpPr>
          <p:nvPr>
            <p:ph type="title"/>
          </p:nvPr>
        </p:nvSpPr>
        <p:spPr/>
        <p:txBody>
          <a:bodyPr/>
          <a:lstStyle/>
          <a:p>
            <a:r>
              <a:rPr lang="en-US" sz="4000" dirty="0" smtClean="0"/>
              <a:t>REVIEW</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470025"/>
          </a:xfrm>
        </p:spPr>
        <p:txBody>
          <a:bodyPr>
            <a:normAutofit fontScale="90000"/>
          </a:bodyPr>
          <a:lstStyle/>
          <a:p>
            <a:r>
              <a:rPr lang="en-US" b="1" u="sng" dirty="0" smtClean="0"/>
              <a:t>The Seven Cs of Good Communication</a:t>
            </a:r>
            <a:r>
              <a:rPr lang="en-US" dirty="0" smtClean="0"/>
              <a:t/>
            </a:r>
            <a:br>
              <a:rPr lang="en-US" dirty="0" smtClean="0"/>
            </a:br>
            <a:endParaRPr lang="en-US" dirty="0"/>
          </a:p>
        </p:txBody>
      </p:sp>
      <p:sp>
        <p:nvSpPr>
          <p:cNvPr id="3" name="Subtitle 2"/>
          <p:cNvSpPr>
            <a:spLocks noGrp="1"/>
          </p:cNvSpPr>
          <p:nvPr>
            <p:ph type="subTitle" idx="1"/>
          </p:nvPr>
        </p:nvSpPr>
        <p:spPr>
          <a:xfrm>
            <a:off x="1371600" y="1905000"/>
            <a:ext cx="6400800" cy="1752600"/>
          </a:xfrm>
        </p:spPr>
        <p:txBody>
          <a:bodyPr>
            <a:normAutofit/>
          </a:bodyPr>
          <a:lstStyle/>
          <a:p>
            <a:r>
              <a:rPr lang="en-US" sz="8000" b="1" dirty="0" smtClean="0">
                <a:solidFill>
                  <a:schemeClr val="tx1"/>
                </a:solidFill>
              </a:rPr>
              <a:t>LECTURE 05</a:t>
            </a:r>
            <a:endParaRPr lang="en-US" sz="80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1:Correctness</a:t>
            </a:r>
            <a:br>
              <a:rPr lang="en-US" b="1" dirty="0" smtClean="0"/>
            </a:br>
            <a:endParaRPr lang="en-US" dirty="0"/>
          </a:p>
        </p:txBody>
      </p:sp>
      <p:sp>
        <p:nvSpPr>
          <p:cNvPr id="3" name="Content Placeholder 2"/>
          <p:cNvSpPr>
            <a:spLocks noGrp="1"/>
          </p:cNvSpPr>
          <p:nvPr>
            <p:ph idx="1"/>
          </p:nvPr>
        </p:nvSpPr>
        <p:spPr/>
        <p:txBody>
          <a:bodyPr>
            <a:normAutofit/>
          </a:bodyPr>
          <a:lstStyle/>
          <a:p>
            <a:r>
              <a:rPr lang="en-US" dirty="0" smtClean="0"/>
              <a:t>To </a:t>
            </a:r>
            <a:r>
              <a:rPr lang="en-US" dirty="0"/>
              <a:t>be correct in communication the following principles should be borne in mind.</a:t>
            </a:r>
          </a:p>
          <a:p>
            <a:pPr lvl="0"/>
            <a:r>
              <a:rPr lang="en-US" dirty="0" smtClean="0"/>
              <a:t>Use </a:t>
            </a:r>
            <a:r>
              <a:rPr lang="en-US" dirty="0"/>
              <a:t>the correct level of language</a:t>
            </a:r>
          </a:p>
          <a:p>
            <a:pPr lvl="0"/>
            <a:r>
              <a:rPr lang="en-US" dirty="0"/>
              <a:t>Include only facts words and figures</a:t>
            </a:r>
          </a:p>
          <a:p>
            <a:pPr lvl="0"/>
            <a:r>
              <a:rPr lang="en-US" dirty="0"/>
              <a:t>Maintain acceptable writing mechanics</a:t>
            </a:r>
          </a:p>
          <a:p>
            <a:pPr lvl="0"/>
            <a:r>
              <a:rPr lang="en-US" dirty="0"/>
              <a:t>Apply the following qualities</a:t>
            </a:r>
          </a:p>
          <a:p>
            <a:pPr lvl="0"/>
            <a:r>
              <a:rPr lang="en-US" dirty="0"/>
              <a:t>There should be proper grammar punctuation spelling and paragraphing</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2:Conciseness</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Business </a:t>
            </a:r>
            <a:r>
              <a:rPr lang="en-US" b="1" dirty="0"/>
              <a:t>executives are dead-busy. They don’t have time to go through unnecessarily lengthy messages. The writer is also a loser if he writes wordy messages because it involves more time and money to type and read. Conciseness makes the message more understandable and comprehensible</a:t>
            </a:r>
          </a:p>
          <a:p>
            <a:pPr lvl="0"/>
            <a:r>
              <a:rPr lang="en-US" dirty="0" smtClean="0"/>
              <a:t>Eliminate </a:t>
            </a:r>
            <a:r>
              <a:rPr lang="en-US" dirty="0"/>
              <a:t>wordy Expressions.</a:t>
            </a:r>
          </a:p>
          <a:p>
            <a:pPr lvl="0"/>
            <a:r>
              <a:rPr lang="en-US" dirty="0"/>
              <a:t>Include only relevant material.</a:t>
            </a:r>
          </a:p>
          <a:p>
            <a:pPr lvl="0"/>
            <a:r>
              <a:rPr lang="en-US" dirty="0"/>
              <a:t>Avoided unnecessary Repetition.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3:Clarity</a:t>
            </a:r>
            <a:br>
              <a:rPr lang="en-US" b="1" dirty="0" smtClean="0"/>
            </a:br>
            <a:endParaRPr lang="en-US" dirty="0"/>
          </a:p>
        </p:txBody>
      </p:sp>
      <p:sp>
        <p:nvSpPr>
          <p:cNvPr id="3" name="Content Placeholder 2"/>
          <p:cNvSpPr>
            <a:spLocks noGrp="1"/>
          </p:cNvSpPr>
          <p:nvPr>
            <p:ph idx="1"/>
          </p:nvPr>
        </p:nvSpPr>
        <p:spPr/>
        <p:txBody>
          <a:bodyPr/>
          <a:lstStyle/>
          <a:p>
            <a:r>
              <a:rPr lang="en-US" dirty="0" smtClean="0"/>
              <a:t>Clarity </a:t>
            </a:r>
            <a:r>
              <a:rPr lang="en-US" dirty="0"/>
              <a:t>demands that the business message should be correct concise complete concrete and with consideration</a:t>
            </a:r>
          </a:p>
          <a:p>
            <a:pPr lvl="0"/>
            <a:r>
              <a:rPr lang="en-US" dirty="0" smtClean="0"/>
              <a:t>Use </a:t>
            </a:r>
            <a:r>
              <a:rPr lang="en-US" dirty="0"/>
              <a:t>the right level of language</a:t>
            </a:r>
          </a:p>
          <a:p>
            <a:pPr lvl="0"/>
            <a:r>
              <a:rPr lang="en-US" dirty="0"/>
              <a:t>Proper punctuation make the writing clear</a:t>
            </a:r>
          </a:p>
          <a:p>
            <a:pPr lvl="0"/>
            <a:r>
              <a:rPr lang="en-US" dirty="0"/>
              <a:t>Check Accuracy of fact figure &amp; Words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4:Completeness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message should be complete to bring desirable results. It should include everything the reader needs for the reaction you desire. You must know what information our reader wants or needs You should be able to know the reader’s background viewpoint needs attitudes and emotions.</a:t>
            </a:r>
          </a:p>
          <a:p>
            <a:pPr lvl="0"/>
            <a:r>
              <a:rPr lang="en-US" dirty="0" smtClean="0"/>
              <a:t>AIDA</a:t>
            </a:r>
            <a:endParaRPr lang="en-US" dirty="0"/>
          </a:p>
          <a:p>
            <a:pPr lvl="0"/>
            <a:r>
              <a:rPr lang="en-US" dirty="0"/>
              <a:t>Answer all questions asked.</a:t>
            </a:r>
          </a:p>
          <a:p>
            <a:pPr lvl="0"/>
            <a:r>
              <a:rPr lang="en-US" dirty="0"/>
              <a:t>Give something Extra, when Desirable.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5:Concreteness</a:t>
            </a:r>
            <a:br>
              <a:rPr lang="en-US" b="1" dirty="0" smtClean="0"/>
            </a:br>
            <a:endParaRPr lang="en-US" dirty="0"/>
          </a:p>
        </p:txBody>
      </p:sp>
      <p:sp>
        <p:nvSpPr>
          <p:cNvPr id="3" name="Content Placeholder 2"/>
          <p:cNvSpPr>
            <a:spLocks noGrp="1"/>
          </p:cNvSpPr>
          <p:nvPr>
            <p:ph idx="1"/>
          </p:nvPr>
        </p:nvSpPr>
        <p:spPr/>
        <p:txBody>
          <a:bodyPr>
            <a:normAutofit/>
          </a:bodyPr>
          <a:lstStyle/>
          <a:p>
            <a:r>
              <a:rPr lang="en-US" b="1" dirty="0" smtClean="0"/>
              <a:t>The business writing should be specific, definite, unambiguous and vivid rather than vague and general The following guidelines lead to concreteness.</a:t>
            </a:r>
          </a:p>
          <a:p>
            <a:r>
              <a:rPr lang="en-US" dirty="0" smtClean="0"/>
              <a:t> Use specific facts and figures</a:t>
            </a:r>
          </a:p>
          <a:p>
            <a:pPr lvl="0"/>
            <a:r>
              <a:rPr lang="en-US" dirty="0" smtClean="0"/>
              <a:t>Put action in your verb</a:t>
            </a:r>
          </a:p>
          <a:p>
            <a:pPr lvl="0"/>
            <a:r>
              <a:rPr lang="en-US" dirty="0" smtClean="0"/>
              <a:t>Choose vivid image building words.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6:Consideration</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Consideration refers to you attitude sympathy the human touch and understanding of human nature. Consideration means the message with the receiver in mind. You should try to visualize your readers their desires problems emotions circumstances and possible reaction to your request.</a:t>
            </a:r>
          </a:p>
          <a:p>
            <a:pPr lvl="0"/>
            <a:r>
              <a:rPr lang="en-US" dirty="0" smtClean="0"/>
              <a:t>Focus on “You” instead I &amp; We</a:t>
            </a:r>
          </a:p>
          <a:p>
            <a:pPr lvl="0"/>
            <a:r>
              <a:rPr lang="en-US" dirty="0" smtClean="0"/>
              <a:t>Show reader benefit or interest in reader</a:t>
            </a:r>
          </a:p>
          <a:p>
            <a:pPr lvl="0"/>
            <a:r>
              <a:rPr lang="en-US" dirty="0" smtClean="0"/>
              <a:t>Emphasize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7:Courtesy</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Courtesy is more important and advantageous in business writing than it is in face to face communication or conversation. Courteous message strengthen present relations and make new friends. It is a goodwill building.</a:t>
            </a:r>
            <a:endParaRPr lang="en-US" b="1" dirty="0" smtClean="0"/>
          </a:p>
          <a:p>
            <a:pPr lvl="0"/>
            <a:r>
              <a:rPr lang="en-US" dirty="0" smtClean="0"/>
              <a:t>Answer your mail promptly</a:t>
            </a:r>
          </a:p>
          <a:p>
            <a:pPr lvl="0"/>
            <a:r>
              <a:rPr lang="en-US" dirty="0" smtClean="0"/>
              <a:t>Be sincerely tactful thoughtful and appreciative</a:t>
            </a:r>
          </a:p>
          <a:p>
            <a:pPr lvl="0"/>
            <a:r>
              <a:rPr lang="en-US" dirty="0" smtClean="0"/>
              <a:t>Use expressions that show respect</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TotalTime>
  <Words>366</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REVIEW</vt:lpstr>
      <vt:lpstr>The Seven Cs of Good Communication </vt:lpstr>
      <vt:lpstr>1:Correctness </vt:lpstr>
      <vt:lpstr>2:Conciseness </vt:lpstr>
      <vt:lpstr>3:Clarity </vt:lpstr>
      <vt:lpstr>4:Completeness</vt:lpstr>
      <vt:lpstr>5:Concreteness </vt:lpstr>
      <vt:lpstr>6:Consideration </vt:lpstr>
      <vt:lpstr>7:Courtesy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Cs of Good Communication</dc:title>
  <dc:creator>Attya</dc:creator>
  <cp:lastModifiedBy>NTS</cp:lastModifiedBy>
  <cp:revision>62</cp:revision>
  <dcterms:created xsi:type="dcterms:W3CDTF">2011-03-14T07:52:22Z</dcterms:created>
  <dcterms:modified xsi:type="dcterms:W3CDTF">2012-07-26T05:39:21Z</dcterms:modified>
</cp:coreProperties>
</file>