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0" d="100"/>
          <a:sy n="40" d="100"/>
        </p:scale>
        <p:origin x="-1555"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B3EC17-0AFC-441F-AA13-3181DE185813}"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B3EC17-0AFC-441F-AA13-3181DE185813}"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B3EC17-0AFC-441F-AA13-3181DE185813}"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B3EC17-0AFC-441F-AA13-3181DE185813}"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B3EC17-0AFC-441F-AA13-3181DE185813}"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B3EC17-0AFC-441F-AA13-3181DE185813}"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B3EC17-0AFC-441F-AA13-3181DE185813}" type="datetimeFigureOut">
              <a:rPr lang="en-US" smtClean="0"/>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B3EC17-0AFC-441F-AA13-3181DE185813}" type="datetimeFigureOut">
              <a:rPr lang="en-US" smtClean="0"/>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B3EC17-0AFC-441F-AA13-3181DE185813}" type="datetimeFigureOut">
              <a:rPr lang="en-US" smtClean="0"/>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3EC17-0AFC-441F-AA13-3181DE185813}"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3EC17-0AFC-441F-AA13-3181DE185813}"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E40C7-4DF4-4912-9BD6-DC335FC577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B3EC17-0AFC-441F-AA13-3181DE185813}" type="datetimeFigureOut">
              <a:rPr lang="en-US" smtClean="0"/>
              <a:t>7/26/2012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E40C7-4DF4-4912-9BD6-DC335FC577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thinkexist.com/quotes/anthony_robbin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470025"/>
          </a:xfrm>
        </p:spPr>
        <p:txBody>
          <a:bodyPr>
            <a:normAutofit/>
          </a:bodyPr>
          <a:lstStyle/>
          <a:p>
            <a:r>
              <a:rPr lang="en-US" b="1" u="sng" dirty="0" smtClean="0"/>
              <a:t>Seven C's of communication</a:t>
            </a:r>
            <a:br>
              <a:rPr lang="en-US" b="1" u="sng" dirty="0" smtClean="0"/>
            </a:br>
            <a:r>
              <a:rPr lang="en-US" b="1" u="sng" dirty="0" smtClean="0"/>
              <a:t>Design </a:t>
            </a:r>
            <a:endParaRPr lang="en-US" u="sng" dirty="0"/>
          </a:p>
        </p:txBody>
      </p:sp>
      <p:sp>
        <p:nvSpPr>
          <p:cNvPr id="3" name="Subtitle 2"/>
          <p:cNvSpPr>
            <a:spLocks noGrp="1"/>
          </p:cNvSpPr>
          <p:nvPr>
            <p:ph type="subTitle" idx="1"/>
          </p:nvPr>
        </p:nvSpPr>
        <p:spPr>
          <a:xfrm>
            <a:off x="1371600" y="1905000"/>
            <a:ext cx="6400800" cy="1752600"/>
          </a:xfrm>
        </p:spPr>
        <p:txBody>
          <a:bodyPr>
            <a:normAutofit/>
          </a:bodyPr>
          <a:lstStyle/>
          <a:p>
            <a:r>
              <a:rPr lang="en-US" sz="8000" b="1" dirty="0" smtClean="0">
                <a:solidFill>
                  <a:schemeClr val="tx1"/>
                </a:solidFill>
              </a:rPr>
              <a:t>LECTURE 06</a:t>
            </a:r>
            <a:endParaRPr lang="en-US" sz="80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Image building words</a:t>
            </a:r>
            <a:endParaRPr lang="en-US" dirty="0"/>
          </a:p>
        </p:txBody>
      </p:sp>
      <p:sp>
        <p:nvSpPr>
          <p:cNvPr id="3" name="Content Placeholder 2"/>
          <p:cNvSpPr>
            <a:spLocks noGrp="1"/>
          </p:cNvSpPr>
          <p:nvPr>
            <p:ph idx="1"/>
          </p:nvPr>
        </p:nvSpPr>
        <p:spPr/>
        <p:txBody>
          <a:bodyPr>
            <a:normAutofit lnSpcReduction="10000"/>
          </a:bodyPr>
          <a:lstStyle/>
          <a:p>
            <a:r>
              <a:rPr lang="en-US" dirty="0" smtClean="0"/>
              <a:t>Head and Shoulders</a:t>
            </a:r>
          </a:p>
          <a:p>
            <a:r>
              <a:rPr lang="en-US" dirty="0" err="1" smtClean="0"/>
              <a:t>Sunsilk</a:t>
            </a:r>
            <a:endParaRPr lang="en-US" dirty="0" smtClean="0"/>
          </a:p>
          <a:p>
            <a:r>
              <a:rPr lang="en-US" dirty="0" smtClean="0"/>
              <a:t>Cherry Blossom</a:t>
            </a:r>
          </a:p>
          <a:p>
            <a:r>
              <a:rPr lang="en-US" dirty="0" smtClean="0"/>
              <a:t>Fair and Lovely</a:t>
            </a:r>
          </a:p>
          <a:p>
            <a:r>
              <a:rPr lang="en-US" dirty="0" smtClean="0"/>
              <a:t>Pizza Hut</a:t>
            </a:r>
          </a:p>
          <a:p>
            <a:r>
              <a:rPr lang="en-US" dirty="0" err="1" smtClean="0"/>
              <a:t>Rooh</a:t>
            </a:r>
            <a:r>
              <a:rPr lang="en-US" dirty="0" smtClean="0"/>
              <a:t> </a:t>
            </a:r>
            <a:r>
              <a:rPr lang="en-US" dirty="0" err="1" smtClean="0"/>
              <a:t>Afza</a:t>
            </a:r>
            <a:endParaRPr lang="en-US" dirty="0" smtClean="0"/>
          </a:p>
          <a:p>
            <a:r>
              <a:rPr lang="en-US" dirty="0" err="1" smtClean="0"/>
              <a:t>Energile</a:t>
            </a:r>
            <a:endParaRPr lang="en-US" dirty="0" smtClean="0"/>
          </a:p>
          <a:p>
            <a:r>
              <a:rPr lang="en-US" dirty="0" smtClean="0"/>
              <a:t>Sparkle (tooth paste)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Surf Excel</a:t>
            </a:r>
          </a:p>
          <a:p>
            <a:r>
              <a:rPr lang="en-US" dirty="0" err="1" smtClean="0"/>
              <a:t>Brite</a:t>
            </a:r>
            <a:r>
              <a:rPr lang="en-US" dirty="0" smtClean="0"/>
              <a:t> Total</a:t>
            </a:r>
          </a:p>
          <a:p>
            <a:r>
              <a:rPr lang="en-US" dirty="0" smtClean="0"/>
              <a:t>Lemon Max</a:t>
            </a:r>
          </a:p>
          <a:p>
            <a:r>
              <a:rPr lang="en-US" dirty="0" smtClean="0"/>
              <a:t>Care Honey Lotion</a:t>
            </a:r>
          </a:p>
          <a:p>
            <a:r>
              <a:rPr lang="en-US" dirty="0" smtClean="0"/>
              <a:t>Tang</a:t>
            </a:r>
          </a:p>
          <a:p>
            <a:r>
              <a:rPr lang="en-US" dirty="0" err="1" smtClean="0"/>
              <a:t>Servis</a:t>
            </a:r>
            <a:r>
              <a:rPr lang="en-US" dirty="0" smtClean="0"/>
              <a:t> Shoes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To effectively communicate, we must realize that we are all different in the way we perceive the world and use this understanding as a guide to our communication with others.”</a:t>
            </a:r>
          </a:p>
          <a:p>
            <a:pPr>
              <a:buNone/>
            </a:pPr>
            <a:r>
              <a:rPr lang="en-US" dirty="0" smtClean="0">
                <a:hlinkClick r:id="rId2" action="ppaction://hlinkfile"/>
              </a:rPr>
              <a:t>      </a:t>
            </a:r>
          </a:p>
          <a:p>
            <a:pPr>
              <a:buNone/>
            </a:pPr>
            <a:r>
              <a:rPr lang="en-US" dirty="0" smtClean="0">
                <a:hlinkClick r:id="rId2" action="ppaction://hlinkfile"/>
              </a:rPr>
              <a:t>Anthony Robbins </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Group of 4-5 students</a:t>
            </a:r>
          </a:p>
          <a:p>
            <a:r>
              <a:rPr lang="en-US" dirty="0" smtClean="0"/>
              <a:t>Total marks:15</a:t>
            </a:r>
          </a:p>
          <a:p>
            <a:r>
              <a:rPr lang="en-US" dirty="0" smtClean="0"/>
              <a:t>Report:5</a:t>
            </a:r>
          </a:p>
          <a:p>
            <a:r>
              <a:rPr lang="en-US" dirty="0" smtClean="0"/>
              <a:t>Individual Presentation:10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Final Report(contents)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Title page</a:t>
            </a:r>
          </a:p>
          <a:p>
            <a:r>
              <a:rPr lang="en-US" dirty="0" smtClean="0"/>
              <a:t>Dedication</a:t>
            </a:r>
          </a:p>
          <a:p>
            <a:r>
              <a:rPr lang="en-US" dirty="0" smtClean="0"/>
              <a:t>Acknowledgement</a:t>
            </a:r>
          </a:p>
          <a:p>
            <a:r>
              <a:rPr lang="en-US" dirty="0" smtClean="0"/>
              <a:t>Table of content</a:t>
            </a:r>
          </a:p>
          <a:p>
            <a:r>
              <a:rPr lang="en-US" dirty="0" smtClean="0"/>
              <a:t>Introduction</a:t>
            </a:r>
          </a:p>
          <a:p>
            <a:r>
              <a:rPr lang="en-US" dirty="0" smtClean="0"/>
              <a:t>Critical view of a bad advertisement according to the 7cs</a:t>
            </a:r>
          </a:p>
          <a:p>
            <a:r>
              <a:rPr lang="en-US" dirty="0" smtClean="0"/>
              <a:t>Improvements /Suggestions</a:t>
            </a:r>
          </a:p>
          <a:p>
            <a:r>
              <a:rPr lang="en-US" dirty="0" smtClean="0"/>
              <a:t> Critical view of the good advertisement according to the 7cs</a:t>
            </a:r>
          </a:p>
          <a:p>
            <a:r>
              <a:rPr lang="en-US" dirty="0" smtClean="0"/>
              <a:t>Improvements /Suggestions</a:t>
            </a:r>
          </a:p>
          <a:p>
            <a:r>
              <a:rPr lang="en-US" dirty="0" smtClean="0"/>
              <a:t>Recommendations</a:t>
            </a:r>
          </a:p>
          <a:p>
            <a:r>
              <a:rPr lang="en-US" dirty="0" smtClean="0"/>
              <a:t>References</a:t>
            </a:r>
          </a:p>
          <a:p>
            <a:pPr>
              <a:buNone/>
            </a:pPr>
            <a:r>
              <a:rPr lang="en-US"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mn-lt"/>
              </a:rPr>
              <a:t>Seven C's of communication</a:t>
            </a:r>
            <a:br>
              <a:rPr lang="en-US" sz="3600" b="1" dirty="0" smtClean="0">
                <a:latin typeface="+mn-lt"/>
              </a:rPr>
            </a:br>
            <a:r>
              <a:rPr lang="en-US" sz="3600" b="1" dirty="0" smtClean="0">
                <a:latin typeface="+mn-lt"/>
              </a:rPr>
              <a:t>Design </a:t>
            </a:r>
            <a:endParaRPr lang="en-US" sz="3600" dirty="0">
              <a:latin typeface="+mn-lt"/>
            </a:endParaRPr>
          </a:p>
        </p:txBody>
      </p:sp>
      <p:sp>
        <p:nvSpPr>
          <p:cNvPr id="3" name="Content Placeholder 2"/>
          <p:cNvSpPr>
            <a:spLocks noGrp="1"/>
          </p:cNvSpPr>
          <p:nvPr>
            <p:ph idx="1"/>
          </p:nvPr>
        </p:nvSpPr>
        <p:spPr/>
        <p:txBody>
          <a:bodyPr>
            <a:noAutofit/>
          </a:bodyPr>
          <a:lstStyle/>
          <a:p>
            <a:r>
              <a:rPr lang="en-US" sz="2400" dirty="0" smtClean="0"/>
              <a:t> When your communication is important -- that is, when you want it to be remembered -- you need to think carefully and design it to resonate with your intended audience. </a:t>
            </a:r>
            <a:br>
              <a:rPr lang="en-US" sz="2400" dirty="0" smtClean="0"/>
            </a:br>
            <a:r>
              <a:rPr lang="en-US" sz="2400" dirty="0" smtClean="0"/>
              <a:t/>
            </a:r>
            <a:br>
              <a:rPr lang="en-US" sz="2400" dirty="0" smtClean="0"/>
            </a:br>
            <a:r>
              <a:rPr lang="en-US" sz="2400" dirty="0" smtClean="0"/>
              <a:t>Designing your communication is an iterative process. It begins at a high level, with good questions and good listening; and ends in details; constructing a presentation, document, system or user experience. </a:t>
            </a:r>
            <a:br>
              <a:rPr lang="en-US" sz="2400" dirty="0" smtClean="0"/>
            </a:br>
            <a:r>
              <a:rPr lang="en-US" sz="2400" dirty="0" smtClean="0"/>
              <a:t/>
            </a:r>
            <a:br>
              <a:rPr lang="en-US" sz="2400" dirty="0" smtClean="0"/>
            </a:br>
            <a:r>
              <a:rPr lang="en-US" sz="2400" dirty="0" smtClean="0"/>
              <a:t>You can improve your communication by thinking about seven "C's" of communication design: The seven C's lay out a simple sequence which can help you start broadly and work your way down to specifics. </a:t>
            </a:r>
            <a:br>
              <a:rPr lang="en-US" sz="2400" dirty="0" smtClean="0"/>
            </a:b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Context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What's going on? Do you understand the situation? Is there a dead elephant in the middle of the room that you're not aware of? Ask good questions. You'll need a clear goal before you begin to design any communication. Ask: who are you talking to and what do you want them to do?</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2:Content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Based on your goal, define a single question that your communication is designed to answer. This is the best possible measure of communication effectiveness. What do you want your audience to walk away with and remember? Once you have defined your prime question, set out to answer it. What information is required? Do you have the answer already, or do you need to search it out?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3:Components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Before you build anything, break down your content into basic "building blocks" of content. Formulate the information into clusters and groups. What patterns emerge? How can you make the information more modular? Given your goal, what is the most fundamental unit of information? You can use index cards to break down information into modules.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4:Cuts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This is one of the hardest parts of the process and most often neglected. People's attention will quickly drift -- they expect you to get to the point. Learn to edit. Kill your little darlings. </a:t>
            </a:r>
            <a:br>
              <a:rPr lang="en-US" dirty="0" smtClean="0"/>
            </a:b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5:Composition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Now it's time to design the way you will tell your story. Think in terms of both written and visual composition. When writing; who are your main characters? How will you set up the scene? What are the goals and conflicts that will develop? How will the story reach resolution? In visual terms; where will the reader begin? How will you lead the eye around the page? In </a:t>
            </a:r>
            <a:r>
              <a:rPr lang="en-US" i="1" dirty="0" smtClean="0"/>
              <a:t>all</a:t>
            </a:r>
            <a:r>
              <a:rPr lang="en-US" dirty="0" smtClean="0"/>
              <a:t> your compositional thinking; how will you engage your audience? How will you keep them engaged? Writing it down forces you to think it through. </a:t>
            </a:r>
            <a:br>
              <a:rPr lang="en-US" dirty="0" smtClean="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6:Contrast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are the differences that matter? Use contrast to highlight them: </a:t>
            </a:r>
          </a:p>
          <a:p>
            <a:r>
              <a:rPr lang="en-US" dirty="0" smtClean="0"/>
              <a:t>Big vs. little; </a:t>
            </a:r>
          </a:p>
          <a:p>
            <a:r>
              <a:rPr lang="en-US" dirty="0" smtClean="0"/>
              <a:t>Rough vs. smooth; </a:t>
            </a:r>
          </a:p>
          <a:p>
            <a:r>
              <a:rPr lang="en-US" dirty="0" smtClean="0"/>
              <a:t>black vs. white. </a:t>
            </a:r>
          </a:p>
          <a:p>
            <a:r>
              <a:rPr lang="en-US" dirty="0" smtClean="0"/>
              <a:t>When making any point, ask, "in comparison with what?" Contrast is a trigger to the brain that says "pay attention!"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7:Consistency</a:t>
            </a:r>
            <a:endParaRPr lang="en-US" dirty="0"/>
          </a:p>
        </p:txBody>
      </p:sp>
      <p:sp>
        <p:nvSpPr>
          <p:cNvPr id="3" name="Content Placeholder 2"/>
          <p:cNvSpPr>
            <a:spLocks noGrp="1"/>
          </p:cNvSpPr>
          <p:nvPr>
            <p:ph idx="1"/>
          </p:nvPr>
        </p:nvSpPr>
        <p:spPr/>
        <p:txBody>
          <a:bodyPr/>
          <a:lstStyle/>
          <a:p>
            <a:r>
              <a:rPr lang="en-US" dirty="0" smtClean="0"/>
              <a:t>Unless you're highlighting differences, keep things like color, fonts, spacing and type sizes consistent to avoid distracting people. Research shows that any extraneous information will detract from people's ability to assimilate and learn.</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612</Words>
  <Application>Microsoft Office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Seven C's of communication Design </vt:lpstr>
      <vt:lpstr>Seven C's of communication Design </vt:lpstr>
      <vt:lpstr>1. Context </vt:lpstr>
      <vt:lpstr>2:Content </vt:lpstr>
      <vt:lpstr> 3:Components </vt:lpstr>
      <vt:lpstr>4:Cuts </vt:lpstr>
      <vt:lpstr>5:Composition </vt:lpstr>
      <vt:lpstr>6:Contrast </vt:lpstr>
      <vt:lpstr>7:Consistency</vt:lpstr>
      <vt:lpstr>Some Image building words</vt:lpstr>
      <vt:lpstr>Slide 11</vt:lpstr>
      <vt:lpstr>Slide 12</vt:lpstr>
      <vt:lpstr>Project</vt:lpstr>
      <vt:lpstr> Final Report(contents)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C's of communication Design</dc:title>
  <dc:creator>NTS</dc:creator>
  <cp:lastModifiedBy>NTS</cp:lastModifiedBy>
  <cp:revision>3</cp:revision>
  <dcterms:created xsi:type="dcterms:W3CDTF">2012-07-26T05:38:37Z</dcterms:created>
  <dcterms:modified xsi:type="dcterms:W3CDTF">2012-07-26T06:54:15Z</dcterms:modified>
</cp:coreProperties>
</file>