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55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A17966-2FAC-4556-B7CF-F1EEFCC69D2B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2EBF189-9B19-477A-B12A-59FF742FF9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REVIEW</a:t>
            </a:r>
            <a:endParaRPr lang="en-US" sz="6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572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The Seven Cs of Good </a:t>
            </a:r>
            <a:r>
              <a:rPr lang="en-US" sz="3200" b="1" dirty="0" smtClean="0"/>
              <a:t>Communication.</a:t>
            </a:r>
          </a:p>
          <a:p>
            <a:r>
              <a:rPr lang="en-US" sz="3200" dirty="0" smtClean="0"/>
              <a:t>The  </a:t>
            </a:r>
            <a:r>
              <a:rPr lang="en-US" sz="3200" b="1" dirty="0" smtClean="0"/>
              <a:t>Seven </a:t>
            </a:r>
            <a:r>
              <a:rPr lang="en-US" sz="3200" b="1" dirty="0" smtClean="0"/>
              <a:t>C's of communication</a:t>
            </a:r>
            <a:br>
              <a:rPr lang="en-US" sz="3200" b="1" dirty="0" smtClean="0"/>
            </a:br>
            <a:r>
              <a:rPr lang="en-US" sz="3200" b="1" dirty="0" smtClean="0"/>
              <a:t>Design.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315200" cy="1600200"/>
          </a:xfrm>
        </p:spPr>
        <p:txBody>
          <a:bodyPr>
            <a:noAutofit/>
          </a:bodyPr>
          <a:lstStyle/>
          <a:p>
            <a:r>
              <a:rPr lang="en-US" sz="6600" b="1" u="sng" dirty="0" smtClean="0">
                <a:solidFill>
                  <a:schemeClr val="tx1"/>
                </a:solidFill>
              </a:rPr>
              <a:t>The Listening Process</a:t>
            </a:r>
            <a:r>
              <a:rPr lang="en-US" sz="6600" dirty="0" smtClean="0">
                <a:solidFill>
                  <a:schemeClr val="tx1"/>
                </a:solidFill>
              </a:rPr>
              <a:t/>
            </a:r>
            <a:br>
              <a:rPr lang="en-US" sz="6600" dirty="0" smtClean="0">
                <a:solidFill>
                  <a:schemeClr val="tx1"/>
                </a:solidFill>
              </a:rPr>
            </a:br>
            <a:endParaRPr lang="en-US" sz="6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7200" b="1" smtClean="0"/>
              <a:t>LECTURE 07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Listening has </a:t>
            </a:r>
            <a:r>
              <a:rPr lang="en-US" sz="4000" b="1" dirty="0"/>
              <a:t>Psychological </a:t>
            </a:r>
            <a:r>
              <a:rPr lang="en-US" sz="4000" dirty="0"/>
              <a:t>and </a:t>
            </a:r>
            <a:r>
              <a:rPr lang="en-US" sz="4000" b="1" dirty="0"/>
              <a:t>Cognitive</a:t>
            </a:r>
            <a:r>
              <a:rPr lang="en-US" sz="4000" dirty="0"/>
              <a:t> dimensions</a:t>
            </a:r>
          </a:p>
          <a:p>
            <a:pPr lvl="0"/>
            <a:r>
              <a:rPr lang="en-US" sz="4000" dirty="0"/>
              <a:t>Hearing is a part of listening </a:t>
            </a:r>
          </a:p>
          <a:p>
            <a:pPr lvl="0"/>
            <a:r>
              <a:rPr lang="en-US" sz="4000" dirty="0"/>
              <a:t>Selecting and organizing information</a:t>
            </a:r>
          </a:p>
          <a:p>
            <a:pPr lvl="0"/>
            <a:r>
              <a:rPr lang="en-US" sz="4000" dirty="0"/>
              <a:t>Interpreting communication</a:t>
            </a:r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Responding (eye contact, nodding, attentive posture, and questions and comments) </a:t>
            </a:r>
          </a:p>
          <a:p>
            <a:pPr lvl="0"/>
            <a:r>
              <a:rPr lang="en-US" sz="3600" dirty="0"/>
              <a:t>Remembering (we remember less than half a message immediately after we hear it and 35%of the message after 8 hours)</a:t>
            </a:r>
          </a:p>
          <a:p>
            <a:pPr lvl="0"/>
            <a:r>
              <a:rPr lang="en-US" sz="3600" dirty="0"/>
              <a:t>We have to exert effort to listen well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/>
              <a:t>Being mindful is being present fully in the moment</a:t>
            </a:r>
          </a:p>
          <a:p>
            <a:pPr lvl="0"/>
            <a:r>
              <a:rPr lang="en-US" sz="3200" dirty="0"/>
              <a:t>Don’t let your thoughts wander from the present situation</a:t>
            </a:r>
          </a:p>
          <a:p>
            <a:pPr lvl="0"/>
            <a:r>
              <a:rPr lang="en-US" sz="3200" dirty="0"/>
              <a:t>Do not impose your own ideas or judgments</a:t>
            </a:r>
          </a:p>
          <a:p>
            <a:pPr lvl="0"/>
            <a:r>
              <a:rPr lang="en-US" sz="3200" dirty="0"/>
              <a:t>When people sense we are listening they express their ideas in more depth</a:t>
            </a:r>
          </a:p>
          <a:p>
            <a:pPr lvl="0"/>
            <a:r>
              <a:rPr lang="en-US" sz="3200" dirty="0"/>
              <a:t>Being mindful is your choice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As we listen to others we decide how to categories them (good friend, person in trouble, parent)</a:t>
            </a:r>
          </a:p>
          <a:p>
            <a:pPr lvl="0"/>
            <a:r>
              <a:rPr lang="en-US" sz="3600" dirty="0"/>
              <a:t>We evaluate whether they are upset, calm, open or close to advice etc.</a:t>
            </a:r>
          </a:p>
          <a:p>
            <a:pPr lvl="0"/>
            <a:r>
              <a:rPr lang="en-US" sz="3600" dirty="0"/>
              <a:t>We decide how to act </a:t>
            </a:r>
            <a:r>
              <a:rPr lang="en-US" sz="3600" dirty="0" smtClean="0"/>
              <a:t>accordingly</a:t>
            </a:r>
          </a:p>
          <a:p>
            <a:pPr lvl="0"/>
            <a:r>
              <a:rPr lang="en-US" sz="3600" dirty="0" smtClean="0"/>
              <a:t>Focus on the words not the person</a:t>
            </a:r>
            <a:endParaRPr lang="en-US" sz="3600" dirty="0"/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sz="3200" dirty="0"/>
              <a:t>Do not impose your own ideas on others</a:t>
            </a:r>
          </a:p>
          <a:p>
            <a:pPr lvl="0"/>
            <a:r>
              <a:rPr lang="en-US" sz="3200" dirty="0"/>
              <a:t>Do not try to correct or argue with them about what </a:t>
            </a:r>
            <a:r>
              <a:rPr lang="en-US" sz="3200" dirty="0" smtClean="0"/>
              <a:t>they feel </a:t>
            </a:r>
            <a:endParaRPr lang="en-US" sz="3200" dirty="0"/>
          </a:p>
          <a:p>
            <a:pPr lvl="0"/>
            <a:r>
              <a:rPr lang="en-US" sz="3200" dirty="0" smtClean="0"/>
              <a:t>Exhibit </a:t>
            </a:r>
            <a:r>
              <a:rPr lang="en-US" sz="3200" dirty="0"/>
              <a:t>an encouraging expression</a:t>
            </a:r>
          </a:p>
          <a:p>
            <a:pPr lvl="0"/>
            <a:r>
              <a:rPr lang="en-US" sz="3200" dirty="0"/>
              <a:t>Refrain from </a:t>
            </a:r>
            <a:r>
              <a:rPr lang="en-US" sz="3200" dirty="0" smtClean="0"/>
              <a:t>yawning</a:t>
            </a:r>
          </a:p>
          <a:p>
            <a:pPr lvl="0"/>
            <a:r>
              <a:rPr lang="en-US" sz="3200" dirty="0" smtClean="0"/>
              <a:t>If you feel drained out after a talk then you have listened to the person</a:t>
            </a: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</TotalTime>
  <Words>218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REVIEW</vt:lpstr>
      <vt:lpstr>LECTURE 07</vt:lpstr>
      <vt:lpstr>Slide 3</vt:lpstr>
      <vt:lpstr>Slide 4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Listening Process</dc:title>
  <dc:creator>Attya</dc:creator>
  <cp:lastModifiedBy>NTS</cp:lastModifiedBy>
  <cp:revision>40</cp:revision>
  <dcterms:created xsi:type="dcterms:W3CDTF">2011-04-06T09:04:49Z</dcterms:created>
  <dcterms:modified xsi:type="dcterms:W3CDTF">2012-07-27T05:59:46Z</dcterms:modified>
</cp:coreProperties>
</file>