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88" autoAdjust="0"/>
  </p:normalViewPr>
  <p:slideViewPr>
    <p:cSldViewPr>
      <p:cViewPr varScale="1">
        <p:scale>
          <a:sx n="42" d="100"/>
          <a:sy n="42" d="100"/>
        </p:scale>
        <p:origin x="-1507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EC861-2F8B-4365-B2FF-B453FA89B083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57CD-5AF7-4B1B-AF61-5A59BEFA4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EC861-2F8B-4365-B2FF-B453FA89B083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57CD-5AF7-4B1B-AF61-5A59BEFA4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EC861-2F8B-4365-B2FF-B453FA89B083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57CD-5AF7-4B1B-AF61-5A59BEFA4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EC861-2F8B-4365-B2FF-B453FA89B083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57CD-5AF7-4B1B-AF61-5A59BEFA4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EC861-2F8B-4365-B2FF-B453FA89B083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57CD-5AF7-4B1B-AF61-5A59BEFA4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EC861-2F8B-4365-B2FF-B453FA89B083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57CD-5AF7-4B1B-AF61-5A59BEFA4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EC861-2F8B-4365-B2FF-B453FA89B083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57CD-5AF7-4B1B-AF61-5A59BEFA4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EC861-2F8B-4365-B2FF-B453FA89B083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57CD-5AF7-4B1B-AF61-5A59BEFA4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EC861-2F8B-4365-B2FF-B453FA89B083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57CD-5AF7-4B1B-AF61-5A59BEFA4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EC861-2F8B-4365-B2FF-B453FA89B083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57CD-5AF7-4B1B-AF61-5A59BEFA4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EC861-2F8B-4365-B2FF-B453FA89B083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57CD-5AF7-4B1B-AF61-5A59BEFA4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861-2F8B-4365-B2FF-B453FA89B083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757CD-5AF7-4B1B-AF61-5A59BEFA4B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2775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b="1" dirty="0" smtClean="0"/>
              <a:t>LECTURE 12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8763000" cy="2514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TECHNICAL WRITING STYLE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Notation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you write reports,assignments and workplace documents with information you have obtained from primary or secondary sources,you must acknowledge it by using some form of notation.</a:t>
            </a:r>
          </a:p>
          <a:p>
            <a:pPr eaLnBrk="1" hangingPunct="1"/>
            <a:r>
              <a:rPr lang="en-US" smtClean="0"/>
              <a:t>This notation can be done in three different ways.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Citation in the text</a:t>
            </a:r>
          </a:p>
          <a:p>
            <a:pPr eaLnBrk="1" hangingPunct="1"/>
            <a:r>
              <a:rPr lang="en-US" smtClean="0"/>
              <a:t>Footnotes</a:t>
            </a:r>
          </a:p>
          <a:p>
            <a:pPr eaLnBrk="1" hangingPunct="1"/>
            <a:r>
              <a:rPr lang="en-US" smtClean="0"/>
              <a:t>Endnotes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Accuracy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Your communication should be factually correct-it should tell the truth.all the details should be correct.</a:t>
            </a:r>
          </a:p>
          <a:p>
            <a:pPr eaLnBrk="1" hangingPunct="1"/>
            <a:r>
              <a:rPr lang="en-US" smtClean="0"/>
              <a:t>The meeting is postponed</a:t>
            </a:r>
          </a:p>
          <a:p>
            <a:pPr eaLnBrk="1" hangingPunct="1"/>
            <a:r>
              <a:rPr lang="en-US" smtClean="0"/>
              <a:t>My plane arrives at 1400 hrs.</a:t>
            </a:r>
          </a:p>
          <a:p>
            <a:pPr eaLnBrk="1" hangingPunct="1"/>
            <a:r>
              <a:rPr lang="en-US" smtClean="0"/>
              <a:t>I look forward to seeing you then.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Brevity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Letters should be direct and to the point</a:t>
            </a:r>
          </a:p>
          <a:p>
            <a:pPr eaLnBrk="1" hangingPunct="1"/>
            <a:r>
              <a:rPr lang="en-US" smtClean="0"/>
              <a:t>Please be informed that this order will be despatched to you on 12 July.</a:t>
            </a:r>
          </a:p>
          <a:p>
            <a:pPr eaLnBrk="1" hangingPunct="1"/>
            <a:r>
              <a:rPr lang="en-US" smtClean="0"/>
              <a:t>Please be informed that I will be unable to accept your invitation on this particular occasion.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Clarity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Use clear language which the reader will understand.</a:t>
            </a:r>
          </a:p>
          <a:p>
            <a:pPr eaLnBrk="1" hangingPunct="1"/>
            <a:r>
              <a:rPr lang="en-US" smtClean="0"/>
              <a:t>Commence</a:t>
            </a:r>
          </a:p>
          <a:p>
            <a:pPr eaLnBrk="1" hangingPunct="1"/>
            <a:r>
              <a:rPr lang="en-US" smtClean="0"/>
              <a:t>Utilize</a:t>
            </a:r>
          </a:p>
          <a:p>
            <a:pPr eaLnBrk="1" hangingPunct="1"/>
            <a:r>
              <a:rPr lang="en-US" smtClean="0"/>
              <a:t>Terminate</a:t>
            </a:r>
          </a:p>
          <a:p>
            <a:pPr eaLnBrk="1" hangingPunct="1"/>
            <a:r>
              <a:rPr lang="en-US" smtClean="0"/>
              <a:t>Purchase</a:t>
            </a:r>
          </a:p>
          <a:p>
            <a:pPr eaLnBrk="1" hangingPunct="1"/>
            <a:r>
              <a:rPr lang="en-US" smtClean="0"/>
              <a:t>Come to a decision</a:t>
            </a:r>
          </a:p>
          <a:p>
            <a:pPr eaLnBrk="1" hangingPunct="1"/>
            <a:r>
              <a:rPr lang="en-US" smtClean="0"/>
              <a:t>Despite the fact that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the event that</a:t>
            </a:r>
          </a:p>
          <a:p>
            <a:pPr eaLnBrk="1" hangingPunct="1"/>
            <a:r>
              <a:rPr lang="en-US" smtClean="0"/>
              <a:t> Give consideration to</a:t>
            </a:r>
          </a:p>
          <a:p>
            <a:pPr eaLnBrk="1" hangingPunct="1"/>
            <a:r>
              <a:rPr lang="en-US" smtClean="0"/>
              <a:t>Under separate cover</a:t>
            </a:r>
          </a:p>
          <a:p>
            <a:pPr eaLnBrk="1" hangingPunct="1"/>
            <a:r>
              <a:rPr lang="en-US" smtClean="0"/>
              <a:t>Despite the fact that</a:t>
            </a:r>
          </a:p>
          <a:p>
            <a:pPr eaLnBrk="1" hangingPunct="1"/>
            <a:r>
              <a:rPr lang="en-US" smtClean="0"/>
              <a:t>In the near future</a:t>
            </a:r>
          </a:p>
          <a:p>
            <a:pPr eaLnBrk="1" hangingPunct="1"/>
            <a:r>
              <a:rPr lang="en-US" smtClean="0"/>
              <a:t>At the present moment in time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the right tone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written communication words should sound polite and friendly.</a:t>
            </a:r>
          </a:p>
          <a:p>
            <a:pPr eaLnBrk="1" hangingPunct="1"/>
            <a:r>
              <a:rPr lang="en-US" smtClean="0"/>
              <a:t>You have deliberately failed to reply to my letter</a:t>
            </a:r>
          </a:p>
          <a:p>
            <a:pPr eaLnBrk="1" hangingPunct="1"/>
            <a:r>
              <a:rPr lang="en-US" smtClean="0"/>
              <a:t>We cannot do anything about your problem</a:t>
            </a:r>
          </a:p>
          <a:p>
            <a:pPr eaLnBrk="1" hangingPunct="1"/>
            <a:r>
              <a:rPr lang="en-US" smtClean="0"/>
              <a:t>Your interview will be held on Wednesday.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problem would not have happened if you had connected the wires properly in the first place.</a:t>
            </a:r>
          </a:p>
          <a:p>
            <a:pPr eaLnBrk="1" hangingPunct="1"/>
            <a:r>
              <a:rPr lang="en-US" smtClean="0"/>
              <a:t>You computer’s guarantee has expired so you will have to pay for it to be repaired.</a:t>
            </a:r>
          </a:p>
          <a:p>
            <a:pPr eaLnBrk="1" hangingPunct="1"/>
            <a:r>
              <a:rPr lang="en-US" smtClean="0"/>
              <a:t>Its not our fault that your curtains faded.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 dirty="0" smtClean="0"/>
              <a:t>TECHNICAL WRITING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b="1" u="sng" dirty="0" smtClean="0"/>
              <a:t>Writing Clear Sentences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Use normal word order   (Subject –verb- object)</a:t>
            </a:r>
          </a:p>
          <a:p>
            <a:pPr eaLnBrk="1" hangingPunct="1"/>
            <a:r>
              <a:rPr lang="en-US" sz="2800" dirty="0" smtClean="0"/>
              <a:t>Write sentences of 12 to 25 words</a:t>
            </a:r>
          </a:p>
          <a:p>
            <a:pPr eaLnBrk="1" hangingPunct="1"/>
            <a:r>
              <a:rPr lang="en-US" sz="2800" dirty="0" smtClean="0"/>
              <a:t>Don’t let your sentences be too simple or too complicated</a:t>
            </a:r>
          </a:p>
          <a:p>
            <a:pPr eaLnBrk="1" hangingPunct="1"/>
            <a:r>
              <a:rPr lang="en-US" sz="2800" dirty="0" smtClean="0"/>
              <a:t>Use Active Voice</a:t>
            </a:r>
          </a:p>
          <a:p>
            <a:pPr eaLnBrk="1" hangingPunct="1"/>
            <a:r>
              <a:rPr lang="en-US" sz="2800" dirty="0" smtClean="0"/>
              <a:t>Use Parallel Structure</a:t>
            </a:r>
          </a:p>
          <a:p>
            <a:pPr eaLnBrk="1" hangingPunct="1"/>
            <a:r>
              <a:rPr lang="en-US" sz="2800" dirty="0" smtClean="0"/>
              <a:t>Put the Main Idea first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u="sng" smtClean="0"/>
              <a:t>Writing Clear Paragraphs</a:t>
            </a:r>
            <a:endParaRPr lang="en-US" smtClean="0"/>
          </a:p>
          <a:p>
            <a:pPr eaLnBrk="1" hangingPunct="1"/>
            <a:r>
              <a:rPr lang="en-US" smtClean="0"/>
              <a:t>Put the Topic Sentence first (subject)</a:t>
            </a:r>
          </a:p>
          <a:p>
            <a:pPr eaLnBrk="1" hangingPunct="1"/>
            <a:r>
              <a:rPr lang="en-US" smtClean="0"/>
              <a:t>Structure paragraphs coherently</a:t>
            </a:r>
          </a:p>
          <a:p>
            <a:pPr eaLnBrk="1" hangingPunct="1"/>
            <a:r>
              <a:rPr lang="en-US" smtClean="0"/>
              <a:t>Repeat terms if necessary</a:t>
            </a:r>
          </a:p>
          <a:p>
            <a:pPr eaLnBrk="1" hangingPunct="1"/>
            <a:r>
              <a:rPr lang="en-US" smtClean="0"/>
              <a:t>Maintain class or member relationship</a:t>
            </a:r>
          </a:p>
          <a:p>
            <a:pPr eaLnBrk="1" hangingPunct="1"/>
            <a:r>
              <a:rPr lang="en-US" smtClean="0"/>
              <a:t>Provide transitions (first, second and, also)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u="sng" smtClean="0"/>
              <a:t>Revising for Clarity</a:t>
            </a: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Avoid strings of Choppy Sentences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Avoid wordiness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Avoid Redundant Phrases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Use “there are, there is, there will be” sparingly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Avoid Noun Clusters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Use “you” correctly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Avoid gender biased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u="sng" smtClean="0"/>
              <a:t>Organizing Clearly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 context setting introductions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Define terms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Tell why you are writing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Place important material first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 Preview List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 Repetition and Sequencing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 Structural Parallelism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examples of wordiness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absolutely essential = essential </a:t>
            </a:r>
          </a:p>
          <a:p>
            <a:pPr eaLnBrk="1" hangingPunct="1"/>
            <a:r>
              <a:rPr lang="en-US" smtClean="0"/>
              <a:t>a majority of = most, much of, many</a:t>
            </a:r>
          </a:p>
          <a:p>
            <a:pPr eaLnBrk="1" hangingPunct="1"/>
            <a:r>
              <a:rPr lang="en-US" smtClean="0"/>
              <a:t>advance warning = warning</a:t>
            </a:r>
          </a:p>
          <a:p>
            <a:pPr eaLnBrk="1" hangingPunct="1"/>
            <a:r>
              <a:rPr lang="en-US" smtClean="0"/>
              <a:t> armed gunman = gunman </a:t>
            </a:r>
          </a:p>
          <a:p>
            <a:pPr eaLnBrk="1" hangingPunct="1"/>
            <a:r>
              <a:rPr lang="en-US" smtClean="0"/>
              <a:t>almost never = seldom</a:t>
            </a:r>
          </a:p>
          <a:p>
            <a:pPr eaLnBrk="1" hangingPunct="1"/>
            <a:r>
              <a:rPr lang="en-US" smtClean="0"/>
              <a:t>based on the fact that = since/because </a:t>
            </a:r>
          </a:p>
          <a:p>
            <a:pPr eaLnBrk="1" hangingPunct="1"/>
            <a:r>
              <a:rPr lang="en-US" smtClean="0"/>
              <a:t>basic necessity = necessity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came to a realization = realized/recognized </a:t>
            </a:r>
          </a:p>
          <a:p>
            <a:pPr eaLnBrk="1" hangingPunct="1"/>
            <a:r>
              <a:rPr lang="en-US" smtClean="0"/>
              <a:t>classify into groups = classify </a:t>
            </a:r>
          </a:p>
          <a:p>
            <a:pPr eaLnBrk="1" hangingPunct="1"/>
            <a:r>
              <a:rPr lang="en-US" smtClean="0"/>
              <a:t>come to the understanding = understand</a:t>
            </a:r>
          </a:p>
          <a:p>
            <a:pPr eaLnBrk="1" hangingPunct="1"/>
            <a:r>
              <a:rPr lang="en-US" smtClean="0"/>
              <a:t>depreciate in value = depreciate</a:t>
            </a:r>
          </a:p>
          <a:p>
            <a:pPr eaLnBrk="1" hangingPunct="1"/>
            <a:r>
              <a:rPr lang="en-US" smtClean="0"/>
              <a:t>did not succeed = failed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 of choppy sentences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She took dance classes, she had no natural grace or sense of rhythm. She eventually gave up the idea of becoming a dancer.</a:t>
            </a:r>
          </a:p>
          <a:p>
            <a:pPr eaLnBrk="1" hangingPunct="1"/>
            <a:r>
              <a:rPr lang="en-US" smtClean="0"/>
              <a:t>She took dance classes, but she had no natural grace or sense of rhythm, so she eventually gave up the idea of becoming a dancer.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Bears emerge from hibernation in spring. They wander through wetlands. They feed mainly on grasses.</a:t>
            </a:r>
          </a:p>
          <a:p>
            <a:pPr eaLnBrk="1" hangingPunct="1"/>
            <a:r>
              <a:rPr lang="en-US" smtClean="0"/>
              <a:t>When bears emerge from hibernation in the spring, they wander through wetlands and feed mainly on grasses.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561</Words>
  <Application>Microsoft Office PowerPoint</Application>
  <PresentationFormat>On-screen Show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LECTURE 12</vt:lpstr>
      <vt:lpstr>TECHNICAL WRITING STYLE</vt:lpstr>
      <vt:lpstr>Slide 3</vt:lpstr>
      <vt:lpstr>Slide 4</vt:lpstr>
      <vt:lpstr>Slide 5</vt:lpstr>
      <vt:lpstr>Some examples of wordiness</vt:lpstr>
      <vt:lpstr>Slide 7</vt:lpstr>
      <vt:lpstr>Examples of choppy sentences</vt:lpstr>
      <vt:lpstr>Slide 9</vt:lpstr>
      <vt:lpstr>Notation</vt:lpstr>
      <vt:lpstr>Slide 11</vt:lpstr>
      <vt:lpstr>Accuracy</vt:lpstr>
      <vt:lpstr>Brevity</vt:lpstr>
      <vt:lpstr>Clarity</vt:lpstr>
      <vt:lpstr>Slide 15</vt:lpstr>
      <vt:lpstr>Use the right tone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12</dc:title>
  <dc:creator>NTS</dc:creator>
  <cp:lastModifiedBy>NTS</cp:lastModifiedBy>
  <cp:revision>3</cp:revision>
  <dcterms:created xsi:type="dcterms:W3CDTF">2012-07-30T05:58:45Z</dcterms:created>
  <dcterms:modified xsi:type="dcterms:W3CDTF">2012-07-30T07:17:39Z</dcterms:modified>
</cp:coreProperties>
</file>