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76" r:id="rId17"/>
    <p:sldId id="278" r:id="rId18"/>
    <p:sldId id="279" r:id="rId19"/>
    <p:sldId id="280" r:id="rId20"/>
    <p:sldId id="277" r:id="rId21"/>
    <p:sldId id="28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6618" autoAdjust="0"/>
    <p:restoredTop sz="94660"/>
  </p:normalViewPr>
  <p:slideViewPr>
    <p:cSldViewPr>
      <p:cViewPr varScale="1">
        <p:scale>
          <a:sx n="40" d="100"/>
          <a:sy n="40" d="100"/>
        </p:scale>
        <p:origin x="-184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C093-C79E-45E2-8527-E1CB40F2C16B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21668-106C-47EE-B982-5B34BB116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C093-C79E-45E2-8527-E1CB40F2C16B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21668-106C-47EE-B982-5B34BB116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C093-C79E-45E2-8527-E1CB40F2C16B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21668-106C-47EE-B982-5B34BB116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C093-C79E-45E2-8527-E1CB40F2C16B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21668-106C-47EE-B982-5B34BB116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C093-C79E-45E2-8527-E1CB40F2C16B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21668-106C-47EE-B982-5B34BB116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C093-C79E-45E2-8527-E1CB40F2C16B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21668-106C-47EE-B982-5B34BB116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C093-C79E-45E2-8527-E1CB40F2C16B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21668-106C-47EE-B982-5B34BB116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C093-C79E-45E2-8527-E1CB40F2C16B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21668-106C-47EE-B982-5B34BB116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C093-C79E-45E2-8527-E1CB40F2C16B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21668-106C-47EE-B982-5B34BB116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C093-C79E-45E2-8527-E1CB40F2C16B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21668-106C-47EE-B982-5B34BB116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C093-C79E-45E2-8527-E1CB40F2C16B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21668-106C-47EE-B982-5B34BB116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0C093-C79E-45E2-8527-E1CB40F2C16B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21668-106C-47EE-B982-5B34BB116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500" b="1" dirty="0" smtClean="0"/>
              <a:t>LECTURE 28</a:t>
            </a:r>
            <a:endParaRPr lang="en-US" sz="11500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04800" y="3886200"/>
            <a:ext cx="8458200" cy="17526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Effective </a:t>
            </a:r>
            <a:r>
              <a:rPr lang="en-US" sz="4400" b="1" dirty="0" smtClean="0">
                <a:solidFill>
                  <a:schemeClr val="tx1"/>
                </a:solidFill>
              </a:rPr>
              <a:t>Interviews </a:t>
            </a:r>
            <a:r>
              <a:rPr lang="en-US" sz="4400" dirty="0" smtClean="0">
                <a:solidFill>
                  <a:schemeClr val="tx1"/>
                </a:solidFill>
              </a:rPr>
              <a:t>cont…….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not setting myself apart from the rest of the </a:t>
            </a:r>
            <a:r>
              <a:rPr lang="en-US" b="1" dirty="0" smtClean="0"/>
              <a:t>applicants</a:t>
            </a:r>
          </a:p>
          <a:p>
            <a:r>
              <a:rPr lang="en-US" b="1" dirty="0"/>
              <a:t>What is a good asking amount for salary when starting a job?</a:t>
            </a:r>
            <a:endParaRPr lang="en-US" dirty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r>
              <a:rPr lang="en-US" b="1" dirty="0"/>
              <a:t>While I have rapidly been accumulating experience, what I still do not have is the</a:t>
            </a:r>
            <a:endParaRPr lang="en-US" dirty="0"/>
          </a:p>
          <a:p>
            <a:pPr>
              <a:buNone/>
            </a:pPr>
            <a:r>
              <a:rPr lang="en-US" b="1" dirty="0" smtClean="0"/>
              <a:t>    experience </a:t>
            </a:r>
            <a:r>
              <a:rPr lang="en-US" b="1" dirty="0"/>
              <a:t>of a full-time </a:t>
            </a:r>
            <a:r>
              <a:rPr lang="en-US" b="1" dirty="0" smtClean="0"/>
              <a:t>executive. </a:t>
            </a:r>
            <a:r>
              <a:rPr lang="en-US" b="1" dirty="0"/>
              <a:t>Part-time is great, but if asked about the pressures of</a:t>
            </a:r>
            <a:endParaRPr lang="en-US" dirty="0"/>
          </a:p>
          <a:p>
            <a:pPr>
              <a:buNone/>
            </a:pPr>
            <a:r>
              <a:rPr lang="en-US" b="1" dirty="0" smtClean="0"/>
              <a:t>    meeting </a:t>
            </a:r>
            <a:r>
              <a:rPr lang="en-US" b="1" dirty="0"/>
              <a:t>deadlines or my ability to work under the gun, my answer may seem a bit</a:t>
            </a:r>
            <a:endParaRPr lang="en-US" dirty="0"/>
          </a:p>
          <a:p>
            <a:pPr>
              <a:buNone/>
            </a:pPr>
            <a:r>
              <a:rPr lang="en-US" b="1" dirty="0" smtClean="0"/>
              <a:t>   contrived</a:t>
            </a:r>
            <a:r>
              <a:rPr lang="en-US" b="1" dirty="0"/>
              <a:t>, as it probably will be without the necessary full-time </a:t>
            </a:r>
            <a:r>
              <a:rPr lang="en-US" b="1" dirty="0" smtClean="0"/>
              <a:t>executive </a:t>
            </a:r>
            <a:r>
              <a:rPr lang="en-US" b="1" dirty="0"/>
              <a:t>experience.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b="1" dirty="0"/>
              <a:t>introduction and small-talk to get to know the interviewer</a:t>
            </a:r>
            <a:endParaRPr lang="en-US" dirty="0"/>
          </a:p>
          <a:p>
            <a:r>
              <a:rPr lang="en-US" b="1" dirty="0" smtClean="0"/>
              <a:t>looking </a:t>
            </a:r>
            <a:r>
              <a:rPr lang="en-US" b="1" dirty="0"/>
              <a:t>good</a:t>
            </a:r>
            <a:endParaRPr lang="en-US" dirty="0"/>
          </a:p>
          <a:p>
            <a:r>
              <a:rPr lang="en-US" b="1" dirty="0"/>
              <a:t>arriving properly </a:t>
            </a:r>
            <a:r>
              <a:rPr lang="en-US" b="1" dirty="0" smtClean="0"/>
              <a:t>dressed</a:t>
            </a:r>
          </a:p>
          <a:p>
            <a:r>
              <a:rPr lang="en-US" b="1" dirty="0"/>
              <a:t>giving a firm </a:t>
            </a:r>
            <a:r>
              <a:rPr lang="en-US" b="1" dirty="0" smtClean="0"/>
              <a:t>handshake</a:t>
            </a:r>
          </a:p>
          <a:p>
            <a:r>
              <a:rPr lang="en-US" b="1" dirty="0" smtClean="0"/>
              <a:t> </a:t>
            </a:r>
            <a:r>
              <a:rPr lang="en-US" b="1" dirty="0"/>
              <a:t>being well-spoken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career </a:t>
            </a:r>
            <a:r>
              <a:rPr lang="en-US" b="1" dirty="0"/>
              <a:t>track (is this a job that will allow me to continue through my career path or is this</a:t>
            </a:r>
            <a:endParaRPr lang="en-US" dirty="0"/>
          </a:p>
          <a:p>
            <a:r>
              <a:rPr lang="en-US" b="1" dirty="0"/>
              <a:t>a side step?) / will there be room for advancement</a:t>
            </a:r>
            <a:endParaRPr lang="en-US" dirty="0"/>
          </a:p>
          <a:p>
            <a:r>
              <a:rPr lang="en-US" b="1" dirty="0"/>
              <a:t>being asked questions that are too personal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having an interview outside of an office; I don't have much experience with dinner</a:t>
            </a:r>
            <a:endParaRPr lang="en-US" dirty="0"/>
          </a:p>
          <a:p>
            <a:pPr>
              <a:buNone/>
            </a:pPr>
            <a:r>
              <a:rPr lang="en-US" b="1" dirty="0" smtClean="0"/>
              <a:t>    etiquette</a:t>
            </a:r>
            <a:endParaRPr lang="en-US" dirty="0"/>
          </a:p>
          <a:p>
            <a:r>
              <a:rPr lang="en-US" b="1" dirty="0"/>
              <a:t>Do I take notes during the interview?</a:t>
            </a:r>
            <a:endParaRPr lang="en-US" dirty="0"/>
          </a:p>
          <a:p>
            <a:r>
              <a:rPr lang="en-US" b="1" dirty="0" smtClean="0"/>
              <a:t> </a:t>
            </a:r>
            <a:r>
              <a:rPr lang="en-US" b="1" dirty="0"/>
              <a:t>answering the "what are your weaknesses" question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r>
              <a:rPr lang="en-US" b="1" dirty="0"/>
              <a:t>trying not to be repetitive when answering questions</a:t>
            </a:r>
            <a:endParaRPr lang="en-US" dirty="0"/>
          </a:p>
          <a:p>
            <a:r>
              <a:rPr lang="en-US" dirty="0"/>
              <a:t>n</a:t>
            </a:r>
            <a:r>
              <a:rPr lang="en-US" b="1" dirty="0"/>
              <a:t>ot presenting myself in a professional </a:t>
            </a:r>
            <a:r>
              <a:rPr lang="en-US" b="1" dirty="0" smtClean="0"/>
              <a:t>manner</a:t>
            </a:r>
          </a:p>
          <a:p>
            <a:r>
              <a:rPr lang="en-US" dirty="0" smtClean="0"/>
              <a:t>t</a:t>
            </a:r>
            <a:r>
              <a:rPr lang="en-US" b="1" dirty="0" smtClean="0"/>
              <a:t>alking </a:t>
            </a:r>
            <a:r>
              <a:rPr lang="en-US" b="1" dirty="0"/>
              <a:t>with my </a:t>
            </a:r>
            <a:r>
              <a:rPr lang="en-US" b="1" dirty="0" smtClean="0"/>
              <a:t>hands</a:t>
            </a:r>
          </a:p>
          <a:p>
            <a:r>
              <a:rPr lang="en-US" b="1" dirty="0" smtClean="0"/>
              <a:t>Dressing up for the occasion</a:t>
            </a:r>
          </a:p>
          <a:p>
            <a:r>
              <a:rPr lang="en-US" b="1" dirty="0" smtClean="0"/>
              <a:t>Answer one question at a 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Self-assessment</a:t>
            </a:r>
          </a:p>
          <a:p>
            <a:r>
              <a:rPr lang="en-US" dirty="0" smtClean="0"/>
              <a:t>Track and leverage your accomplishments</a:t>
            </a:r>
          </a:p>
          <a:p>
            <a:r>
              <a:rPr lang="en-US" dirty="0" smtClean="0"/>
              <a:t>Update your resume</a:t>
            </a:r>
          </a:p>
          <a:p>
            <a:r>
              <a:rPr lang="en-US" dirty="0" smtClean="0"/>
              <a:t>Your greatest weakness</a:t>
            </a:r>
          </a:p>
          <a:p>
            <a:r>
              <a:rPr lang="en-US" dirty="0" smtClean="0"/>
              <a:t>Lack of related experience</a:t>
            </a:r>
          </a:p>
          <a:p>
            <a:r>
              <a:rPr lang="en-US" dirty="0" smtClean="0"/>
              <a:t>Lack of leadership experience</a:t>
            </a:r>
          </a:p>
          <a:p>
            <a:r>
              <a:rPr lang="en-US" dirty="0" smtClean="0"/>
              <a:t>Record of job-hopping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85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Willing ness to work</a:t>
            </a:r>
          </a:p>
          <a:p>
            <a:r>
              <a:rPr lang="en-US" dirty="0" smtClean="0"/>
              <a:t>Critical thinking</a:t>
            </a:r>
          </a:p>
          <a:p>
            <a:r>
              <a:rPr lang="en-US" dirty="0" smtClean="0"/>
              <a:t>Being a self-starter</a:t>
            </a:r>
          </a:p>
          <a:p>
            <a:r>
              <a:rPr lang="en-US" dirty="0" smtClean="0"/>
              <a:t>Willingness to travel</a:t>
            </a:r>
          </a:p>
          <a:p>
            <a:r>
              <a:rPr lang="en-US" dirty="0" smtClean="0"/>
              <a:t>Self-confidence</a:t>
            </a:r>
          </a:p>
          <a:p>
            <a:r>
              <a:rPr lang="en-US" dirty="0" smtClean="0"/>
              <a:t>Team-work</a:t>
            </a:r>
          </a:p>
          <a:p>
            <a:r>
              <a:rPr lang="en-US" dirty="0" smtClean="0"/>
              <a:t>professionalism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781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Dealing with disagreement</a:t>
            </a:r>
          </a:p>
          <a:p>
            <a:r>
              <a:rPr lang="en-US" dirty="0" smtClean="0"/>
              <a:t>Results of a project are not up to your expectations</a:t>
            </a:r>
          </a:p>
          <a:p>
            <a:r>
              <a:rPr lang="en-US" dirty="0" smtClean="0"/>
              <a:t>Working with a difficult colleague/manager</a:t>
            </a:r>
          </a:p>
          <a:p>
            <a:r>
              <a:rPr lang="en-US" dirty="0" smtClean="0"/>
              <a:t>Arriving at a compromise</a:t>
            </a:r>
          </a:p>
          <a:p>
            <a:r>
              <a:rPr lang="en-US" dirty="0" smtClean="0"/>
              <a:t>Adaptability</a:t>
            </a:r>
          </a:p>
          <a:p>
            <a:r>
              <a:rPr lang="en-US" dirty="0" smtClean="0"/>
              <a:t>Job 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998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Customer service orientation</a:t>
            </a:r>
          </a:p>
          <a:p>
            <a:r>
              <a:rPr lang="en-US" dirty="0" smtClean="0"/>
              <a:t>Communication</a:t>
            </a:r>
          </a:p>
          <a:p>
            <a:r>
              <a:rPr lang="en-US" dirty="0" smtClean="0"/>
              <a:t>Sensitivity</a:t>
            </a:r>
          </a:p>
          <a:p>
            <a:r>
              <a:rPr lang="en-US" dirty="0" smtClean="0"/>
              <a:t>Ability to learn</a:t>
            </a:r>
          </a:p>
          <a:p>
            <a:r>
              <a:rPr lang="en-US" dirty="0" smtClean="0"/>
              <a:t>Planning and organizing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0747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Open questions, encourage the speaker to speak freely.</a:t>
            </a:r>
          </a:p>
          <a:p>
            <a:r>
              <a:rPr lang="en-US" dirty="0" smtClean="0"/>
              <a:t>Closed questions, establish familiar facts like address, previous employment and qualification.</a:t>
            </a:r>
          </a:p>
          <a:p>
            <a:r>
              <a:rPr lang="en-US" dirty="0" smtClean="0"/>
              <a:t>Mirror questions, reflect more on the job description</a:t>
            </a:r>
          </a:p>
          <a:p>
            <a:r>
              <a:rPr lang="en-US" dirty="0" smtClean="0"/>
              <a:t>Probing questions, tell us more about your experiences as…….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1890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Nonverbal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Eye contact</a:t>
            </a:r>
          </a:p>
          <a:p>
            <a:r>
              <a:rPr lang="en-US" dirty="0" smtClean="0"/>
              <a:t>Facial expressions</a:t>
            </a:r>
          </a:p>
          <a:p>
            <a:r>
              <a:rPr lang="en-US" dirty="0" smtClean="0"/>
              <a:t>Posture</a:t>
            </a:r>
          </a:p>
          <a:p>
            <a:r>
              <a:rPr lang="en-US" dirty="0" smtClean="0"/>
              <a:t>Gestures</a:t>
            </a:r>
          </a:p>
          <a:p>
            <a:r>
              <a:rPr lang="en-US" dirty="0" smtClean="0"/>
              <a:t>Space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569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sz="4400" b="1" dirty="0" smtClean="0"/>
              <a:t>“An </a:t>
            </a:r>
            <a:r>
              <a:rPr lang="en-US" sz="4400" b="1" dirty="0"/>
              <a:t>interview is like a </a:t>
            </a:r>
            <a:r>
              <a:rPr lang="en-US" sz="4400" b="1" dirty="0" smtClean="0"/>
              <a:t>minefield” </a:t>
            </a:r>
            <a:endParaRPr lang="en-US" sz="4400" b="1" dirty="0"/>
          </a:p>
          <a:p>
            <a:pPr marL="0" indent="0">
              <a:buNone/>
            </a:pPr>
            <a:r>
              <a:rPr lang="en-US" dirty="0" smtClean="0"/>
              <a:t>                                             </a:t>
            </a:r>
            <a:r>
              <a:rPr lang="en-US" sz="2800" dirty="0" smtClean="0"/>
              <a:t>Michelle </a:t>
            </a:r>
            <a:r>
              <a:rPr lang="en-US" sz="2800" dirty="0"/>
              <a:t>Williams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7365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Data-collection interviews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Obtain information</a:t>
            </a:r>
          </a:p>
          <a:p>
            <a:r>
              <a:rPr lang="en-US" dirty="0" smtClean="0"/>
              <a:t>Collect it in a form that can be </a:t>
            </a:r>
            <a:r>
              <a:rPr lang="en-US" dirty="0" err="1" smtClean="0"/>
              <a:t>analysed</a:t>
            </a:r>
            <a:r>
              <a:rPr lang="en-US" dirty="0" smtClean="0"/>
              <a:t> and processed</a:t>
            </a:r>
          </a:p>
          <a:p>
            <a:r>
              <a:rPr lang="en-US" dirty="0" smtClean="0"/>
              <a:t>Forming sequence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3416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Persuasive interviews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results do you expect?</a:t>
            </a:r>
          </a:p>
          <a:p>
            <a:r>
              <a:rPr lang="en-US" dirty="0" smtClean="0"/>
              <a:t>When do you require the results?</a:t>
            </a:r>
          </a:p>
          <a:p>
            <a:r>
              <a:rPr lang="en-US" dirty="0" smtClean="0"/>
              <a:t>Whose action do you want?</a:t>
            </a:r>
          </a:p>
          <a:p>
            <a:r>
              <a:rPr lang="en-US" dirty="0" smtClean="0"/>
              <a:t>What is your plan to achieve what you want?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4669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interviews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decisions on salary increase, promotions</a:t>
            </a:r>
          </a:p>
          <a:p>
            <a:r>
              <a:rPr lang="en-US" dirty="0" smtClean="0"/>
              <a:t>Control feedback about performance</a:t>
            </a:r>
          </a:p>
          <a:p>
            <a:r>
              <a:rPr lang="en-US" dirty="0" smtClean="0"/>
              <a:t>Establish mutual work goals</a:t>
            </a:r>
          </a:p>
          <a:p>
            <a:r>
              <a:rPr lang="en-US" dirty="0" smtClean="0"/>
              <a:t>Identify training needs and career counseling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5043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Discipline/Reprimand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the unacceptable behavior</a:t>
            </a:r>
          </a:p>
          <a:p>
            <a:r>
              <a:rPr lang="en-US" dirty="0" smtClean="0"/>
              <a:t>Discuss organization’s rules and practices</a:t>
            </a:r>
          </a:p>
          <a:p>
            <a:r>
              <a:rPr lang="en-US" dirty="0" smtClean="0"/>
              <a:t>Examine the causes and who is responsible</a:t>
            </a:r>
          </a:p>
          <a:p>
            <a:r>
              <a:rPr lang="en-US" dirty="0" smtClean="0"/>
              <a:t>Obtain the employee’s view of the situation</a:t>
            </a:r>
          </a:p>
          <a:p>
            <a:r>
              <a:rPr lang="en-US" dirty="0" smtClean="0"/>
              <a:t>Workout corrective measures</a:t>
            </a:r>
          </a:p>
          <a:p>
            <a:r>
              <a:rPr lang="en-US" dirty="0" smtClean="0"/>
              <a:t>Ethics and code of conduct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2863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mistakes made by interviewers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Relying on first impressions</a:t>
            </a:r>
          </a:p>
          <a:p>
            <a:r>
              <a:rPr lang="en-US" dirty="0" smtClean="0"/>
              <a:t>Rating towards the average</a:t>
            </a:r>
          </a:p>
          <a:p>
            <a:r>
              <a:rPr lang="en-US" dirty="0" smtClean="0"/>
              <a:t>The “halo” effect</a:t>
            </a:r>
          </a:p>
          <a:p>
            <a:r>
              <a:rPr lang="en-US" dirty="0" smtClean="0"/>
              <a:t>Emphasizing on negative information</a:t>
            </a:r>
          </a:p>
          <a:p>
            <a:r>
              <a:rPr lang="en-US" dirty="0" smtClean="0"/>
              <a:t>Making a rash decision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522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3200"/>
            <a:ext cx="8229600" cy="1143000"/>
          </a:xfrm>
        </p:spPr>
        <p:txBody>
          <a:bodyPr/>
          <a:lstStyle/>
          <a:p>
            <a:r>
              <a:rPr lang="en-US" b="1" dirty="0" smtClean="0"/>
              <a:t>When you are being interviewed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0787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Most-expressed concerns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blanking out on tough </a:t>
            </a:r>
            <a:r>
              <a:rPr lang="en-US" b="1" dirty="0" smtClean="0"/>
              <a:t>questions</a:t>
            </a:r>
          </a:p>
          <a:p>
            <a:r>
              <a:rPr lang="en-US" b="1" dirty="0" smtClean="0"/>
              <a:t> </a:t>
            </a:r>
            <a:r>
              <a:rPr lang="en-US" b="1" dirty="0"/>
              <a:t>saying "like" or "um" too </a:t>
            </a:r>
            <a:r>
              <a:rPr lang="en-US" b="1" dirty="0" smtClean="0"/>
              <a:t>much</a:t>
            </a:r>
          </a:p>
          <a:p>
            <a:r>
              <a:rPr lang="en-US" b="1" dirty="0" smtClean="0"/>
              <a:t>talking too much, coming on too strong</a:t>
            </a:r>
            <a:endParaRPr lang="en-US" dirty="0" smtClean="0"/>
          </a:p>
          <a:p>
            <a:r>
              <a:rPr lang="en-US" b="1" dirty="0"/>
              <a:t>being too quiet or </a:t>
            </a:r>
            <a:r>
              <a:rPr lang="en-US" b="1" dirty="0" smtClean="0"/>
              <a:t>nervous</a:t>
            </a:r>
          </a:p>
          <a:p>
            <a:r>
              <a:rPr lang="en-US" b="1" dirty="0" smtClean="0"/>
              <a:t> </a:t>
            </a:r>
            <a:r>
              <a:rPr lang="en-US" b="1" dirty="0"/>
              <a:t>blanking on interview questions</a:t>
            </a:r>
            <a:endParaRPr lang="en-US" dirty="0"/>
          </a:p>
          <a:p>
            <a:r>
              <a:rPr lang="en-US" b="1" dirty="0" smtClean="0"/>
              <a:t> </a:t>
            </a:r>
            <a:r>
              <a:rPr lang="en-US" b="1" dirty="0"/>
              <a:t>talking too fast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538</Words>
  <Application>Microsoft Office PowerPoint</Application>
  <PresentationFormat>On-screen Show (4:3)</PresentationFormat>
  <Paragraphs>103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LECTURE 28</vt:lpstr>
      <vt:lpstr>Preparing Questions</vt:lpstr>
      <vt:lpstr>Data-collection interviews </vt:lpstr>
      <vt:lpstr>Persuasive interviews</vt:lpstr>
      <vt:lpstr>Performance interviews</vt:lpstr>
      <vt:lpstr>Discipline/Reprimand </vt:lpstr>
      <vt:lpstr>Common mistakes made by interviewers</vt:lpstr>
      <vt:lpstr>When you are being interviewed</vt:lpstr>
      <vt:lpstr>Most-expressed concerns 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Nonverbal aspects</vt:lpstr>
      <vt:lpstr>Slide 21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Interviews</dc:title>
  <dc:creator>Attya</dc:creator>
  <cp:lastModifiedBy>NTS</cp:lastModifiedBy>
  <cp:revision>80</cp:revision>
  <dcterms:created xsi:type="dcterms:W3CDTF">2011-09-16T04:03:25Z</dcterms:created>
  <dcterms:modified xsi:type="dcterms:W3CDTF">2012-08-08T07:16:08Z</dcterms:modified>
</cp:coreProperties>
</file>