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555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A4-3F7F-4C23-8562-EB62491E63B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F0B6-407D-4012-A337-50C83F0397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234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A4-3F7F-4C23-8562-EB62491E63B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F0B6-407D-4012-A337-50C83F0397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162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A4-3F7F-4C23-8562-EB62491E63B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F0B6-407D-4012-A337-50C83F0397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541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A4-3F7F-4C23-8562-EB62491E63B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F0B6-407D-4012-A337-50C83F0397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413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A4-3F7F-4C23-8562-EB62491E63B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F0B6-407D-4012-A337-50C83F0397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530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A4-3F7F-4C23-8562-EB62491E63B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F0B6-407D-4012-A337-50C83F0397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503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A4-3F7F-4C23-8562-EB62491E63B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F0B6-407D-4012-A337-50C83F0397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1871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A4-3F7F-4C23-8562-EB62491E63B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F0B6-407D-4012-A337-50C83F0397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3059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A4-3F7F-4C23-8562-EB62491E63B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F0B6-407D-4012-A337-50C83F0397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650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A4-3F7F-4C23-8562-EB62491E63B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F0B6-407D-4012-A337-50C83F0397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6931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A4-3F7F-4C23-8562-EB62491E63B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F0B6-407D-4012-A337-50C83F0397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563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328A4-3F7F-4C23-8562-EB62491E63B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CF0B6-407D-4012-A337-50C83F0397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064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28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Conducting Meetings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chemeClr val="tx1"/>
                </a:solidFill>
              </a:rPr>
              <a:t>LECTURE 30</a:t>
            </a:r>
            <a:endParaRPr lang="en-US" sz="9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161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Order of business</a:t>
            </a:r>
          </a:p>
          <a:p>
            <a:r>
              <a:rPr lang="en-US" dirty="0" smtClean="0"/>
              <a:t>1:opening of meeting</a:t>
            </a:r>
          </a:p>
          <a:p>
            <a:r>
              <a:rPr lang="en-US" dirty="0" smtClean="0"/>
              <a:t>2:apologies</a:t>
            </a:r>
          </a:p>
          <a:p>
            <a:r>
              <a:rPr lang="en-US" dirty="0" smtClean="0"/>
              <a:t>3:confirmation of minutes of the previous meeting (copy attached)</a:t>
            </a:r>
          </a:p>
          <a:p>
            <a:r>
              <a:rPr lang="en-US" dirty="0" smtClean="0"/>
              <a:t>4:Business arising from minutes</a:t>
            </a:r>
          </a:p>
          <a:p>
            <a:r>
              <a:rPr lang="en-US" dirty="0" smtClean="0"/>
              <a:t>5:Correspondence</a:t>
            </a:r>
          </a:p>
          <a:p>
            <a:r>
              <a:rPr lang="en-US" dirty="0" smtClean="0"/>
              <a:t>6:Business arising from correspondence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720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7:Decision items</a:t>
            </a:r>
          </a:p>
          <a:p>
            <a:r>
              <a:rPr lang="en-US" dirty="0" smtClean="0"/>
              <a:t>Budget</a:t>
            </a:r>
          </a:p>
          <a:p>
            <a:r>
              <a:rPr lang="en-US" dirty="0" smtClean="0"/>
              <a:t>Type of function</a:t>
            </a:r>
          </a:p>
          <a:p>
            <a:r>
              <a:rPr lang="en-US" dirty="0" smtClean="0"/>
              <a:t>Date and venue</a:t>
            </a:r>
          </a:p>
          <a:p>
            <a:r>
              <a:rPr lang="en-US" dirty="0" smtClean="0"/>
              <a:t>Financial responsibilities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834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items</a:t>
            </a:r>
          </a:p>
          <a:p>
            <a:r>
              <a:rPr lang="en-US" dirty="0" smtClean="0"/>
              <a:t>To invite parties or members only</a:t>
            </a:r>
          </a:p>
          <a:p>
            <a:r>
              <a:rPr lang="en-US" dirty="0" smtClean="0"/>
              <a:t>Provision of refreshments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181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businesses</a:t>
            </a:r>
          </a:p>
          <a:p>
            <a:r>
              <a:rPr lang="en-US" dirty="0" smtClean="0"/>
              <a:t>Closing of meeting</a:t>
            </a:r>
          </a:p>
          <a:p>
            <a:endParaRPr lang="en-US" dirty="0"/>
          </a:p>
          <a:p>
            <a:r>
              <a:rPr lang="en-US" dirty="0" smtClean="0"/>
              <a:t>Agenda Distribution:</a:t>
            </a:r>
          </a:p>
          <a:p>
            <a:r>
              <a:rPr lang="en-US" dirty="0" smtClean="0"/>
              <a:t>Names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033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</a:p>
          <a:p>
            <a:r>
              <a:rPr lang="en-US" dirty="0" smtClean="0"/>
              <a:t>Apologies</a:t>
            </a:r>
          </a:p>
          <a:p>
            <a:r>
              <a:rPr lang="en-US" dirty="0" smtClean="0"/>
              <a:t>Correspondence and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976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Heading</a:t>
            </a:r>
          </a:p>
          <a:p>
            <a:r>
              <a:rPr lang="en-US" dirty="0" smtClean="0"/>
              <a:t>Present</a:t>
            </a:r>
          </a:p>
          <a:p>
            <a:r>
              <a:rPr lang="en-US" dirty="0" smtClean="0"/>
              <a:t>Apologies</a:t>
            </a:r>
          </a:p>
          <a:p>
            <a:r>
              <a:rPr lang="en-US" dirty="0" smtClean="0"/>
              <a:t>Discussion /Action items</a:t>
            </a:r>
          </a:p>
          <a:p>
            <a:r>
              <a:rPr lang="en-US" dirty="0" smtClean="0"/>
              <a:t>Units/Departments responsible</a:t>
            </a:r>
          </a:p>
          <a:p>
            <a:r>
              <a:rPr lang="en-US" dirty="0" smtClean="0"/>
              <a:t>Decision items</a:t>
            </a:r>
          </a:p>
          <a:p>
            <a:r>
              <a:rPr lang="en-US" dirty="0" smtClean="0"/>
              <a:t>Discussion items</a:t>
            </a:r>
          </a:p>
          <a:p>
            <a:r>
              <a:rPr lang="en-US" dirty="0" smtClean="0"/>
              <a:t>Other businesses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636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 of next meeting</a:t>
            </a:r>
          </a:p>
          <a:p>
            <a:r>
              <a:rPr lang="en-US" dirty="0" smtClean="0"/>
              <a:t>Meeting closed</a:t>
            </a:r>
          </a:p>
          <a:p>
            <a:endParaRPr lang="en-US" dirty="0"/>
          </a:p>
          <a:p>
            <a:r>
              <a:rPr lang="en-US" dirty="0" smtClean="0"/>
              <a:t>Chairperson’s signatures</a:t>
            </a:r>
          </a:p>
          <a:p>
            <a:r>
              <a:rPr lang="en-US" dirty="0" smtClean="0"/>
              <a:t>Secretary’s signatures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083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 verbal skills</a:t>
            </a:r>
          </a:p>
          <a:p>
            <a:r>
              <a:rPr lang="en-US" dirty="0" smtClean="0"/>
              <a:t>Inappropriate nonverbal</a:t>
            </a:r>
          </a:p>
          <a:p>
            <a:r>
              <a:rPr lang="en-US" dirty="0" smtClean="0"/>
              <a:t>Poor listening</a:t>
            </a:r>
          </a:p>
          <a:p>
            <a:r>
              <a:rPr lang="en-US" dirty="0" smtClean="0"/>
              <a:t>Biases</a:t>
            </a:r>
          </a:p>
          <a:p>
            <a:r>
              <a:rPr lang="en-US" dirty="0" smtClean="0"/>
              <a:t>Unwillingness to use power and carry out 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276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Norms of a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Practice courtesy and good meeting manners</a:t>
            </a:r>
          </a:p>
          <a:p>
            <a:r>
              <a:rPr lang="en-US" dirty="0" smtClean="0"/>
              <a:t>Express your ideas and give feedback</a:t>
            </a:r>
          </a:p>
          <a:p>
            <a:r>
              <a:rPr lang="en-US" dirty="0" smtClean="0"/>
              <a:t>Ask questions</a:t>
            </a:r>
          </a:p>
          <a:p>
            <a:r>
              <a:rPr lang="en-US" dirty="0" smtClean="0"/>
              <a:t>Listen well</a:t>
            </a:r>
          </a:p>
          <a:p>
            <a:r>
              <a:rPr lang="en-US" dirty="0" smtClean="0"/>
              <a:t>Match the nonverbal to the spoken message</a:t>
            </a:r>
          </a:p>
          <a:p>
            <a:r>
              <a:rPr lang="en-US" dirty="0" smtClean="0"/>
              <a:t>Follow up</a:t>
            </a:r>
          </a:p>
          <a:p>
            <a:pPr marL="0" indent="0">
              <a:buNone/>
            </a:pPr>
            <a:r>
              <a:rPr lang="en-US" smtClean="0"/>
              <a:t>***************************************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220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information</a:t>
            </a:r>
          </a:p>
          <a:p>
            <a:r>
              <a:rPr lang="en-US" dirty="0" smtClean="0"/>
              <a:t>Clarify information</a:t>
            </a:r>
          </a:p>
          <a:p>
            <a:r>
              <a:rPr lang="en-US" dirty="0" smtClean="0"/>
              <a:t>Give and receive feedback</a:t>
            </a:r>
          </a:p>
          <a:p>
            <a:r>
              <a:rPr lang="en-US" dirty="0" smtClean="0"/>
              <a:t>Provide training</a:t>
            </a:r>
          </a:p>
          <a:p>
            <a:r>
              <a:rPr lang="en-US" dirty="0" smtClean="0"/>
              <a:t>Allow discussions</a:t>
            </a:r>
          </a:p>
          <a:p>
            <a:r>
              <a:rPr lang="en-US" dirty="0" smtClean="0"/>
              <a:t>Encourage problem solving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79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 meetings</a:t>
            </a:r>
          </a:p>
          <a:p>
            <a:r>
              <a:rPr lang="en-US" dirty="0" smtClean="0"/>
              <a:t>Informal meetings </a:t>
            </a:r>
          </a:p>
          <a:p>
            <a:r>
              <a:rPr lang="en-US" dirty="0" smtClean="0"/>
              <a:t>Board meetings</a:t>
            </a:r>
          </a:p>
          <a:p>
            <a:r>
              <a:rPr lang="en-US" dirty="0" smtClean="0"/>
              <a:t>Departmental meeting</a:t>
            </a:r>
          </a:p>
          <a:p>
            <a:r>
              <a:rPr lang="en-US" dirty="0" smtClean="0"/>
              <a:t>Briefing</a:t>
            </a:r>
          </a:p>
          <a:p>
            <a:r>
              <a:rPr lang="en-US" dirty="0" smtClean="0"/>
              <a:t>Private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595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Duties of the Chairperson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prepare and set the scene for the meeting</a:t>
            </a:r>
          </a:p>
          <a:p>
            <a:r>
              <a:rPr lang="en-US" dirty="0" smtClean="0"/>
              <a:t>To conduct the meeting according to the rules of the organization</a:t>
            </a:r>
          </a:p>
          <a:p>
            <a:r>
              <a:rPr lang="en-US" dirty="0" smtClean="0"/>
              <a:t>Should be able to achieve the goals</a:t>
            </a:r>
          </a:p>
          <a:p>
            <a:r>
              <a:rPr lang="en-US" dirty="0" smtClean="0"/>
              <a:t>Check that the quorum is present</a:t>
            </a:r>
          </a:p>
          <a:p>
            <a:r>
              <a:rPr lang="en-US" dirty="0" smtClean="0"/>
              <a:t>Declare the meeting open</a:t>
            </a:r>
          </a:p>
          <a:p>
            <a:r>
              <a:rPr lang="en-US" dirty="0" smtClean="0"/>
              <a:t>Welcome and </a:t>
            </a:r>
            <a:r>
              <a:rPr lang="en-US" dirty="0" err="1" smtClean="0"/>
              <a:t>intriduce</a:t>
            </a:r>
            <a:r>
              <a:rPr lang="en-US" dirty="0" smtClean="0"/>
              <a:t> new members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79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the aim of the meeting</a:t>
            </a:r>
          </a:p>
          <a:p>
            <a:r>
              <a:rPr lang="en-US" dirty="0" smtClean="0"/>
              <a:t>Order of the agenda must be followed</a:t>
            </a:r>
          </a:p>
          <a:p>
            <a:r>
              <a:rPr lang="en-US" dirty="0" smtClean="0"/>
              <a:t>Indicate the time limit for each item</a:t>
            </a:r>
          </a:p>
          <a:p>
            <a:r>
              <a:rPr lang="en-US" dirty="0" smtClean="0"/>
              <a:t>Set priorities for items to be discussed</a:t>
            </a:r>
          </a:p>
          <a:p>
            <a:r>
              <a:rPr lang="en-US" dirty="0" smtClean="0"/>
              <a:t>Sign the minutes when they are confirmed to be correct</a:t>
            </a:r>
          </a:p>
          <a:p>
            <a:r>
              <a:rPr lang="en-US" dirty="0" smtClean="0"/>
              <a:t>Allow each item to be discussed fully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616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 members</a:t>
            </a:r>
          </a:p>
          <a:p>
            <a:r>
              <a:rPr lang="en-US" dirty="0" smtClean="0"/>
              <a:t>Control the moving and seconding of all motions and amendments</a:t>
            </a:r>
          </a:p>
          <a:p>
            <a:r>
              <a:rPr lang="en-US" dirty="0" smtClean="0"/>
              <a:t>Encourage everyone’s participation</a:t>
            </a:r>
          </a:p>
          <a:p>
            <a:r>
              <a:rPr lang="en-US" dirty="0" smtClean="0"/>
              <a:t>Plan the actions required by decisions reached</a:t>
            </a:r>
          </a:p>
          <a:p>
            <a:r>
              <a:rPr lang="en-US" dirty="0" smtClean="0"/>
              <a:t>Deal with any potential conflict</a:t>
            </a:r>
          </a:p>
          <a:p>
            <a:r>
              <a:rPr lang="en-US" dirty="0" smtClean="0"/>
              <a:t>Be objective and impartial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97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the date and place of the next meeting</a:t>
            </a:r>
          </a:p>
          <a:p>
            <a:r>
              <a:rPr lang="en-US" dirty="0" smtClean="0"/>
              <a:t>Close the meeting</a:t>
            </a:r>
          </a:p>
          <a:p>
            <a:r>
              <a:rPr lang="en-US" dirty="0" smtClean="0"/>
              <a:t>Allow the right of reply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795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Duties of the Secretary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Preparing the agenda</a:t>
            </a:r>
          </a:p>
          <a:p>
            <a:r>
              <a:rPr lang="en-US" dirty="0" smtClean="0"/>
              <a:t>Items requiring discussion</a:t>
            </a:r>
          </a:p>
          <a:p>
            <a:r>
              <a:rPr lang="en-US" dirty="0" smtClean="0"/>
              <a:t>Where and when the meeting will take place</a:t>
            </a:r>
          </a:p>
          <a:p>
            <a:r>
              <a:rPr lang="en-US" dirty="0" smtClean="0"/>
              <a:t>Who is invited to the meeting</a:t>
            </a:r>
          </a:p>
          <a:p>
            <a:r>
              <a:rPr lang="en-US" dirty="0" smtClean="0"/>
              <a:t>What business will be covered</a:t>
            </a:r>
          </a:p>
          <a:p>
            <a:r>
              <a:rPr lang="en-US" dirty="0" smtClean="0"/>
              <a:t>Order of each item according to priority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509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an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Agenda:</a:t>
            </a:r>
          </a:p>
          <a:p>
            <a:r>
              <a:rPr lang="en-US" dirty="0" smtClean="0"/>
              <a:t>Date</a:t>
            </a:r>
          </a:p>
          <a:p>
            <a:r>
              <a:rPr lang="en-US" dirty="0" smtClean="0"/>
              <a:t>Time</a:t>
            </a:r>
          </a:p>
          <a:p>
            <a:r>
              <a:rPr lang="en-US" dirty="0" smtClean="0"/>
              <a:t>Location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139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355</Words>
  <Application>Microsoft Office PowerPoint</Application>
  <PresentationFormat>On-screen Show (4:3)</PresentationFormat>
  <Paragraphs>101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Conducting Meetings</vt:lpstr>
      <vt:lpstr>Purpose</vt:lpstr>
      <vt:lpstr>Types</vt:lpstr>
      <vt:lpstr>Duties of the Chairperson</vt:lpstr>
      <vt:lpstr>Slide 5</vt:lpstr>
      <vt:lpstr>Slide 6</vt:lpstr>
      <vt:lpstr>Slide 7</vt:lpstr>
      <vt:lpstr>Duties of the Secretary</vt:lpstr>
      <vt:lpstr>Example of an Agenda</vt:lpstr>
      <vt:lpstr>Slide 10</vt:lpstr>
      <vt:lpstr>Slide 11</vt:lpstr>
      <vt:lpstr>Slide 12</vt:lpstr>
      <vt:lpstr>Slide 13</vt:lpstr>
      <vt:lpstr>Slide 14</vt:lpstr>
      <vt:lpstr>Example of Minutes</vt:lpstr>
      <vt:lpstr>Slide 16</vt:lpstr>
      <vt:lpstr>Communication barriers</vt:lpstr>
      <vt:lpstr>Norms of a meeting</vt:lpstr>
    </vt:vector>
  </TitlesOfParts>
  <Company>MyCompanyName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Meetings</dc:title>
  <dc:creator>MyUserName</dc:creator>
  <cp:lastModifiedBy>NTS</cp:lastModifiedBy>
  <cp:revision>55</cp:revision>
  <dcterms:created xsi:type="dcterms:W3CDTF">2012-08-08T17:10:32Z</dcterms:created>
  <dcterms:modified xsi:type="dcterms:W3CDTF">2012-08-09T06:47:12Z</dcterms:modified>
</cp:coreProperties>
</file>