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555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D493D-37B1-44C4-A809-49206E6A6140}" type="datetimeFigureOut">
              <a:rPr lang="en-US" smtClean="0"/>
              <a:pPr/>
              <a:t>8/10/2012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E7D7-9B11-4E6A-8963-BE2FF7ECD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6335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D493D-37B1-44C4-A809-49206E6A6140}" type="datetimeFigureOut">
              <a:rPr lang="en-US" smtClean="0"/>
              <a:pPr/>
              <a:t>8/10/2012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E7D7-9B11-4E6A-8963-BE2FF7ECD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471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D493D-37B1-44C4-A809-49206E6A6140}" type="datetimeFigureOut">
              <a:rPr lang="en-US" smtClean="0"/>
              <a:pPr/>
              <a:t>8/10/2012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E7D7-9B11-4E6A-8963-BE2FF7ECD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369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D493D-37B1-44C4-A809-49206E6A6140}" type="datetimeFigureOut">
              <a:rPr lang="en-US" smtClean="0"/>
              <a:pPr/>
              <a:t>8/10/2012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E7D7-9B11-4E6A-8963-BE2FF7ECD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623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D493D-37B1-44C4-A809-49206E6A6140}" type="datetimeFigureOut">
              <a:rPr lang="en-US" smtClean="0"/>
              <a:pPr/>
              <a:t>8/10/2012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E7D7-9B11-4E6A-8963-BE2FF7ECD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255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D493D-37B1-44C4-A809-49206E6A6140}" type="datetimeFigureOut">
              <a:rPr lang="en-US" smtClean="0"/>
              <a:pPr/>
              <a:t>8/10/2012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E7D7-9B11-4E6A-8963-BE2FF7ECD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2716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D493D-37B1-44C4-A809-49206E6A6140}" type="datetimeFigureOut">
              <a:rPr lang="en-US" smtClean="0"/>
              <a:pPr/>
              <a:t>8/10/2012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E7D7-9B11-4E6A-8963-BE2FF7ECD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4098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D493D-37B1-44C4-A809-49206E6A6140}" type="datetimeFigureOut">
              <a:rPr lang="en-US" smtClean="0"/>
              <a:pPr/>
              <a:t>8/10/2012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E7D7-9B11-4E6A-8963-BE2FF7ECD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07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D493D-37B1-44C4-A809-49206E6A6140}" type="datetimeFigureOut">
              <a:rPr lang="en-US" smtClean="0"/>
              <a:pPr/>
              <a:t>8/10/2012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E7D7-9B11-4E6A-8963-BE2FF7ECD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098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D493D-37B1-44C4-A809-49206E6A6140}" type="datetimeFigureOut">
              <a:rPr lang="en-US" smtClean="0"/>
              <a:pPr/>
              <a:t>8/10/2012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E7D7-9B11-4E6A-8963-BE2FF7ECD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7004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D493D-37B1-44C4-A809-49206E6A6140}" type="datetimeFigureOut">
              <a:rPr lang="en-US" smtClean="0"/>
              <a:pPr/>
              <a:t>8/10/2012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E7D7-9B11-4E6A-8963-BE2FF7ECD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6841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D493D-37B1-44C4-A809-49206E6A6140}" type="datetimeFigureOut">
              <a:rPr lang="en-US" smtClean="0"/>
              <a:pPr/>
              <a:t>8/10/2012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DE7D7-9B11-4E6A-8963-BE2FF7ECD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5705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0575"/>
            <a:ext cx="7772400" cy="1470025"/>
          </a:xfrm>
        </p:spPr>
        <p:txBody>
          <a:bodyPr/>
          <a:lstStyle/>
          <a:p>
            <a:r>
              <a:rPr lang="en-US" dirty="0" smtClean="0"/>
              <a:t>Business Communication Overview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752600"/>
            <a:ext cx="6400800" cy="1752600"/>
          </a:xfrm>
        </p:spPr>
        <p:txBody>
          <a:bodyPr>
            <a:normAutofit/>
          </a:bodyPr>
          <a:lstStyle/>
          <a:p>
            <a:r>
              <a:rPr lang="en-US" sz="9600" b="1" dirty="0" smtClean="0">
                <a:solidFill>
                  <a:schemeClr val="tx1"/>
                </a:solidFill>
              </a:rPr>
              <a:t>LECTURE 32</a:t>
            </a:r>
            <a:endParaRPr lang="en-US" sz="9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851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Patience</a:t>
            </a:r>
          </a:p>
          <a:p>
            <a:r>
              <a:rPr lang="en-US" dirty="0" smtClean="0"/>
              <a:t>Perseverance</a:t>
            </a:r>
          </a:p>
          <a:p>
            <a:r>
              <a:rPr lang="en-US" dirty="0" smtClean="0"/>
              <a:t>Integrity</a:t>
            </a:r>
          </a:p>
          <a:p>
            <a:r>
              <a:rPr lang="en-US" dirty="0" smtClean="0"/>
              <a:t>Honesty</a:t>
            </a:r>
          </a:p>
          <a:p>
            <a:r>
              <a:rPr lang="en-US" dirty="0" smtClean="0"/>
              <a:t>Commitment</a:t>
            </a:r>
          </a:p>
          <a:p>
            <a:r>
              <a:rPr lang="en-US" dirty="0" smtClean="0"/>
              <a:t>Devotion</a:t>
            </a:r>
          </a:p>
          <a:p>
            <a:r>
              <a:rPr lang="en-US" dirty="0" err="1" smtClean="0"/>
              <a:t>Hardwork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564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Definition of Business Communication</a:t>
            </a:r>
          </a:p>
          <a:p>
            <a:r>
              <a:rPr lang="en-US" dirty="0" smtClean="0"/>
              <a:t>Theories</a:t>
            </a:r>
          </a:p>
          <a:p>
            <a:r>
              <a:rPr lang="en-US" dirty="0" smtClean="0"/>
              <a:t>Barriers</a:t>
            </a:r>
          </a:p>
          <a:p>
            <a:r>
              <a:rPr lang="en-US" dirty="0" smtClean="0"/>
              <a:t>Verbal/Nonverbal</a:t>
            </a:r>
          </a:p>
          <a:p>
            <a:r>
              <a:rPr lang="en-US" dirty="0" smtClean="0"/>
              <a:t>Seven Cs</a:t>
            </a:r>
          </a:p>
          <a:p>
            <a:r>
              <a:rPr lang="en-US" dirty="0" smtClean="0"/>
              <a:t>Listening skills</a:t>
            </a:r>
          </a:p>
          <a:p>
            <a:r>
              <a:rPr lang="en-US" dirty="0" smtClean="0"/>
              <a:t>Business writing</a:t>
            </a:r>
          </a:p>
          <a:p>
            <a:r>
              <a:rPr lang="en-US" dirty="0" smtClean="0"/>
              <a:t>Audience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189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Memos, Office-notes, Letters, Faxes</a:t>
            </a:r>
          </a:p>
          <a:p>
            <a:r>
              <a:rPr lang="en-US" dirty="0" smtClean="0"/>
              <a:t>Reports, Feasibility/Proposals</a:t>
            </a:r>
          </a:p>
          <a:p>
            <a:r>
              <a:rPr lang="en-US" dirty="0" smtClean="0"/>
              <a:t>E-mails</a:t>
            </a:r>
          </a:p>
          <a:p>
            <a:r>
              <a:rPr lang="en-US" dirty="0" smtClean="0"/>
              <a:t>Resume/CV writing</a:t>
            </a:r>
          </a:p>
          <a:p>
            <a:r>
              <a:rPr lang="en-US" dirty="0" smtClean="0"/>
              <a:t>Interview skills</a:t>
            </a:r>
          </a:p>
          <a:p>
            <a:r>
              <a:rPr lang="en-US" dirty="0" smtClean="0"/>
              <a:t>Meetings</a:t>
            </a:r>
          </a:p>
          <a:p>
            <a:r>
              <a:rPr lang="en-US" smtClean="0"/>
              <a:t>Presentation skills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982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1.	Business Communication &amp; Technologies-Beck, Harvey, </a:t>
            </a:r>
            <a:r>
              <a:rPr lang="en-US" dirty="0" err="1"/>
              <a:t>Mylonas</a:t>
            </a:r>
            <a:r>
              <a:rPr lang="en-US" dirty="0"/>
              <a:t>, Rasmussen </a:t>
            </a:r>
          </a:p>
          <a:p>
            <a:endParaRPr lang="en-US" dirty="0"/>
          </a:p>
          <a:p>
            <a:r>
              <a:rPr lang="en-US" dirty="0"/>
              <a:t>2.	Business Communication Today (</a:t>
            </a:r>
            <a:r>
              <a:rPr lang="en-US" dirty="0" err="1"/>
              <a:t>Lesikar</a:t>
            </a:r>
            <a:r>
              <a:rPr lang="en-US" dirty="0"/>
              <a:t> &amp; </a:t>
            </a:r>
            <a:r>
              <a:rPr lang="en-US" dirty="0" err="1"/>
              <a:t>Flatley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3.	Business Communication Today –</a:t>
            </a:r>
            <a:r>
              <a:rPr lang="en-US" dirty="0" err="1"/>
              <a:t>ll</a:t>
            </a:r>
            <a:r>
              <a:rPr lang="en-US" dirty="0"/>
              <a:t> (</a:t>
            </a:r>
            <a:r>
              <a:rPr lang="en-US" dirty="0" err="1"/>
              <a:t>Bovee</a:t>
            </a:r>
            <a:r>
              <a:rPr lang="en-US" dirty="0"/>
              <a:t> &amp; </a:t>
            </a:r>
            <a:r>
              <a:rPr lang="en-US" dirty="0" err="1"/>
              <a:t>Thill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4.	Business Communication (Mary Ellen </a:t>
            </a:r>
            <a:r>
              <a:rPr lang="en-US" dirty="0" err="1"/>
              <a:t>Guffey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210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”Electric communication will never be a substitute for the face of someone who with their soul encourages another person to be brave and true. “ --Charles </a:t>
            </a:r>
            <a:r>
              <a:rPr lang="en-US" dirty="0" smtClean="0"/>
              <a:t>Dickens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735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"Developing excellent COMMUNICATION skills is absolutely essential to effective leadership. The leader must be able to share knowledge and ideas to transmit a sense of urgency and enthusiasm to others. If a leader can't get a message across clearly and motivate others to act on it, then having a message doesn't even matter." </a:t>
            </a:r>
          </a:p>
          <a:p>
            <a:pPr marL="0" indent="0">
              <a:buNone/>
            </a:pPr>
            <a:r>
              <a:rPr lang="en-US" dirty="0" smtClean="0"/>
              <a:t>Gilbert </a:t>
            </a:r>
            <a:r>
              <a:rPr lang="en-US" dirty="0" err="1"/>
              <a:t>Amelio</a:t>
            </a:r>
            <a:r>
              <a:rPr lang="en-US" dirty="0"/>
              <a:t>, President and CEO of National Semiconductor Corp.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762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“The real art of CONVERSATION is not only to say the right thing at the right place, but to leave unsaid the wrong thing at the tempting moment.” ~Dorothy </a:t>
            </a:r>
            <a:r>
              <a:rPr lang="en-US" dirty="0" err="1"/>
              <a:t>Nevill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***************************************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957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who are able to say what they mean and acknowledge other people’s rights to express opinions and feelings are assertive communicators.</a:t>
            </a:r>
          </a:p>
          <a:p>
            <a:r>
              <a:rPr lang="en-US" dirty="0" smtClean="0"/>
              <a:t>Non-assertive behavior is another term for aggressive or submissive behavior this way we fail to express honest feelings ,thoughts and beliefs.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753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Discomfort</a:t>
            </a:r>
          </a:p>
          <a:p>
            <a:r>
              <a:rPr lang="en-US" dirty="0" smtClean="0"/>
              <a:t>Incident</a:t>
            </a:r>
          </a:p>
          <a:p>
            <a:r>
              <a:rPr lang="en-US" dirty="0" smtClean="0"/>
              <a:t>Misunderstanding</a:t>
            </a:r>
          </a:p>
          <a:p>
            <a:r>
              <a:rPr lang="en-US" dirty="0" smtClean="0"/>
              <a:t>Tension</a:t>
            </a:r>
          </a:p>
          <a:p>
            <a:r>
              <a:rPr lang="en-US" dirty="0" smtClean="0"/>
              <a:t>Crisis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844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Win-win, both parties are satisfied with the settlement</a:t>
            </a:r>
          </a:p>
          <a:p>
            <a:r>
              <a:rPr lang="en-US" dirty="0" smtClean="0"/>
              <a:t>Win-lose, the party who initiated the conflict being satisfied</a:t>
            </a:r>
          </a:p>
          <a:p>
            <a:r>
              <a:rPr lang="en-US" dirty="0" smtClean="0"/>
              <a:t>Lose-win, the initiator is dissatisfied</a:t>
            </a:r>
          </a:p>
          <a:p>
            <a:r>
              <a:rPr lang="en-US" dirty="0" smtClean="0"/>
              <a:t>Lose-lose ,the objectives of both parties are too rigid so that they are unable to collaborate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724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individuals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Self-denying (introverts)</a:t>
            </a:r>
          </a:p>
          <a:p>
            <a:r>
              <a:rPr lang="en-US" dirty="0" smtClean="0"/>
              <a:t>Self-protecting (side-tracking)</a:t>
            </a:r>
          </a:p>
          <a:p>
            <a:r>
              <a:rPr lang="en-US" dirty="0" smtClean="0"/>
              <a:t>Self-exposing (wish to be center of attention)</a:t>
            </a:r>
          </a:p>
          <a:p>
            <a:r>
              <a:rPr lang="en-US" dirty="0" smtClean="0"/>
              <a:t>Self-bargaining (show their feelings if you show yours first)</a:t>
            </a:r>
          </a:p>
          <a:p>
            <a:r>
              <a:rPr lang="en-US" dirty="0" smtClean="0"/>
              <a:t>Self-actualization (ideal)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959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Legitimate powers</a:t>
            </a:r>
          </a:p>
          <a:p>
            <a:r>
              <a:rPr lang="en-US" dirty="0" smtClean="0"/>
              <a:t>Expertise power</a:t>
            </a:r>
          </a:p>
          <a:p>
            <a:r>
              <a:rPr lang="en-US" dirty="0" smtClean="0"/>
              <a:t>Reward power</a:t>
            </a:r>
          </a:p>
          <a:p>
            <a:r>
              <a:rPr lang="en-US" dirty="0" smtClean="0"/>
              <a:t>Coercive power (use authority and force against interest of other)</a:t>
            </a:r>
          </a:p>
          <a:p>
            <a:r>
              <a:rPr lang="en-US" dirty="0" smtClean="0"/>
              <a:t>Consultative power (able to advise)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638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Impatient customers</a:t>
            </a:r>
          </a:p>
          <a:p>
            <a:r>
              <a:rPr lang="en-US" dirty="0" smtClean="0"/>
              <a:t>Rude customers</a:t>
            </a:r>
          </a:p>
          <a:p>
            <a:r>
              <a:rPr lang="en-US" dirty="0" smtClean="0"/>
              <a:t>Boring customers</a:t>
            </a:r>
          </a:p>
          <a:p>
            <a:r>
              <a:rPr lang="en-US" dirty="0" smtClean="0"/>
              <a:t>Over fussy customers</a:t>
            </a:r>
          </a:p>
          <a:p>
            <a:r>
              <a:rPr lang="en-US" dirty="0" smtClean="0"/>
              <a:t>Cooperative customer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533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team enablers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</a:t>
            </a:r>
          </a:p>
          <a:p>
            <a:r>
              <a:rPr lang="en-US" dirty="0" smtClean="0"/>
              <a:t>Accountability</a:t>
            </a:r>
          </a:p>
          <a:p>
            <a:r>
              <a:rPr lang="en-US" dirty="0" smtClean="0"/>
              <a:t>Capability</a:t>
            </a:r>
          </a:p>
          <a:p>
            <a:r>
              <a:rPr lang="en-US" dirty="0" smtClean="0"/>
              <a:t>Direction</a:t>
            </a:r>
          </a:p>
          <a:p>
            <a:r>
              <a:rPr lang="en-US" dirty="0" smtClean="0"/>
              <a:t>Transparency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715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Forming</a:t>
            </a:r>
          </a:p>
          <a:p>
            <a:r>
              <a:rPr lang="en-US" dirty="0" smtClean="0"/>
              <a:t>Storming</a:t>
            </a:r>
          </a:p>
          <a:p>
            <a:r>
              <a:rPr lang="en-US" dirty="0" smtClean="0"/>
              <a:t>Norming</a:t>
            </a:r>
          </a:p>
          <a:p>
            <a:r>
              <a:rPr lang="en-US" dirty="0" smtClean="0"/>
              <a:t>Performing</a:t>
            </a:r>
          </a:p>
          <a:p>
            <a:r>
              <a:rPr lang="en-US" dirty="0" smtClean="0"/>
              <a:t>Adjourning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373</Words>
  <Application>Microsoft Office PowerPoint</Application>
  <PresentationFormat>On-screen Show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Business Communication Overview </vt:lpstr>
      <vt:lpstr>Assertion</vt:lpstr>
      <vt:lpstr>Crisis</vt:lpstr>
      <vt:lpstr>Negotiation strategies</vt:lpstr>
      <vt:lpstr>Types of individuals</vt:lpstr>
      <vt:lpstr>Types of powers</vt:lpstr>
      <vt:lpstr>Customer types</vt:lpstr>
      <vt:lpstr>Work team enablers</vt:lpstr>
      <vt:lpstr>Slide 9</vt:lpstr>
      <vt:lpstr>Attributes</vt:lpstr>
      <vt:lpstr>Course contents</vt:lpstr>
      <vt:lpstr>Slide 12</vt:lpstr>
      <vt:lpstr>Recommended Books</vt:lpstr>
      <vt:lpstr>Slide 14</vt:lpstr>
      <vt:lpstr>Slide 15</vt:lpstr>
      <vt:lpstr>Slide 16</vt:lpstr>
    </vt:vector>
  </TitlesOfParts>
  <Company>MyCompanyName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Communication Overview </dc:title>
  <dc:creator>MyUserName</dc:creator>
  <cp:lastModifiedBy>NTS</cp:lastModifiedBy>
  <cp:revision>45</cp:revision>
  <dcterms:created xsi:type="dcterms:W3CDTF">2012-08-09T17:33:55Z</dcterms:created>
  <dcterms:modified xsi:type="dcterms:W3CDTF">2012-08-10T07:12:41Z</dcterms:modified>
</cp:coreProperties>
</file>